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655F-ED21-4CD3-8448-524ACC74C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71FAF0-C53A-491A-A1B5-AB1473975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0CF81-AFC3-4BAB-AA1D-ADE76A77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E2FB3-5D54-4A4E-AE32-FF7B3DAA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7587C-906F-4775-B2F2-967C182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07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B1D3-4E9C-4E52-AEB0-33B06D3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3FFA8D-5606-44DA-A590-B6581640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EC3FD-516C-457D-A95E-70EBC517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858DD-AFCD-4628-AFEC-17667FAB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CC8CE-2D11-4C80-8BC4-C5A5D99D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9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DAC659-07DD-48C9-BE62-D173F483A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FA157A-1E14-46BC-AFF3-3D559A94A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CB285-B1D8-4E89-846F-1B68893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FAE02-A6FB-408D-A1F1-F64F5B2C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1FCAD-79F5-4980-B186-DDE054D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8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0E59-DF25-44CB-AC7E-CD2AF5CB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D8544-8C1E-4380-B19B-A48407E4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FE200-3C32-46E0-9689-F8D74782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56D97-277E-4EDB-863C-8CB5259F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31ADE-B600-4C26-8AEA-F8A855C9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51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9D6DD-C675-4E8D-A252-1B1DB7CF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2EDE-145E-420F-B874-3710CE1A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AD84-BB1F-40A5-BCA0-4B970749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D968F-3E34-4A94-B82E-AC91FDD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22E67-DE29-418E-A1E9-8B301292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2C01-2296-402C-9DAA-8E939925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36838-6E5E-4817-B619-F535D328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04864-531F-4B64-A9A0-C4CEEEF9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AD146-6DF6-4470-9698-A952B628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A57AA-0F5A-4FF3-BB4E-8A86EF42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B738C-3C28-4924-A87A-56ABA78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2921F-7B70-4306-AE2A-34E40474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C5617A-0C72-43D5-AA76-4619B362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2D69CC-22AF-4E9C-A212-55A3F88E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88F8B0-D2C1-4472-B15B-57217250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CA0554-5091-4CB1-B036-B5E3E06AD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7BD993-B3AC-458D-9471-0F0E88BC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05CF2-58EC-4D94-A0D2-13C026A4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966571-FC1A-4F78-BBCA-4D35490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3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29E4-94D1-43DA-936C-13A5BA00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50B7ED-9CE4-4799-A444-654C79D8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029756-BD79-49A3-B4B4-F415EE2B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23FAD-ED82-4A15-B467-E3B2C82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5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46A151-1538-47B5-A782-76034631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1E7BEC-49C0-450E-801F-F9A410E2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1BCD7D-B047-4DE5-8262-0F2AF516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6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F5C3D-DA1C-4A2C-B504-EE8CDB26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A6C6-70D5-4F65-9BB1-AEC91E1E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2239BC-987B-4326-A6CD-8BCEEB787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549E2-8854-44C7-993C-11563CC8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00163-0AA9-4C8D-9EB0-E758EC9B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A876B-CFCC-4C5D-AB9C-B8AE5FE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80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C06D9-7BCE-48FF-BA1B-B5A090EF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E4CB80-81A7-4694-9E64-1B0C54CCC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B8F3D-F8F3-4D85-A954-6F80DF70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1C890-B381-44D6-B135-AF28050E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07ABB-E774-4547-88DC-A6FFAF84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F8047-7337-4998-AD95-B6D1FD44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4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71F163-D207-49B0-9FCC-3A3F7E37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3344CB-C707-4560-A937-AA7429AE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C61F4-710C-4A77-9DEC-0262085F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38D6-C399-4FB0-9257-558C3D5C9FC9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E46D8-DF33-4FE0-A053-2FA4465C9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929D6-A0EC-4EEE-8381-A1D1A6D07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749-3C89-4D17-9063-791769784C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6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C0C45E1-2663-4DB4-B028-39AE12758874}"/>
              </a:ext>
            </a:extLst>
          </p:cNvPr>
          <p:cNvSpPr/>
          <p:nvPr/>
        </p:nvSpPr>
        <p:spPr>
          <a:xfrm>
            <a:off x="350875" y="946298"/>
            <a:ext cx="1169581" cy="34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3B3AB8-DA38-45DF-907D-79700C69C045}"/>
              </a:ext>
            </a:extLst>
          </p:cNvPr>
          <p:cNvSpPr/>
          <p:nvPr/>
        </p:nvSpPr>
        <p:spPr>
          <a:xfrm>
            <a:off x="1954087" y="784901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Ingresa al aplicativo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2EF488-4BF8-4647-8552-48CACA782CD0}"/>
              </a:ext>
            </a:extLst>
          </p:cNvPr>
          <p:cNvSpPr/>
          <p:nvPr/>
        </p:nvSpPr>
        <p:spPr>
          <a:xfrm>
            <a:off x="3956552" y="784900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Registro de datos usuario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C2EBC5-4FAA-4234-8415-4923AC996EC7}"/>
              </a:ext>
            </a:extLst>
          </p:cNvPr>
          <p:cNvSpPr txBox="1"/>
          <p:nvPr/>
        </p:nvSpPr>
        <p:spPr>
          <a:xfrm>
            <a:off x="180752" y="202019"/>
            <a:ext cx="92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Flujo de proceso de aplicativo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1DDB2D-0803-433B-84BE-D6547BDEAD3D}"/>
              </a:ext>
            </a:extLst>
          </p:cNvPr>
          <p:cNvSpPr/>
          <p:nvPr/>
        </p:nvSpPr>
        <p:spPr>
          <a:xfrm>
            <a:off x="5799528" y="784899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Registro de datos paciente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932DFB-8F2A-44F4-A66C-9DB5E0731BEC}"/>
              </a:ext>
            </a:extLst>
          </p:cNvPr>
          <p:cNvSpPr/>
          <p:nvPr/>
        </p:nvSpPr>
        <p:spPr>
          <a:xfrm>
            <a:off x="7642504" y="784898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Selecciona el tipo de consulta y horario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E07387-207F-40DA-A7A8-A1C1C7037A1C}"/>
              </a:ext>
            </a:extLst>
          </p:cNvPr>
          <p:cNvSpPr/>
          <p:nvPr/>
        </p:nvSpPr>
        <p:spPr>
          <a:xfrm>
            <a:off x="9485480" y="784898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Realiza pago vía App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020F89-F3B9-4D80-853C-116BDDFCE49E}"/>
              </a:ext>
            </a:extLst>
          </p:cNvPr>
          <p:cNvSpPr/>
          <p:nvPr/>
        </p:nvSpPr>
        <p:spPr>
          <a:xfrm>
            <a:off x="1954087" y="3749635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Habilita cámara y audio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18508D-81EF-48A8-89C1-75972784C151}"/>
              </a:ext>
            </a:extLst>
          </p:cNvPr>
          <p:cNvSpPr/>
          <p:nvPr/>
        </p:nvSpPr>
        <p:spPr>
          <a:xfrm>
            <a:off x="3956552" y="3749634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Ejecución de la consulta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4B2D3F-FEA7-4538-BD5D-A5978D77B900}"/>
              </a:ext>
            </a:extLst>
          </p:cNvPr>
          <p:cNvSpPr/>
          <p:nvPr/>
        </p:nvSpPr>
        <p:spPr>
          <a:xfrm>
            <a:off x="5799528" y="3749633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Cierre de la consulta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91D15B6-52BF-4C04-A768-324C0F2A802B}"/>
              </a:ext>
            </a:extLst>
          </p:cNvPr>
          <p:cNvSpPr/>
          <p:nvPr/>
        </p:nvSpPr>
        <p:spPr>
          <a:xfrm>
            <a:off x="7642504" y="3749632"/>
            <a:ext cx="1415193" cy="6630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Calificación de la consulta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591669-C263-4848-9F3F-0F02DAA6532F}"/>
              </a:ext>
            </a:extLst>
          </p:cNvPr>
          <p:cNvSpPr txBox="1"/>
          <p:nvPr/>
        </p:nvSpPr>
        <p:spPr>
          <a:xfrm>
            <a:off x="1791584" y="1565277"/>
            <a:ext cx="17401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Usuario o paciente ingresa al app vía su celular para </a:t>
            </a:r>
            <a:r>
              <a:rPr lang="es-MX" sz="1100" dirty="0" err="1"/>
              <a:t>IOs</a:t>
            </a:r>
            <a:r>
              <a:rPr lang="es-MX" sz="1100" dirty="0"/>
              <a:t> o Android. </a:t>
            </a:r>
          </a:p>
          <a:p>
            <a:r>
              <a:rPr lang="es-MX" sz="1100" dirty="0"/>
              <a:t>Si hay una publicación en redes sociales se </a:t>
            </a:r>
            <a:r>
              <a:rPr lang="es-MX" sz="1100" dirty="0" err="1"/>
              <a:t>require</a:t>
            </a:r>
            <a:r>
              <a:rPr lang="es-MX" sz="1100" dirty="0"/>
              <a:t> un link para ingresar directamente, donde pida antes, instalar el app en el celular.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E591A2-63E1-4061-B538-89067EB419BC}"/>
              </a:ext>
            </a:extLst>
          </p:cNvPr>
          <p:cNvSpPr txBox="1"/>
          <p:nvPr/>
        </p:nvSpPr>
        <p:spPr>
          <a:xfrm>
            <a:off x="3794049" y="1565277"/>
            <a:ext cx="17401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Para que el app se instale correctamente en el celular, se quiere que el usuario registre datos: nombres, apellidos, ciudad, país, edad, pre existencias, hijos, correo, otros.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4900BE-01E1-46F8-B72D-6610A432C69D}"/>
              </a:ext>
            </a:extLst>
          </p:cNvPr>
          <p:cNvSpPr txBox="1"/>
          <p:nvPr/>
        </p:nvSpPr>
        <p:spPr>
          <a:xfrm>
            <a:off x="5637025" y="1565277"/>
            <a:ext cx="174019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No necesariamente el usuario es el paciente, siempre que el usuario entre, debe elegir si él es el paciente o no, si no es el paciente. El usuario debe registrar los datos del paciente: nombres, apellidos, edad,…como el proceso de admisión del paciente.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CA0FB9-3CE1-42BA-B036-757FE2EEB417}"/>
              </a:ext>
            </a:extLst>
          </p:cNvPr>
          <p:cNvSpPr txBox="1"/>
          <p:nvPr/>
        </p:nvSpPr>
        <p:spPr>
          <a:xfrm>
            <a:off x="7480001" y="1565277"/>
            <a:ext cx="17401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El usuario, debe registrar el tipo de consulta que requiere: estas podrían ser: alimentación complementaria, asesoría en lactancia materna, información sobre vacunas, etc. Debe tener la opción de elegir hasta 2 consultas juntas. Además debe seleccionar el horario disponible.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ADA162-6B23-41FC-BF98-DADB4F46E492}"/>
              </a:ext>
            </a:extLst>
          </p:cNvPr>
          <p:cNvSpPr txBox="1"/>
          <p:nvPr/>
        </p:nvSpPr>
        <p:spPr>
          <a:xfrm>
            <a:off x="9322977" y="1565277"/>
            <a:ext cx="174019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requiere que el app pida los datos para el pago con tarjeta de debito o crédito, nombre del titular de la tarjeta, número de la tarjeta, vencimiento y código reverso de la tarjeta. Además de tener la opción de grabar la tarjeta para una siguiente transacción.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3E12EF4-B2C7-4040-8130-CE87C74A240B}"/>
              </a:ext>
            </a:extLst>
          </p:cNvPr>
          <p:cNvSpPr txBox="1"/>
          <p:nvPr/>
        </p:nvSpPr>
        <p:spPr>
          <a:xfrm>
            <a:off x="1791584" y="4522811"/>
            <a:ext cx="17401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requiere que el app habilite la cámara y el audio del equipo del usuario, luego de eso, se requiere probar la del especialista que atenderá la consulta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3212152-00EB-44AD-8A67-7C1F57D0404E}"/>
              </a:ext>
            </a:extLst>
          </p:cNvPr>
          <p:cNvSpPr txBox="1"/>
          <p:nvPr/>
        </p:nvSpPr>
        <p:spPr>
          <a:xfrm>
            <a:off x="3794049" y="4530008"/>
            <a:ext cx="1740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La consulta debe durar máximo 30 minutos (o 45 min). Se requiere de un contador del tiempo de la consulta del lado del especialista.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337D238-B2A2-4772-94BF-C476D5DD7EF3}"/>
              </a:ext>
            </a:extLst>
          </p:cNvPr>
          <p:cNvSpPr txBox="1"/>
          <p:nvPr/>
        </p:nvSpPr>
        <p:spPr>
          <a:xfrm>
            <a:off x="5709675" y="4522811"/>
            <a:ext cx="1740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Al cierre de la consulta, el usuario debe obtener una prescripción digital con lo recomendado por el especialista, sello digital, etc. Esa prescripción el usuario lo debe tener en su correo.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8A7B238-2196-49ED-8E8C-54B0FB28B062}"/>
              </a:ext>
            </a:extLst>
          </p:cNvPr>
          <p:cNvSpPr txBox="1"/>
          <p:nvPr/>
        </p:nvSpPr>
        <p:spPr>
          <a:xfrm>
            <a:off x="7480001" y="4534504"/>
            <a:ext cx="174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requiere que el app tenga un NPS al final de cada consulta para evaluar el servicio.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53A23798-2C41-4ADE-9468-3461AB526FE8}"/>
              </a:ext>
            </a:extLst>
          </p:cNvPr>
          <p:cNvSpPr/>
          <p:nvPr/>
        </p:nvSpPr>
        <p:spPr>
          <a:xfrm>
            <a:off x="9653122" y="3911028"/>
            <a:ext cx="1169581" cy="34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58919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387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erick.guerreroc@outlook.com</dc:creator>
  <cp:lastModifiedBy>erick.guerreroc@outlook.com</cp:lastModifiedBy>
  <cp:revision>7</cp:revision>
  <dcterms:created xsi:type="dcterms:W3CDTF">2020-09-14T01:39:18Z</dcterms:created>
  <dcterms:modified xsi:type="dcterms:W3CDTF">2020-09-14T04:05:49Z</dcterms:modified>
</cp:coreProperties>
</file>