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436" r:id="rId1"/>
    <p:sldMasterId id="2147484450" r:id="rId2"/>
    <p:sldMasterId id="2147484452" r:id="rId3"/>
  </p:sldMasterIdLst>
  <p:notesMasterIdLst>
    <p:notesMasterId r:id="rId8"/>
  </p:notesMasterIdLst>
  <p:handoutMasterIdLst>
    <p:handoutMasterId r:id="rId9"/>
  </p:handoutMasterIdLst>
  <p:sldIdLst>
    <p:sldId id="256" r:id="rId4"/>
    <p:sldId id="550" r:id="rId5"/>
    <p:sldId id="551" r:id="rId6"/>
    <p:sldId id="552" r:id="rId7"/>
  </p:sldIdLst>
  <p:sldSz cx="9144000" cy="6858000" type="screen4x3"/>
  <p:notesSz cx="6858000" cy="9144000"/>
  <p:defaultTextStyle>
    <a:defPPr>
      <a:defRPr lang="it-IT"/>
    </a:defPPr>
    <a:lvl1pPr marL="0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1pPr>
    <a:lvl2pPr marL="478928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2pPr>
    <a:lvl3pPr marL="957856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3pPr>
    <a:lvl4pPr marL="1436784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4pPr>
    <a:lvl5pPr marL="1915712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5pPr>
    <a:lvl6pPr marL="2394640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6pPr>
    <a:lvl7pPr marL="2873567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7pPr>
    <a:lvl8pPr marL="3352496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8pPr>
    <a:lvl9pPr marL="3831423" algn="l" defTabSz="478928" rtl="0" eaLnBrk="1" latinLnBrk="0" hangingPunct="1">
      <a:defRPr sz="191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outline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00"/>
    <a:srgbClr val="92D050"/>
    <a:srgbClr val="FF7600"/>
    <a:srgbClr val="76D6FF"/>
    <a:srgbClr val="FF9300"/>
    <a:srgbClr val="607D8B"/>
    <a:srgbClr val="9452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7" autoAdjust="0"/>
    <p:restoredTop sz="94803" autoAdjust="0"/>
  </p:normalViewPr>
  <p:slideViewPr>
    <p:cSldViewPr snapToGrid="0" snapToObjects="1">
      <p:cViewPr varScale="1">
        <p:scale>
          <a:sx n="85" d="100"/>
          <a:sy n="85" d="100"/>
        </p:scale>
        <p:origin x="118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54007-042D-B74C-B600-E65703EE92FA}" type="datetime1">
              <a:rPr lang="it-IT" smtClean="0"/>
              <a:pPr/>
              <a:t>09/06/2021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12072-9809-3B43-88E9-4578524D92CD}" type="slidenum">
              <a:rPr lang="en-GB" smtClean="0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3732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C7A6E-8A0F-6045-894B-85D75C45CD11}" type="datetime1">
              <a:rPr lang="it-IT" smtClean="0"/>
              <a:pPr/>
              <a:t>09/06/2021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0F652-032C-1B4C-B2A5-FF8B5B286FDE}" type="slidenum">
              <a:rPr lang="en-GB" smtClean="0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78163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1pPr>
    <a:lvl2pPr marL="478928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2pPr>
    <a:lvl3pPr marL="957856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3pPr>
    <a:lvl4pPr marL="1436784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4pPr>
    <a:lvl5pPr marL="1915712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5pPr>
    <a:lvl6pPr marL="2394640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6pPr>
    <a:lvl7pPr marL="2873567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7pPr>
    <a:lvl8pPr marL="3352496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8pPr>
    <a:lvl9pPr marL="3831423" algn="l" defTabSz="478928" rtl="0" eaLnBrk="1" latinLnBrk="0" hangingPunct="1">
      <a:defRPr sz="12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0F652-032C-1B4C-B2A5-FF8B5B286FDE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863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C811A7E1-25D3-5B49-A0EB-0F7EF6FA4C86}"/>
              </a:ext>
            </a:extLst>
          </p:cNvPr>
          <p:cNvSpPr/>
          <p:nvPr userDrawn="1"/>
        </p:nvSpPr>
        <p:spPr>
          <a:xfrm>
            <a:off x="0" y="6569242"/>
            <a:ext cx="9144001" cy="2887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4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2980462"/>
            <a:ext cx="9144001" cy="667512"/>
          </a:xfrm>
          <a:solidFill>
            <a:schemeClr val="bg1">
              <a:lumMod val="95000"/>
            </a:schemeClr>
          </a:solidFill>
          <a:effectLst/>
        </p:spPr>
        <p:txBody>
          <a:bodyPr vert="horz" lIns="130055" tIns="65028" rIns="130055" bIns="65028" rtlCol="0">
            <a:noAutofit/>
            <a:scene3d>
              <a:camera prst="orthographicFront"/>
              <a:lightRig rig="threePt" dir="t"/>
            </a:scene3d>
            <a:sp3d/>
          </a:bodyPr>
          <a:lstStyle>
            <a:lvl1pPr marL="0" indent="0" algn="ctr" defTabSz="843858" rtl="0" eaLnBrk="1" latinLnBrk="0" hangingPunct="1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None/>
              <a:defRPr sz="36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2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7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9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1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3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5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</a:t>
            </a:r>
            <a:endParaRPr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456FA37-7417-1949-AE60-D0DC0C1E73CC}"/>
              </a:ext>
            </a:extLst>
          </p:cNvPr>
          <p:cNvSpPr txBox="1"/>
          <p:nvPr userDrawn="1"/>
        </p:nvSpPr>
        <p:spPr>
          <a:xfrm>
            <a:off x="0" y="6544344"/>
            <a:ext cx="5883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789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600" b="0" i="0" kern="1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Laboratorio </a:t>
            </a:r>
            <a:r>
              <a:rPr lang="it-IT" sz="1600" b="0" i="0" kern="12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IoT@UniMiB</a:t>
            </a:r>
            <a:endParaRPr lang="it-IT" sz="1600" b="0" i="0" kern="1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61"/>
            <a:ext cx="3840480" cy="1994647"/>
          </a:xfrm>
        </p:spPr>
        <p:txBody>
          <a:bodyPr anchor="b"/>
          <a:lstStyle>
            <a:lvl1pPr algn="ctr">
              <a:defRPr sz="4087" b="0"/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buNone/>
              <a:defRPr sz="1557"/>
            </a:lvl1pPr>
            <a:lvl2pPr marL="421930" indent="0">
              <a:buNone/>
              <a:defRPr sz="1103"/>
            </a:lvl2pPr>
            <a:lvl3pPr marL="843858" indent="0">
              <a:buNone/>
              <a:defRPr sz="908"/>
            </a:lvl3pPr>
            <a:lvl4pPr marL="1265788" indent="0">
              <a:buNone/>
              <a:defRPr sz="844"/>
            </a:lvl4pPr>
            <a:lvl5pPr marL="1687718" indent="0">
              <a:buNone/>
              <a:defRPr sz="844"/>
            </a:lvl5pPr>
            <a:lvl6pPr marL="2109647" indent="0">
              <a:buNone/>
              <a:defRPr sz="844"/>
            </a:lvl6pPr>
            <a:lvl7pPr marL="2531576" indent="0">
              <a:buNone/>
              <a:defRPr sz="844"/>
            </a:lvl7pPr>
            <a:lvl8pPr marL="2953506" indent="0">
              <a:buNone/>
              <a:defRPr sz="844"/>
            </a:lvl8pPr>
            <a:lvl9pPr marL="3375434" indent="0">
              <a:buNone/>
              <a:defRPr sz="844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805046" y="430307"/>
            <a:ext cx="3840480" cy="5432612"/>
          </a:xfrm>
          <a:solidFill>
            <a:schemeClr val="bg1">
              <a:lumMod val="8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76200" dist="12700" dir="5400000" sx="100500" sy="100500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extrusionH="50800">
            <a:extrusionClr>
              <a:schemeClr val="tx1"/>
            </a:extrusionClr>
            <a:contourClr>
              <a:schemeClr val="tx1"/>
            </a:contourClr>
          </a:sp3d>
        </p:spPr>
        <p:txBody>
          <a:bodyPr vert="horz" lIns="130055" tIns="65028" rIns="130055" bIns="65028" rtlCol="0">
            <a:normAutofit/>
          </a:bodyPr>
          <a:lstStyle>
            <a:lvl1pPr marL="421930" indent="-421930" algn="l" defTabSz="843858" rtl="0" eaLnBrk="1" latinLnBrk="0" hangingPunct="1">
              <a:spcBef>
                <a:spcPts val="1846"/>
              </a:spcBef>
              <a:buClr>
                <a:schemeClr val="accent2">
                  <a:lumMod val="50000"/>
                  <a:lumOff val="50000"/>
                </a:schemeClr>
              </a:buClr>
              <a:buSzPct val="75000"/>
              <a:buFont typeface="Wingdings 2" pitchFamily="18" charset="2"/>
              <a:buNone/>
              <a:defRPr sz="201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1930" indent="0">
              <a:buNone/>
              <a:defRPr sz="2596"/>
            </a:lvl2pPr>
            <a:lvl3pPr marL="843858" indent="0">
              <a:buNone/>
              <a:defRPr sz="2206"/>
            </a:lvl3pPr>
            <a:lvl4pPr marL="1265788" indent="0">
              <a:buNone/>
              <a:defRPr sz="1817"/>
            </a:lvl4pPr>
            <a:lvl5pPr marL="1687718" indent="0">
              <a:buNone/>
              <a:defRPr sz="1817"/>
            </a:lvl5pPr>
            <a:lvl6pPr marL="2109647" indent="0">
              <a:buNone/>
              <a:defRPr sz="1817"/>
            </a:lvl6pPr>
            <a:lvl7pPr marL="2531576" indent="0">
              <a:buNone/>
              <a:defRPr sz="1817"/>
            </a:lvl7pPr>
            <a:lvl8pPr marL="2953506" indent="0">
              <a:buNone/>
              <a:defRPr sz="1817"/>
            </a:lvl8pPr>
            <a:lvl9pPr marL="3375434" indent="0">
              <a:buNone/>
              <a:defRPr sz="1817"/>
            </a:lvl9pPr>
          </a:lstStyle>
          <a:p>
            <a:r>
              <a:rPr lang="it-IT"/>
              <a:t>Fare clic sull'icona per inserire un'immagine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1411" y="417513"/>
            <a:ext cx="1600200" cy="5708650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175" y="417513"/>
            <a:ext cx="6499225" cy="57086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rmula di 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marL="0" algn="l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it-IT"/>
              <a:t>dfdfgdgdf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130055" tIns="65028" rIns="130055" bIns="65028" rtlCol="0" anchor="ctr"/>
          <a:lstStyle>
            <a:lvl1pPr marL="0" algn="ctr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130055" tIns="65028" rIns="130055" bIns="65028" rtlCol="0" anchor="ctr"/>
          <a:lstStyle>
            <a:lvl1pPr marL="0" algn="r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348" y="1371600"/>
            <a:ext cx="8147304" cy="1344168"/>
          </a:xfrm>
        </p:spPr>
        <p:txBody>
          <a:bodyPr vert="horz" lIns="130055" tIns="65028" rIns="130055" bIns="65028" rtlCol="0" anchor="b" anchorCtr="0"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algn="ctr" defTabSz="843858" rtl="0" eaLnBrk="1" latinLnBrk="0" hangingPunct="1">
              <a:lnSpc>
                <a:spcPts val="5906"/>
              </a:lnSpc>
              <a:spcBef>
                <a:spcPct val="0"/>
              </a:spcBef>
              <a:buNone/>
              <a:defRPr sz="5516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348" y="2715768"/>
            <a:ext cx="8147304" cy="667512"/>
          </a:xfrm>
        </p:spPr>
        <p:txBody>
          <a:bodyPr vert="horz" lIns="130055" tIns="65028" rIns="130055" bIns="65028" rtlCol="0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 defTabSz="843858" rtl="0" eaLnBrk="1" latinLnBrk="0" hangingPunct="1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None/>
              <a:defRPr sz="2011" b="0" kern="120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2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7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9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1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3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5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130055" tIns="65028" rIns="130055" bIns="65028" rtlCol="0" anchor="ctr"/>
          <a:lstStyle>
            <a:lvl1pPr marL="0" algn="l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25400" dist="12700" dir="4200000" algn="ctr" rotWithShape="0">
                    <a:prstClr val="white">
                      <a:alpha val="40000"/>
                    </a:prstClr>
                  </a:outerShdw>
                </a:effectLst>
              </a:rPr>
              <a:t>dfdfgdgdf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  <a:effectLst>
                <a:outerShdw blurRad="25400" dist="12700" dir="4200000" algn="ctr" rotWithShape="0">
                  <a:prstClr val="white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130055" tIns="65028" rIns="130055" bIns="65028" rtlCol="0" anchor="ctr"/>
          <a:lstStyle>
            <a:lvl1pPr marL="0" algn="ctr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25400" dist="12700" dir="4200000" algn="ctr" rotWithShape="0">
                    <a:prstClr val="white">
                      <a:alpha val="40000"/>
                    </a:prstClr>
                  </a:outerShdw>
                </a:effectLst>
              </a:rPr>
              <a:t>Informatica Applicata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  <a:effectLst>
                <a:outerShdw blurRad="25400" dist="12700" dir="4200000" algn="ctr" rotWithShape="0">
                  <a:prstClr val="white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130055" tIns="65028" rIns="130055" bIns="65028" rtlCol="0" anchor="ctr"/>
          <a:lstStyle>
            <a:lvl1pPr marL="0" algn="r" defTabSz="843858" rtl="0" eaLnBrk="1" latinLnBrk="0" hangingPunct="1">
              <a:defRPr sz="1038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69E29E33-B620-47F9-BB04-8846C2A5AFCC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25400" dist="12700" dir="4200000" algn="ctr" rotWithShape="0">
                    <a:prstClr val="white">
                      <a:alpha val="40000"/>
                    </a:prstClr>
                  </a:outerShdw>
                </a:effectLst>
              </a:rPr>
              <a:pPr/>
              <a:t>‹N›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effectLst>
                <a:outerShdw blurRad="25400" dist="12700" dir="4200000" algn="ctr" rotWithShape="0">
                  <a:prstClr val="white">
                    <a:alpha val="40000"/>
                  </a:prstClr>
                </a:outerShdw>
              </a:effectLst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>
                <a:solidFill>
                  <a:prstClr val="black"/>
                </a:solidFill>
              </a:rPr>
              <a:t>dfdfgdgdf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</a:rPr>
              <a:t>Informatica Applicata</a:t>
            </a:r>
            <a:endParaRPr lang="en-GB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‹N›</a:t>
            </a:fld>
            <a:endParaRPr lang="en-GB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43824BD5-74F8-0346-9BA8-AD245096F01B}"/>
              </a:ext>
            </a:extLst>
          </p:cNvPr>
          <p:cNvSpPr/>
          <p:nvPr userDrawn="1"/>
        </p:nvSpPr>
        <p:spPr>
          <a:xfrm>
            <a:off x="1" y="1"/>
            <a:ext cx="9142883" cy="911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4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4F2F45A1-ECBD-4042-A12C-BF6010FB30B8}"/>
              </a:ext>
            </a:extLst>
          </p:cNvPr>
          <p:cNvSpPr/>
          <p:nvPr userDrawn="1"/>
        </p:nvSpPr>
        <p:spPr>
          <a:xfrm>
            <a:off x="0" y="6569242"/>
            <a:ext cx="9144001" cy="2887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4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8"/>
            <a:ext cx="9142883" cy="667190"/>
          </a:xfrm>
        </p:spPr>
        <p:txBody>
          <a:bodyPr/>
          <a:lstStyle>
            <a:lvl1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40052"/>
            <a:ext cx="9143999" cy="5428241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2832" y="6627478"/>
            <a:ext cx="641664" cy="224557"/>
          </a:xfrm>
        </p:spPr>
        <p:txBody>
          <a:bodyPr/>
          <a:lstStyle>
            <a:lvl1pPr>
              <a:defRPr lang="en-GB" sz="1000" b="0" i="0" kern="120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389832E7-CD1C-8649-98ED-2ABDE863B9F8}" type="slidenum">
              <a:rPr lang="it-IT" smtClean="0"/>
              <a:pPr/>
              <a:t>‹N›</a:t>
            </a:fld>
            <a:endParaRPr lang="it-IT" dirty="0" err="1"/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373F9A49-B784-0848-AC8E-0C277F0894E2}"/>
              </a:ext>
            </a:extLst>
          </p:cNvPr>
          <p:cNvGrpSpPr/>
          <p:nvPr userDrawn="1"/>
        </p:nvGrpSpPr>
        <p:grpSpPr>
          <a:xfrm>
            <a:off x="0" y="887550"/>
            <a:ext cx="9142884" cy="25304"/>
            <a:chOff x="0" y="1323762"/>
            <a:chExt cx="13001626" cy="45719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512D2EF4-69A8-4640-BD8E-B1431CF1B916}"/>
                </a:ext>
              </a:extLst>
            </p:cNvPr>
            <p:cNvSpPr/>
            <p:nvPr/>
          </p:nvSpPr>
          <p:spPr>
            <a:xfrm>
              <a:off x="3565462" y="1323762"/>
              <a:ext cx="9436164" cy="45719"/>
            </a:xfrm>
            <a:prstGeom prst="rect">
              <a:avLst/>
            </a:prstGeom>
            <a:solidFill>
              <a:srgbClr val="607D8B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8E5CD1FB-710F-CB4A-A28C-570AA0C74A0F}"/>
                </a:ext>
              </a:extLst>
            </p:cNvPr>
            <p:cNvSpPr/>
            <p:nvPr/>
          </p:nvSpPr>
          <p:spPr>
            <a:xfrm>
              <a:off x="3120479" y="1323762"/>
              <a:ext cx="450000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CDC31BD8-E483-2C4C-8AF3-43D7EEA39EC6}"/>
                </a:ext>
              </a:extLst>
            </p:cNvPr>
            <p:cNvSpPr/>
            <p:nvPr/>
          </p:nvSpPr>
          <p:spPr>
            <a:xfrm>
              <a:off x="2244982" y="1323762"/>
              <a:ext cx="450000" cy="45719"/>
            </a:xfrm>
            <a:prstGeom prst="rect">
              <a:avLst/>
            </a:prstGeom>
            <a:solidFill>
              <a:srgbClr val="FF2600">
                <a:alpha val="78824"/>
              </a:srgb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67A41DEB-B10F-EE48-A27C-779966060F25}"/>
                </a:ext>
              </a:extLst>
            </p:cNvPr>
            <p:cNvSpPr/>
            <p:nvPr/>
          </p:nvSpPr>
          <p:spPr>
            <a:xfrm>
              <a:off x="1800000" y="1323762"/>
              <a:ext cx="450000" cy="45719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BF9957BA-4D65-444D-AA32-5623D566BB67}"/>
                </a:ext>
              </a:extLst>
            </p:cNvPr>
            <p:cNvSpPr/>
            <p:nvPr/>
          </p:nvSpPr>
          <p:spPr>
            <a:xfrm>
              <a:off x="1350000" y="1323762"/>
              <a:ext cx="450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0CC6A260-04F4-8B4F-8BED-50D674F72E3F}"/>
                </a:ext>
              </a:extLst>
            </p:cNvPr>
            <p:cNvSpPr/>
            <p:nvPr/>
          </p:nvSpPr>
          <p:spPr>
            <a:xfrm>
              <a:off x="900000" y="1323762"/>
              <a:ext cx="450000" cy="457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1E0A278C-308C-034E-89FE-ECA8B4AF971C}"/>
                </a:ext>
              </a:extLst>
            </p:cNvPr>
            <p:cNvSpPr/>
            <p:nvPr/>
          </p:nvSpPr>
          <p:spPr>
            <a:xfrm>
              <a:off x="450000" y="1323762"/>
              <a:ext cx="4500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FA9A6550-217C-3A46-84FA-27D859858499}"/>
                </a:ext>
              </a:extLst>
            </p:cNvPr>
            <p:cNvSpPr/>
            <p:nvPr/>
          </p:nvSpPr>
          <p:spPr>
            <a:xfrm>
              <a:off x="0" y="1323762"/>
              <a:ext cx="450000" cy="45719"/>
            </a:xfrm>
            <a:prstGeom prst="rect">
              <a:avLst/>
            </a:prstGeom>
            <a:solidFill>
              <a:srgbClr val="76D6FF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65804A6A-D33B-8248-AE60-F25B24B47E0C}"/>
                </a:ext>
              </a:extLst>
            </p:cNvPr>
            <p:cNvSpPr/>
            <p:nvPr/>
          </p:nvSpPr>
          <p:spPr>
            <a:xfrm>
              <a:off x="2689964" y="1323762"/>
              <a:ext cx="450000" cy="45719"/>
            </a:xfrm>
            <a:prstGeom prst="rect">
              <a:avLst/>
            </a:prstGeom>
            <a:solidFill>
              <a:srgbClr val="945200">
                <a:alpha val="92941"/>
              </a:srgb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Segnaposto contenuto 30">
            <a:extLst>
              <a:ext uri="{FF2B5EF4-FFF2-40B4-BE49-F238E27FC236}">
                <a16:creationId xmlns:a16="http://schemas.microsoft.com/office/drawing/2014/main" id="{FC58345A-7B2F-764E-BAAB-B86F6A00E8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-1" y="562107"/>
            <a:ext cx="9144001" cy="325443"/>
          </a:xfrm>
        </p:spPr>
        <p:txBody>
          <a:bodyPr>
            <a:noAutofit/>
          </a:bodyPr>
          <a:lstStyle>
            <a:lvl1pPr marL="0" indent="0">
              <a:buNone/>
              <a:defRPr sz="1687" b="0" i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Modifica gli stili del testo dello </a:t>
            </a:r>
            <a:r>
              <a:rPr lang="it-IT" dirty="0" err="1"/>
              <a:t>schemalivello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49237"/>
            <a:ext cx="3652267" cy="128767"/>
          </a:xfrm>
        </p:spPr>
        <p:txBody>
          <a:bodyPr/>
          <a:lstStyle>
            <a:lvl1pPr>
              <a:defRPr lang="it-IT" sz="1000" b="0" i="0" kern="12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it-IT" dirty="0"/>
              <a:t>Team </a:t>
            </a:r>
            <a:r>
              <a:rPr lang="it-IT" dirty="0" err="1"/>
              <a:t>xxxx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titol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476" y="4343400"/>
            <a:ext cx="8147049" cy="1346013"/>
          </a:xfrm>
        </p:spPr>
        <p:txBody>
          <a:bodyPr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>
              <a:lnSpc>
                <a:spcPts val="5906"/>
              </a:lnSpc>
              <a:defRPr sz="5516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476" y="5688107"/>
            <a:ext cx="8147050" cy="663387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>
              <a:spcBef>
                <a:spcPts val="0"/>
              </a:spcBef>
              <a:buNone/>
              <a:defRPr b="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2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7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9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1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3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5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it-IT"/>
              <a:t>dfdfgdgdf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981200" y="685800"/>
            <a:ext cx="5181600" cy="3352800"/>
          </a:xfrm>
          <a:solidFill>
            <a:schemeClr val="tx1">
              <a:lumMod val="75000"/>
            </a:schemeClr>
          </a:solidFill>
          <a:ln w="127000" cap="sq">
            <a:solidFill>
              <a:schemeClr val="tx1"/>
            </a:solidFill>
            <a:miter lim="800000"/>
          </a:ln>
          <a:effectLst>
            <a:outerShdw blurRad="63500" sx="101000" sy="101000" algn="ctr" rotWithShape="0">
              <a:schemeClr val="bg2">
                <a:lumMod val="20000"/>
                <a:lumOff val="80000"/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9000000"/>
            </a:lightRig>
          </a:scene3d>
          <a:sp3d prstMaterial="matte">
            <a:bevelT w="12700" prst="relaxedInset"/>
            <a:bevelB w="38100" h="127000" prst="relaxedInset"/>
            <a:extrusionClr>
              <a:schemeClr val="tx1"/>
            </a:extrusionClr>
            <a:contourClr>
              <a:schemeClr val="tx1"/>
            </a:contourClr>
          </a:sp3d>
        </p:spPr>
        <p:txBody>
          <a:bodyPr/>
          <a:lstStyle>
            <a:lvl1pPr>
              <a:buNone/>
              <a:defRPr/>
            </a:lvl1pPr>
          </a:lstStyle>
          <a:p>
            <a:r>
              <a:rPr lang="it-IT"/>
              <a:t>Fare clic sull'icona per inserire un'immagine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6" y="1774827"/>
            <a:ext cx="8147050" cy="1873250"/>
          </a:xfrm>
        </p:spPr>
        <p:txBody>
          <a:bodyPr anchor="b" anchorCtr="0"/>
          <a:lstStyle>
            <a:lvl1pPr algn="ctr">
              <a:defRPr sz="5516" b="0" cap="none" baseline="0"/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6" y="3654521"/>
            <a:ext cx="8147050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01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21930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2pPr>
            <a:lvl3pPr marL="84385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3pPr>
            <a:lvl4pPr marL="1265788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4pPr>
            <a:lvl5pPr marL="1687718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5pPr>
            <a:lvl6pPr marL="2109647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6pPr>
            <a:lvl7pPr marL="2531576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7pPr>
            <a:lvl8pPr marL="2953506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8pPr>
            <a:lvl9pPr marL="3375434" indent="0">
              <a:buNone/>
              <a:defRPr sz="12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30"/>
            <a:ext cx="8147051" cy="1452283"/>
          </a:xfrm>
        </p:spPr>
        <p:txBody>
          <a:bodyPr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475" y="1762125"/>
            <a:ext cx="3840480" cy="4364038"/>
          </a:xfrm>
        </p:spPr>
        <p:txBody>
          <a:bodyPr>
            <a:normAutofit/>
          </a:bodyPr>
          <a:lstStyle>
            <a:lvl1pPr>
              <a:defRPr sz="1817"/>
            </a:lvl1pPr>
            <a:lvl2pPr>
              <a:defRPr sz="1687"/>
            </a:lvl2pPr>
            <a:lvl3pPr>
              <a:defRPr sz="1687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5046" y="1762125"/>
            <a:ext cx="3840480" cy="4364038"/>
          </a:xfrm>
        </p:spPr>
        <p:txBody>
          <a:bodyPr>
            <a:normAutofit/>
          </a:bodyPr>
          <a:lstStyle>
            <a:lvl1pPr>
              <a:defRPr sz="1817"/>
            </a:lvl1pPr>
            <a:lvl2pPr>
              <a:defRPr sz="1687"/>
            </a:lvl2pPr>
            <a:lvl3pPr>
              <a:defRPr sz="1687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30"/>
            <a:ext cx="8147051" cy="1452283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550895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206" b="0"/>
            </a:lvl1pPr>
            <a:lvl2pPr marL="421930" indent="0">
              <a:buNone/>
              <a:defRPr sz="1817" b="1"/>
            </a:lvl2pPr>
            <a:lvl3pPr marL="843858" indent="0">
              <a:buNone/>
              <a:defRPr sz="1687" b="1"/>
            </a:lvl3pPr>
            <a:lvl4pPr marL="1265788" indent="0">
              <a:buNone/>
              <a:defRPr sz="1493" b="1"/>
            </a:lvl4pPr>
            <a:lvl5pPr marL="1687718" indent="0">
              <a:buNone/>
              <a:defRPr sz="1493" b="1"/>
            </a:lvl5pPr>
            <a:lvl6pPr marL="2109647" indent="0">
              <a:buNone/>
              <a:defRPr sz="1493" b="1"/>
            </a:lvl6pPr>
            <a:lvl7pPr marL="2531576" indent="0">
              <a:buNone/>
              <a:defRPr sz="1493" b="1"/>
            </a:lvl7pPr>
            <a:lvl8pPr marL="2953506" indent="0">
              <a:buNone/>
              <a:defRPr sz="1493" b="1"/>
            </a:lvl8pPr>
            <a:lvl9pPr marL="3375434" indent="0">
              <a:buNone/>
              <a:defRPr sz="1493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75" y="2541494"/>
            <a:ext cx="3840480" cy="3584668"/>
          </a:xfrm>
        </p:spPr>
        <p:txBody>
          <a:bodyPr>
            <a:normAutofit/>
          </a:bodyPr>
          <a:lstStyle>
            <a:lvl1pPr>
              <a:defRPr sz="1817"/>
            </a:lvl1pPr>
            <a:lvl2pPr>
              <a:defRPr sz="1687"/>
            </a:lvl2pPr>
            <a:lvl3pPr>
              <a:defRPr sz="1687"/>
            </a:lvl3pPr>
            <a:lvl4pPr>
              <a:defRPr sz="1687"/>
            </a:lvl4pPr>
            <a:lvl5pPr>
              <a:defRPr sz="1687"/>
            </a:lvl5pPr>
            <a:lvl6pPr>
              <a:defRPr sz="1493"/>
            </a:lvl6pPr>
            <a:lvl7pPr>
              <a:defRPr sz="1493"/>
            </a:lvl7pPr>
            <a:lvl8pPr>
              <a:defRPr sz="1493"/>
            </a:lvl8pPr>
            <a:lvl9pPr>
              <a:defRPr sz="149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5046" y="1550895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206" b="0"/>
            </a:lvl1pPr>
            <a:lvl2pPr marL="421930" indent="0">
              <a:buNone/>
              <a:defRPr sz="1817" b="1"/>
            </a:lvl2pPr>
            <a:lvl3pPr marL="843858" indent="0">
              <a:buNone/>
              <a:defRPr sz="1687" b="1"/>
            </a:lvl3pPr>
            <a:lvl4pPr marL="1265788" indent="0">
              <a:buNone/>
              <a:defRPr sz="1493" b="1"/>
            </a:lvl4pPr>
            <a:lvl5pPr marL="1687718" indent="0">
              <a:buNone/>
              <a:defRPr sz="1493" b="1"/>
            </a:lvl5pPr>
            <a:lvl6pPr marL="2109647" indent="0">
              <a:buNone/>
              <a:defRPr sz="1493" b="1"/>
            </a:lvl6pPr>
            <a:lvl7pPr marL="2531576" indent="0">
              <a:buNone/>
              <a:defRPr sz="1493" b="1"/>
            </a:lvl7pPr>
            <a:lvl8pPr marL="2953506" indent="0">
              <a:buNone/>
              <a:defRPr sz="1493" b="1"/>
            </a:lvl8pPr>
            <a:lvl9pPr marL="3375434" indent="0">
              <a:buNone/>
              <a:defRPr sz="1493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5046" y="2541494"/>
            <a:ext cx="3840480" cy="3584668"/>
          </a:xfrm>
        </p:spPr>
        <p:txBody>
          <a:bodyPr>
            <a:normAutofit/>
          </a:bodyPr>
          <a:lstStyle>
            <a:lvl1pPr>
              <a:defRPr sz="1817"/>
            </a:lvl1pPr>
            <a:lvl2pPr>
              <a:defRPr sz="1687"/>
            </a:lvl2pPr>
            <a:lvl3pPr>
              <a:defRPr sz="1687"/>
            </a:lvl3pPr>
            <a:lvl4pPr>
              <a:defRPr sz="1687"/>
            </a:lvl4pPr>
            <a:lvl5pPr>
              <a:defRPr sz="1687"/>
            </a:lvl5pPr>
            <a:lvl6pPr>
              <a:defRPr sz="1493"/>
            </a:lvl6pPr>
            <a:lvl7pPr>
              <a:defRPr sz="1493"/>
            </a:lvl7pPr>
            <a:lvl8pPr>
              <a:defRPr sz="1493"/>
            </a:lvl8pPr>
            <a:lvl9pPr>
              <a:defRPr sz="149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" y="2353236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05046" y="2353236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en-GB" smtClean="0"/>
              <a:pPr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61"/>
            <a:ext cx="3840480" cy="1994647"/>
          </a:xfrm>
        </p:spPr>
        <p:txBody>
          <a:bodyPr anchor="b"/>
          <a:lstStyle>
            <a:lvl1pPr algn="ctr">
              <a:defRPr sz="4087" b="0"/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2532" y="403414"/>
            <a:ext cx="3840480" cy="5722751"/>
          </a:xfrm>
        </p:spPr>
        <p:txBody>
          <a:bodyPr>
            <a:normAutofit/>
          </a:bodyPr>
          <a:lstStyle>
            <a:lvl1pPr>
              <a:defRPr sz="1817"/>
            </a:lvl1pPr>
            <a:lvl2pPr>
              <a:defRPr sz="1817"/>
            </a:lvl2pPr>
            <a:lvl3pPr>
              <a:defRPr sz="1817"/>
            </a:lvl3pPr>
            <a:lvl4pPr>
              <a:defRPr sz="1817"/>
            </a:lvl4pPr>
            <a:lvl5pPr>
              <a:defRPr sz="1817"/>
            </a:lvl5pPr>
            <a:lvl6pPr>
              <a:defRPr sz="1817"/>
            </a:lvl6pPr>
            <a:lvl7pPr>
              <a:defRPr sz="1817"/>
            </a:lvl7pPr>
            <a:lvl8pPr>
              <a:defRPr sz="1817"/>
            </a:lvl8pPr>
            <a:lvl9pPr>
              <a:defRPr sz="181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buNone/>
              <a:defRPr sz="1557"/>
            </a:lvl1pPr>
            <a:lvl2pPr marL="421930" indent="0">
              <a:buNone/>
              <a:defRPr sz="1103"/>
            </a:lvl2pPr>
            <a:lvl3pPr marL="843858" indent="0">
              <a:buNone/>
              <a:defRPr sz="908"/>
            </a:lvl3pPr>
            <a:lvl4pPr marL="1265788" indent="0">
              <a:buNone/>
              <a:defRPr sz="844"/>
            </a:lvl4pPr>
            <a:lvl5pPr marL="1687718" indent="0">
              <a:buNone/>
              <a:defRPr sz="844"/>
            </a:lvl5pPr>
            <a:lvl6pPr marL="2109647" indent="0">
              <a:buNone/>
              <a:defRPr sz="844"/>
            </a:lvl6pPr>
            <a:lvl7pPr marL="2531576" indent="0">
              <a:buNone/>
              <a:defRPr sz="844"/>
            </a:lvl7pPr>
            <a:lvl8pPr marL="2953506" indent="0">
              <a:buNone/>
              <a:defRPr sz="844"/>
            </a:lvl8pPr>
            <a:lvl9pPr marL="3375434" indent="0">
              <a:buNone/>
              <a:defRPr sz="844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126164"/>
            <a:ext cx="6629400" cy="365125"/>
          </a:xfrm>
          <a:prstGeom prst="rect">
            <a:avLst/>
          </a:prstGeom>
        </p:spPr>
        <p:txBody>
          <a:bodyPr lIns="130055" tIns="65028" rIns="130055" bIns="65028"/>
          <a:lstStyle/>
          <a:p>
            <a:r>
              <a:rPr lang="it-IT"/>
              <a:t>dfdfgdgdf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Informatica Applicata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1643" y="215358"/>
            <a:ext cx="8147051" cy="521764"/>
          </a:xfrm>
          <a:prstGeom prst="rect">
            <a:avLst/>
          </a:prstGeom>
        </p:spPr>
        <p:txBody>
          <a:bodyPr vert="horz" lIns="130055" tIns="65028" rIns="130055" bIns="65028" rtlCol="0" anchor="b" anchorCtr="0">
            <a:noAutofit/>
          </a:bodyPr>
          <a:lstStyle/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974617"/>
            <a:ext cx="8147051" cy="5151547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1641" y="6374839"/>
            <a:ext cx="5521326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marL="0" marR="0" indent="0" algn="l" defTabSz="4219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38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UNIMIB-TTC: Elementi di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9596" y="6356352"/>
            <a:ext cx="641664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r">
              <a:defRPr sz="1038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89832E7-CD1C-8649-98ED-2ABDE863B9F8}" type="slidenum">
              <a:rPr lang="en-GB" smtClean="0"/>
              <a:pPr/>
              <a:t>‹N›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7" r:id="rId1"/>
    <p:sldLayoutId id="2147484438" r:id="rId2"/>
    <p:sldLayoutId id="2147484439" r:id="rId3"/>
    <p:sldLayoutId id="2147484440" r:id="rId4"/>
    <p:sldLayoutId id="2147484441" r:id="rId5"/>
    <p:sldLayoutId id="2147484442" r:id="rId6"/>
    <p:sldLayoutId id="2147484443" r:id="rId7"/>
    <p:sldLayoutId id="2147484444" r:id="rId8"/>
    <p:sldLayoutId id="2147484445" r:id="rId9"/>
    <p:sldLayoutId id="2147484446" r:id="rId10"/>
    <p:sldLayoutId id="2147484447" r:id="rId11"/>
    <p:sldLayoutId id="2147484448" r:id="rId12"/>
    <p:sldLayoutId id="2147484449" r:id="rId13"/>
  </p:sldLayoutIdLst>
  <p:hf hdr="0" dt="0"/>
  <p:txStyles>
    <p:titleStyle>
      <a:lvl1pPr algn="l" defTabSz="843858" rtl="0" eaLnBrk="1" latinLnBrk="0" hangingPunct="1">
        <a:spcBef>
          <a:spcPct val="0"/>
        </a:spcBef>
        <a:buNone/>
        <a:defRPr sz="3309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21930" indent="-421930" algn="l" defTabSz="843858" rtl="0" eaLnBrk="1" latinLnBrk="0" hangingPunct="1">
        <a:spcBef>
          <a:spcPts val="1846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2011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84385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charset="2"/>
        <a:buChar char="﹢"/>
        <a:defRPr sz="181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65788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8771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109647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320612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7pPr>
      <a:lvl8pPr marL="316447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8pPr>
      <a:lvl9pPr marL="358640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193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4385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6578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68771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09647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3157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295350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375434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5" y="94130"/>
            <a:ext cx="8147051" cy="1452283"/>
          </a:xfrm>
          <a:prstGeom prst="rect">
            <a:avLst/>
          </a:prstGeom>
        </p:spPr>
        <p:txBody>
          <a:bodyPr vert="horz" lIns="130055" tIns="65028" rIns="130055" bIns="65028" rtlCol="0" anchor="b" anchorCtr="0">
            <a:noAutofit/>
          </a:bodyPr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761565"/>
            <a:ext cx="8147051" cy="4364598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259" y="6356352"/>
            <a:ext cx="2133600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l">
              <a:defRPr sz="103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</a:rPr>
              <a:t>dfdfgdgdf</a:t>
            </a:r>
            <a:endParaRPr lang="en-GB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ctr">
              <a:defRPr sz="103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</a:rPr>
              <a:t>Informatica Applicata</a:t>
            </a:r>
            <a:endParaRPr lang="en-GB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7660" y="6356352"/>
            <a:ext cx="2133600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r">
              <a:defRPr sz="103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89832E7-CD1C-8649-98ED-2ABDE863B9F8}" type="slidenum">
              <a:rPr lang="en-GB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‹N›</a:t>
            </a:fld>
            <a:endParaRPr lang="en-GB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1" r:id="rId1"/>
  </p:sldLayoutIdLst>
  <p:hf hdr="0" dt="0"/>
  <p:txStyles>
    <p:titleStyle>
      <a:lvl1pPr algn="ctr" defTabSz="843858" rtl="0" eaLnBrk="1" latinLnBrk="0" hangingPunct="1">
        <a:spcBef>
          <a:spcPct val="0"/>
        </a:spcBef>
        <a:buNone/>
        <a:defRPr sz="46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1930" indent="-421930" algn="l" defTabSz="843858" rtl="0" eaLnBrk="1" latinLnBrk="0" hangingPunct="1">
        <a:spcBef>
          <a:spcPts val="1846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201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4385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181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5788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8771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09647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320612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7pPr>
      <a:lvl8pPr marL="316447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8pPr>
      <a:lvl9pPr marL="358640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193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4385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6578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68771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09647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3157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295350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375434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5" y="246110"/>
            <a:ext cx="8147051" cy="521764"/>
          </a:xfrm>
          <a:prstGeom prst="rect">
            <a:avLst/>
          </a:prstGeom>
        </p:spPr>
        <p:txBody>
          <a:bodyPr vert="horz" lIns="130055" tIns="65028" rIns="130055" bIns="65028" rtlCol="0" anchor="b" anchorCtr="0">
            <a:noAutofit/>
          </a:bodyPr>
          <a:lstStyle/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171509"/>
            <a:ext cx="8147051" cy="4954655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8475" y="6356352"/>
            <a:ext cx="5521326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ctr">
              <a:defRPr sz="103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/>
            <a:r>
              <a:rPr lang="it-IT">
                <a:solidFill>
                  <a:prstClr val="black">
                    <a:lumMod val="75000"/>
                    <a:lumOff val="25000"/>
                  </a:prstClr>
                </a:solidFill>
              </a:rPr>
              <a:t>Informatica Applicata</a:t>
            </a:r>
            <a:endParaRPr lang="en-GB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9596" y="6356352"/>
            <a:ext cx="641664" cy="365125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r">
              <a:defRPr sz="103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89832E7-CD1C-8649-98ED-2ABDE863B9F8}" type="slidenum">
              <a:rPr lang="en-GB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‹N›</a:t>
            </a:fld>
            <a:endParaRPr lang="en-GB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8" name="Connettore 1 7"/>
          <p:cNvCxnSpPr/>
          <p:nvPr userDrawn="1"/>
        </p:nvCxnSpPr>
        <p:spPr>
          <a:xfrm flipV="1">
            <a:off x="3564069" y="925393"/>
            <a:ext cx="2126626" cy="0"/>
          </a:xfrm>
          <a:prstGeom prst="line">
            <a:avLst/>
          </a:prstGeom>
          <a:ln w="25400" cap="flat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</p:sldLayoutIdLst>
  <p:hf hdr="0" dt="0"/>
  <p:txStyles>
    <p:titleStyle>
      <a:lvl1pPr algn="l" defTabSz="843858" rtl="0" eaLnBrk="1" latinLnBrk="0" hangingPunct="1">
        <a:spcBef>
          <a:spcPct val="0"/>
        </a:spcBef>
        <a:buNone/>
        <a:defRPr sz="29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1930" indent="-421930" algn="l" defTabSz="843858" rtl="0" eaLnBrk="1" latinLnBrk="0" hangingPunct="1">
        <a:spcBef>
          <a:spcPts val="1846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201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4385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charset="2"/>
        <a:buChar char="﹢"/>
        <a:defRPr sz="181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5788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87718" indent="-421930" algn="l" defTabSz="843858" rtl="0" eaLnBrk="1" latinLnBrk="0" hangingPunct="1">
        <a:spcBef>
          <a:spcPts val="554"/>
        </a:spcBef>
        <a:buClr>
          <a:schemeClr val="tx1">
            <a:lumMod val="50000"/>
            <a:lumOff val="50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09647" indent="-421930" algn="l" defTabSz="843858" rtl="0" eaLnBrk="1" latinLnBrk="0" hangingPunct="1">
        <a:spcBef>
          <a:spcPts val="554"/>
        </a:spcBef>
        <a:buClr>
          <a:schemeClr val="tx1">
            <a:lumMod val="75000"/>
            <a:lumOff val="25000"/>
          </a:schemeClr>
        </a:buClr>
        <a:buSzPct val="75000"/>
        <a:buFont typeface="Wingdings 2" charset="2"/>
        <a:buChar char="﹢"/>
        <a:defRPr sz="16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320612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7pPr>
      <a:lvl8pPr marL="316447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8pPr>
      <a:lvl9pPr marL="3586400" indent="-210965" algn="l" defTabSz="843858" rtl="0" eaLnBrk="1" latinLnBrk="0" hangingPunct="1">
        <a:spcBef>
          <a:spcPct val="20000"/>
        </a:spcBef>
        <a:buFont typeface="Arial" pitchFamily="34" charset="0"/>
        <a:buChar char="•"/>
        <a:defRPr sz="18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1930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4385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6578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687718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09647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3157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2953506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375434" algn="l" defTabSz="843858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tangolo 38">
            <a:extLst>
              <a:ext uri="{FF2B5EF4-FFF2-40B4-BE49-F238E27FC236}">
                <a16:creationId xmlns:a16="http://schemas.microsoft.com/office/drawing/2014/main" id="{C98FF344-0FAD-1047-9843-5F2B70FF8CA9}"/>
              </a:ext>
            </a:extLst>
          </p:cNvPr>
          <p:cNvSpPr/>
          <p:nvPr/>
        </p:nvSpPr>
        <p:spPr>
          <a:xfrm>
            <a:off x="0" y="3814226"/>
            <a:ext cx="9143999" cy="3043774"/>
          </a:xfrm>
          <a:prstGeom prst="rect">
            <a:avLst/>
          </a:prstGeom>
          <a:solidFill>
            <a:srgbClr val="607D8B">
              <a:alpha val="10000"/>
            </a:srgbClr>
          </a:solidFill>
          <a:ln w="38100" cmpd="sng">
            <a:noFill/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4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71CCC370-B9CF-9940-90C6-DBDC538E547F}"/>
              </a:ext>
            </a:extLst>
          </p:cNvPr>
          <p:cNvSpPr/>
          <p:nvPr/>
        </p:nvSpPr>
        <p:spPr>
          <a:xfrm>
            <a:off x="0" y="3332179"/>
            <a:ext cx="9144000" cy="482046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4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414310" y="199900"/>
            <a:ext cx="8375080" cy="1292783"/>
          </a:xfrm>
          <a:prstGeom prst="rect">
            <a:avLst/>
          </a:prstGeom>
        </p:spPr>
        <p:txBody>
          <a:bodyPr wrap="square" lIns="84383" tIns="42192" rIns="84383" bIns="42192">
            <a:spAutoFit/>
          </a:bodyPr>
          <a:lstStyle/>
          <a:p>
            <a:r>
              <a:rPr lang="en-GB" sz="4282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Laboratorio</a:t>
            </a:r>
            <a:r>
              <a:rPr lang="en-GB" sz="4282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IoT </a:t>
            </a:r>
          </a:p>
          <a:p>
            <a:endParaRPr lang="en-GB" sz="11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19050" dir="4200000" algn="ctr" rotWithShape="0">
                  <a:prstClr val="white">
                    <a:alpha val="40000"/>
                  </a:prst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GB" sz="1557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Prof. Paolo </a:t>
            </a:r>
            <a:r>
              <a:rPr lang="en-GB" sz="1557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Napoletano</a:t>
            </a:r>
            <a:endParaRPr lang="en-GB" sz="1557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19050" dir="4200000" algn="ctr" rotWithShape="0">
                  <a:prstClr val="white">
                    <a:alpha val="40000"/>
                  </a:prst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GB" sz="908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a.a.</a:t>
            </a:r>
            <a:r>
              <a:rPr lang="en-GB" sz="908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2020/2021</a:t>
            </a:r>
            <a:endParaRPr lang="en-GB" sz="908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F3EBA47E-D29F-1049-963B-A6B5C8653CF2}"/>
              </a:ext>
            </a:extLst>
          </p:cNvPr>
          <p:cNvGrpSpPr/>
          <p:nvPr/>
        </p:nvGrpSpPr>
        <p:grpSpPr>
          <a:xfrm>
            <a:off x="0" y="910288"/>
            <a:ext cx="9144000" cy="45719"/>
            <a:chOff x="0" y="1323762"/>
            <a:chExt cx="13001626" cy="45719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74C00B70-5CE3-C641-9BB0-2987E092D459}"/>
                </a:ext>
              </a:extLst>
            </p:cNvPr>
            <p:cNvSpPr/>
            <p:nvPr/>
          </p:nvSpPr>
          <p:spPr>
            <a:xfrm>
              <a:off x="3565462" y="1323762"/>
              <a:ext cx="9436164" cy="4571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34E8A19-6C83-2040-A575-42E5B26AED8C}"/>
                </a:ext>
              </a:extLst>
            </p:cNvPr>
            <p:cNvSpPr/>
            <p:nvPr/>
          </p:nvSpPr>
          <p:spPr>
            <a:xfrm>
              <a:off x="3120479" y="1323762"/>
              <a:ext cx="450000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8F317565-4021-E246-8835-B4248A009CFF}"/>
                </a:ext>
              </a:extLst>
            </p:cNvPr>
            <p:cNvSpPr/>
            <p:nvPr/>
          </p:nvSpPr>
          <p:spPr>
            <a:xfrm>
              <a:off x="2244982" y="1323762"/>
              <a:ext cx="450000" cy="45719"/>
            </a:xfrm>
            <a:prstGeom prst="rect">
              <a:avLst/>
            </a:prstGeom>
            <a:solidFill>
              <a:srgbClr val="FF2600">
                <a:alpha val="78824"/>
              </a:srgb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300C4E6D-1038-E245-8060-5224CAD9BCA3}"/>
                </a:ext>
              </a:extLst>
            </p:cNvPr>
            <p:cNvSpPr/>
            <p:nvPr/>
          </p:nvSpPr>
          <p:spPr>
            <a:xfrm>
              <a:off x="1800000" y="1323762"/>
              <a:ext cx="450000" cy="45719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37F7D7F7-D37C-B64A-8D10-2C93992D04A4}"/>
                </a:ext>
              </a:extLst>
            </p:cNvPr>
            <p:cNvSpPr/>
            <p:nvPr/>
          </p:nvSpPr>
          <p:spPr>
            <a:xfrm>
              <a:off x="1350000" y="1323762"/>
              <a:ext cx="450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4DADC528-332A-2B41-80B3-0085C3576C91}"/>
                </a:ext>
              </a:extLst>
            </p:cNvPr>
            <p:cNvSpPr/>
            <p:nvPr/>
          </p:nvSpPr>
          <p:spPr>
            <a:xfrm>
              <a:off x="900000" y="1323762"/>
              <a:ext cx="450000" cy="457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69F33A8D-8E6F-4B4D-85F7-C7684206C77E}"/>
                </a:ext>
              </a:extLst>
            </p:cNvPr>
            <p:cNvSpPr/>
            <p:nvPr/>
          </p:nvSpPr>
          <p:spPr>
            <a:xfrm>
              <a:off x="450000" y="1323762"/>
              <a:ext cx="4500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C3D87A2A-FA03-594A-B52B-AF52BB839CB5}"/>
                </a:ext>
              </a:extLst>
            </p:cNvPr>
            <p:cNvSpPr/>
            <p:nvPr/>
          </p:nvSpPr>
          <p:spPr>
            <a:xfrm>
              <a:off x="0" y="1323762"/>
              <a:ext cx="450000" cy="45719"/>
            </a:xfrm>
            <a:prstGeom prst="rect">
              <a:avLst/>
            </a:prstGeom>
            <a:solidFill>
              <a:srgbClr val="76D6FF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9CB3141F-CC37-E941-B6E9-748F8391EBFA}"/>
                </a:ext>
              </a:extLst>
            </p:cNvPr>
            <p:cNvSpPr/>
            <p:nvPr/>
          </p:nvSpPr>
          <p:spPr>
            <a:xfrm>
              <a:off x="2689964" y="1323762"/>
              <a:ext cx="450000" cy="45719"/>
            </a:xfrm>
            <a:prstGeom prst="rect">
              <a:avLst/>
            </a:prstGeom>
            <a:solidFill>
              <a:srgbClr val="945200">
                <a:alpha val="92941"/>
              </a:srgb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4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Rettangolo 15">
            <a:extLst>
              <a:ext uri="{FF2B5EF4-FFF2-40B4-BE49-F238E27FC236}">
                <a16:creationId xmlns:a16="http://schemas.microsoft.com/office/drawing/2014/main" id="{AC195E20-AC70-47E0-B303-68217BEE87A9}"/>
              </a:ext>
            </a:extLst>
          </p:cNvPr>
          <p:cNvSpPr/>
          <p:nvPr/>
        </p:nvSpPr>
        <p:spPr>
          <a:xfrm>
            <a:off x="534897" y="3271446"/>
            <a:ext cx="8254493" cy="1549455"/>
          </a:xfrm>
          <a:prstGeom prst="rect">
            <a:avLst/>
          </a:prstGeom>
        </p:spPr>
        <p:txBody>
          <a:bodyPr wrap="square" lIns="84383" tIns="42192" rIns="84383" bIns="42192">
            <a:spAutoFit/>
          </a:bodyPr>
          <a:lstStyle/>
          <a:p>
            <a:r>
              <a:rPr lang="en-GB" sz="3115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Home monitoring</a:t>
            </a:r>
          </a:p>
          <a:p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19050" dir="4200000" algn="ctr" rotWithShape="0">
                  <a:prstClr val="white">
                    <a:alpha val="40000"/>
                  </a:prst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914400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Team</a:t>
            </a:r>
          </a:p>
          <a:p>
            <a:pPr marL="444979" indent="-444979" defTabSz="914400">
              <a:buFont typeface="Courier New" panose="02070309020205020404" pitchFamily="49" charset="0"/>
              <a:buChar char="o"/>
            </a:pPr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Lisa Cocchia - 793569</a:t>
            </a:r>
          </a:p>
          <a:p>
            <a:pPr marL="444979" indent="-444979" defTabSz="914400">
              <a:buFont typeface="Courier New" panose="02070309020205020404" pitchFamily="49" charset="0"/>
              <a:buChar char="o"/>
            </a:pPr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prstClr val="white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Emanuele Giannuzzi - 797819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477B8F-6EC1-A849-B30A-68CB33509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2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Description of the ingredients employed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6E258-63A7-EF47-A9E2-09FA8F1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Team </a:t>
            </a:r>
            <a:r>
              <a:rPr lang="it-IT" dirty="0" err="1"/>
              <a:t>CocchiaGiannuzzi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4263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477B8F-6EC1-A849-B30A-68CB33509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3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Description system: choices, parameters, use cases</a:t>
            </a:r>
          </a:p>
        </p:txBody>
      </p:sp>
      <p:sp>
        <p:nvSpPr>
          <p:cNvPr id="7" name="Segnaposto piè di pagina 5">
            <a:extLst>
              <a:ext uri="{FF2B5EF4-FFF2-40B4-BE49-F238E27FC236}">
                <a16:creationId xmlns:a16="http://schemas.microsoft.com/office/drawing/2014/main" id="{C8DAC4C4-5E2E-41A7-B3F3-FDCAFC53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49237"/>
            <a:ext cx="3652267" cy="128767"/>
          </a:xfrm>
        </p:spPr>
        <p:txBody>
          <a:bodyPr/>
          <a:lstStyle/>
          <a:p>
            <a:r>
              <a:rPr lang="it-IT" dirty="0"/>
              <a:t>Team </a:t>
            </a:r>
            <a:r>
              <a:rPr lang="it-IT" dirty="0" err="1"/>
              <a:t>CocchiaGiannuzzi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5118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70BA-3007-184B-AF37-345D6F80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remarks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477B8F-6EC1-A849-B30A-68CB33509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171237-E74B-F34B-A6AD-2ADA04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32E7-CD1C-8649-98ED-2ABDE863B9F8}" type="slidenum">
              <a:rPr lang="it-IT" smtClean="0"/>
              <a:pPr/>
              <a:t>4</a:t>
            </a:fld>
            <a:endParaRPr lang="it-IT" dirty="0" err="1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790AEF5-1816-BB41-AD38-B2380590B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Results, Discussion, conclusion </a:t>
            </a:r>
          </a:p>
        </p:txBody>
      </p:sp>
      <p:sp>
        <p:nvSpPr>
          <p:cNvPr id="7" name="Segnaposto piè di pagina 5">
            <a:extLst>
              <a:ext uri="{FF2B5EF4-FFF2-40B4-BE49-F238E27FC236}">
                <a16:creationId xmlns:a16="http://schemas.microsoft.com/office/drawing/2014/main" id="{9980771F-A151-4EF7-A2F7-94B4B4777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49237"/>
            <a:ext cx="3652267" cy="128767"/>
          </a:xfrm>
        </p:spPr>
        <p:txBody>
          <a:bodyPr/>
          <a:lstStyle/>
          <a:p>
            <a:r>
              <a:rPr lang="it-IT" dirty="0"/>
              <a:t>Team </a:t>
            </a:r>
            <a:r>
              <a:rPr lang="it-IT" dirty="0" err="1"/>
              <a:t>CocchiaGiannuzzi</a:t>
            </a:r>
            <a:r>
              <a:rPr lang="it-IT" dirty="0"/>
              <a:t> - Laboratorio </a:t>
            </a:r>
            <a:r>
              <a:rPr lang="it-IT" dirty="0" err="1"/>
              <a:t>IoT@UniMiB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64000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ella">
  <a:themeElements>
    <a:clrScheme name="Blu cal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repuscolo">
      <a:majorFont>
        <a:latin typeface="Century Gothic"/>
        <a:ea typeface=""/>
        <a:cs typeface=""/>
        <a:font script="Jpan" typeface="ＭＳ Ｐゴシック"/>
      </a:majorFont>
      <a:minorFont>
        <a:latin typeface="Century Gothic"/>
        <a:ea typeface=""/>
        <a:cs typeface=""/>
        <a:font script="Jpan" typeface="ＭＳ Ｐゴシック"/>
      </a:minorFont>
    </a:fontScheme>
    <a:fmtScheme name="Sella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el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epuscolo">
      <a:majorFont>
        <a:latin typeface="Century Gothic"/>
        <a:ea typeface=""/>
        <a:cs typeface=""/>
        <a:font script="Jpan" typeface="ＭＳ Ｐゴシック"/>
      </a:majorFont>
      <a:minorFont>
        <a:latin typeface="Century Gothic"/>
        <a:ea typeface=""/>
        <a:cs typeface=""/>
        <a:font script="Jpan" typeface="ＭＳ Ｐゴシック"/>
      </a:minorFont>
    </a:fontScheme>
    <a:fmtScheme name="Sella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Sel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epuscolo">
      <a:majorFont>
        <a:latin typeface="Century Gothic"/>
        <a:ea typeface=""/>
        <a:cs typeface=""/>
        <a:font script="Jpan" typeface="ＭＳ Ｐゴシック"/>
      </a:majorFont>
      <a:minorFont>
        <a:latin typeface="Century Gothic"/>
        <a:ea typeface=""/>
        <a:cs typeface=""/>
        <a:font script="Jpan" typeface="ＭＳ Ｐゴシック"/>
      </a:minorFont>
    </a:fontScheme>
    <a:fmtScheme name="Sella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Sella.thmx</Template>
  <TotalTime>0</TotalTime>
  <Words>70</Words>
  <Application>Microsoft Office PowerPoint</Application>
  <PresentationFormat>Presentazione su schermo (4:3)</PresentationFormat>
  <Paragraphs>22</Paragraphs>
  <Slides>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4</vt:i4>
      </vt:variant>
    </vt:vector>
  </HeadingPairs>
  <TitlesOfParts>
    <vt:vector size="12" baseType="lpstr">
      <vt:lpstr>Arial</vt:lpstr>
      <vt:lpstr>Calibri</vt:lpstr>
      <vt:lpstr>Century Gothic</vt:lpstr>
      <vt:lpstr>Courier New</vt:lpstr>
      <vt:lpstr>Wingdings 2</vt:lpstr>
      <vt:lpstr>Sella</vt:lpstr>
      <vt:lpstr>1_Sella</vt:lpstr>
      <vt:lpstr>2_Sella</vt:lpstr>
      <vt:lpstr>Presentazione standard di PowerPoint</vt:lpstr>
      <vt:lpstr>Materials</vt:lpstr>
      <vt:lpstr>Method</vt:lpstr>
      <vt:lpstr>Final remarks</vt:lpstr>
    </vt:vector>
  </TitlesOfParts>
  <Company>unisa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Informatica Applicata</dc:title>
  <dc:creator>Paolo</dc:creator>
  <cp:lastModifiedBy>Lisa .</cp:lastModifiedBy>
  <cp:revision>757</cp:revision>
  <cp:lastPrinted>2019-04-08T11:17:13Z</cp:lastPrinted>
  <dcterms:created xsi:type="dcterms:W3CDTF">2011-04-16T15:48:33Z</dcterms:created>
  <dcterms:modified xsi:type="dcterms:W3CDTF">2021-06-09T17:00:13Z</dcterms:modified>
</cp:coreProperties>
</file>