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9"/>
  </p:notesMasterIdLst>
  <p:handoutMasterIdLst>
    <p:handoutMasterId r:id="rId10"/>
  </p:handoutMasterIdLst>
  <p:sldIdLst>
    <p:sldId id="256" r:id="rId4"/>
    <p:sldId id="550" r:id="rId5"/>
    <p:sldId id="551" r:id="rId6"/>
    <p:sldId id="552" r:id="rId7"/>
    <p:sldId id="556" r:id="rId8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94803" autoAdjust="0"/>
  </p:normalViewPr>
  <p:slideViewPr>
    <p:cSldViewPr snapToGrid="0" snapToObjects="1">
      <p:cViewPr varScale="1">
        <p:scale>
          <a:sx n="85" d="100"/>
          <a:sy n="85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11/06/2021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11/06/2021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6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2020/2021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AC195E20-AC70-47E0-B303-68217BEE87A9}"/>
              </a:ext>
            </a:extLst>
          </p:cNvPr>
          <p:cNvSpPr/>
          <p:nvPr/>
        </p:nvSpPr>
        <p:spPr>
          <a:xfrm>
            <a:off x="534897" y="3271446"/>
            <a:ext cx="8254493" cy="1549455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Home monitoring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Lisa Cocchia - 793569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Emanuele Giannuzzi - 797819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CocchiaGiannuzzi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C8DAC4C4-5E2E-41A7-B3F3-FDCAFC53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CocchiaGiannuzzi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9980771F-A151-4EF7-A2F7-94B4B477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CocchiaGiannuzzi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82FDBFA9-35A8-45EE-88BD-57926CA3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052"/>
            <a:ext cx="9099121" cy="5428241"/>
          </a:xfrm>
        </p:spPr>
        <p:txBody>
          <a:bodyPr vert="horz" lIns="130055" tIns="65028" rIns="130055" bIns="65028" numCol="2" rtlCol="0" anchor="t">
            <a:normAutofit/>
          </a:bodyPr>
          <a:lstStyle/>
          <a:p>
            <a:pPr marL="342900" indent="-342900" defTabSz="478928">
              <a:buFontTx/>
              <a:buChar char="-"/>
            </a:pPr>
            <a:r>
              <a:rPr lang="it-IT" sz="1800" b="1" dirty="0">
                <a:solidFill>
                  <a:schemeClr val="tx1"/>
                </a:solidFill>
                <a:latin typeface="+mn-lt"/>
                <a:cs typeface="+mn-cs"/>
              </a:rPr>
              <a:t>Device 1:  Ingresso </a:t>
            </a:r>
          </a:p>
          <a:p>
            <a:pPr marL="764830" lvl="2" indent="-342900" defTabSz="478928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PIR sensor -&gt; allarme </a:t>
            </a:r>
          </a:p>
          <a:p>
            <a:pPr marL="764830" lvl="2" indent="-342900" defTabSz="478928">
              <a:buFontTx/>
              <a:buChar char="-"/>
            </a:pPr>
            <a:r>
              <a:rPr lang="it-IT" sz="1800" dirty="0" err="1">
                <a:solidFill>
                  <a:schemeClr val="tx1"/>
                </a:solidFill>
                <a:latin typeface="+mn-lt"/>
                <a:cs typeface="+mn-cs"/>
              </a:rPr>
              <a:t>MYsql</a:t>
            </a: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 e </a:t>
            </a:r>
            <a:r>
              <a:rPr lang="it-IT" sz="1800" dirty="0" err="1">
                <a:solidFill>
                  <a:schemeClr val="tx1"/>
                </a:solidFill>
                <a:latin typeface="+mn-lt"/>
                <a:cs typeface="+mn-cs"/>
              </a:rPr>
              <a:t>telegram</a:t>
            </a:r>
            <a:endParaRPr lang="it-IT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defTabSz="478928">
              <a:buFontTx/>
              <a:buChar char="-"/>
            </a:pPr>
            <a:r>
              <a:rPr lang="it-IT" sz="1800" b="1" dirty="0">
                <a:solidFill>
                  <a:schemeClr val="tx1"/>
                </a:solidFill>
                <a:latin typeface="+mn-lt"/>
                <a:cs typeface="+mn-cs"/>
              </a:rPr>
              <a:t>Device 2: cucina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Temperatura e Umidità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Metano -&gt; apertura della finestra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Allarme –&gt; </a:t>
            </a:r>
            <a:r>
              <a:rPr lang="it-IT" sz="1800" dirty="0" err="1">
                <a:solidFill>
                  <a:schemeClr val="tx1"/>
                </a:solidFill>
                <a:latin typeface="+mn-lt"/>
                <a:cs typeface="+mn-cs"/>
              </a:rPr>
              <a:t>MYsql</a:t>
            </a: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 e </a:t>
            </a:r>
            <a:r>
              <a:rPr lang="it-IT" sz="1800" dirty="0" err="1">
                <a:solidFill>
                  <a:schemeClr val="tx1"/>
                </a:solidFill>
                <a:latin typeface="+mn-lt"/>
                <a:cs typeface="+mn-cs"/>
              </a:rPr>
              <a:t>telegram</a:t>
            </a:r>
            <a:endParaRPr lang="it-IT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defTabSz="478928">
              <a:buFontTx/>
              <a:buChar char="-"/>
            </a:pPr>
            <a:r>
              <a:rPr lang="it-IT" sz="1800" b="1" dirty="0">
                <a:solidFill>
                  <a:schemeClr val="tx1"/>
                </a:solidFill>
                <a:latin typeface="+mn-lt"/>
                <a:cs typeface="+mn-cs"/>
              </a:rPr>
              <a:t>Device 3: serra</a:t>
            </a:r>
          </a:p>
          <a:p>
            <a:pPr marL="764830" lvl="2" indent="-342900" defTabSz="478928"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Umidità del terreno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Temperatura e Umidità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Finestre che si aprono in base alla temperatura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Irrigazione automatica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r>
              <a:rPr lang="it-IT" sz="1800" dirty="0" err="1">
                <a:solidFill>
                  <a:schemeClr val="tx1"/>
                </a:solidFill>
                <a:latin typeface="+mn-lt"/>
                <a:cs typeface="+mn-cs"/>
              </a:rPr>
              <a:t>Openweather</a:t>
            </a:r>
            <a:r>
              <a:rPr lang="it-IT" sz="1800" dirty="0">
                <a:solidFill>
                  <a:schemeClr val="tx1"/>
                </a:solidFill>
                <a:latin typeface="+mn-lt"/>
                <a:cs typeface="+mn-cs"/>
              </a:rPr>
              <a:t> -&gt; controlli con frequenza maggiore</a:t>
            </a:r>
          </a:p>
          <a:p>
            <a:pPr marL="342900" indent="-342900" defTabSz="478928">
              <a:buFontTx/>
              <a:buChar char="-"/>
            </a:pPr>
            <a:r>
              <a:rPr lang="it-IT" sz="1800" b="1" dirty="0">
                <a:solidFill>
                  <a:schemeClr val="tx1"/>
                </a:solidFill>
                <a:latin typeface="+mn-lt"/>
                <a:cs typeface="+mn-cs"/>
              </a:rPr>
              <a:t>Device 3: box</a:t>
            </a:r>
          </a:p>
          <a:p>
            <a:pPr marL="764828" lvl="1" indent="-342900" defTabSz="478928">
              <a:buFontTx/>
              <a:buChar char="-"/>
            </a:pPr>
            <a:r>
              <a:rPr lang="it-IT" sz="1606" dirty="0">
                <a:solidFill>
                  <a:schemeClr val="tx1"/>
                </a:solidFill>
                <a:latin typeface="+mn-lt"/>
                <a:cs typeface="+mn-cs"/>
              </a:rPr>
              <a:t>Apertura automatica</a:t>
            </a: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endParaRPr lang="it-IT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64830" lvl="2" indent="-342900" defTabSz="478928">
              <a:buClr>
                <a:srgbClr val="808080"/>
              </a:buClr>
              <a:buFontTx/>
              <a:buChar char="-"/>
            </a:pPr>
            <a:endParaRPr lang="it-IT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21640" lvl="1" indent="0">
              <a:buClr>
                <a:srgbClr val="808080"/>
              </a:buClr>
              <a:buNone/>
            </a:pPr>
            <a:endParaRPr lang="it-IT" sz="1800" dirty="0">
              <a:latin typeface="Arial"/>
              <a:cs typeface="Arial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Team CocchiaGiannuzzi - Laboratorio IoT@UniMiB</a:t>
            </a:r>
            <a:endParaRPr lang="it-IT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EF1E3446-259D-4F7D-A8AB-204CC90049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91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0</TotalTime>
  <Words>140</Words>
  <Application>Microsoft Office PowerPoint</Application>
  <PresentationFormat>Presentazione su schermo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Presentazione standard di PowerPoint</vt:lpstr>
      <vt:lpstr>Materials</vt:lpstr>
      <vt:lpstr>Method</vt:lpstr>
      <vt:lpstr>Final remarks</vt:lpstr>
      <vt:lpstr>Method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Lisa .</cp:lastModifiedBy>
  <cp:revision>760</cp:revision>
  <cp:lastPrinted>2019-04-08T11:17:13Z</cp:lastPrinted>
  <dcterms:created xsi:type="dcterms:W3CDTF">2011-04-16T15:48:33Z</dcterms:created>
  <dcterms:modified xsi:type="dcterms:W3CDTF">2021-06-11T13:26:42Z</dcterms:modified>
</cp:coreProperties>
</file>