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1478" y="-1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25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5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8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1721" y="303511"/>
            <a:ext cx="2334558" cy="12749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476781" y="1821005"/>
            <a:ext cx="76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Diagrama Entidade Relacionamento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476781" y="2383917"/>
            <a:ext cx="768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Conceitual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91CC2-7574-4A8B-8AD3-DD397A26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9213"/>
            <a:ext cx="6858000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</dc:creator>
  <cp:lastModifiedBy>Maurilio Cunha Silva</cp:lastModifiedBy>
  <cp:revision>4</cp:revision>
  <dcterms:created xsi:type="dcterms:W3CDTF">2020-11-19T16:45:22Z</dcterms:created>
  <dcterms:modified xsi:type="dcterms:W3CDTF">2020-11-27T12:45:21Z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maurilio.cunha.silva@avanade.com</vt:lpwstr>
  </property>
  <property fmtid="{D5CDD505-2E9C-101B-9397-08002B2CF9AE}" pid="5" name="MSIP_Label_236020b0-6d69-48c1-9bb5-c586c1062b70_SetDate">
    <vt:lpwstr>2020-11-20T21:54:46.6924773Z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ee95b808-1439-4bbc-a7e5-52df46d1f29b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maurilio.cunha.silva@avanade.com</vt:lpwstr>
  </property>
  <property fmtid="{D5CDD505-2E9C-101B-9397-08002B2CF9AE}" pid="13" name="MSIP_Label_5fae8262-b78e-4366-8929-a5d6aac95320_SetDate">
    <vt:lpwstr>2020-11-20T21:54:46.6924773Z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ee95b808-1439-4bbc-a7e5-52df46d1f29b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