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910" y="-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FE79-75CF-43A0-B1DD-8383ED04D341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3869-5AB5-4AAC-9C0B-DA2F50DA0B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8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721" y="303511"/>
            <a:ext cx="2334558" cy="12749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476781" y="1821005"/>
            <a:ext cx="76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476781" y="2383917"/>
            <a:ext cx="768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66A64-B1F1-4FB5-9AF0-ACDCAE76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471"/>
            <a:ext cx="6858000" cy="62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</dc:creator>
  <cp:lastModifiedBy>Maurilio Cunha Silva</cp:lastModifiedBy>
  <cp:revision>4</cp:revision>
  <dcterms:created xsi:type="dcterms:W3CDTF">2020-11-19T16:45:22Z</dcterms:created>
  <dcterms:modified xsi:type="dcterms:W3CDTF">2020-11-27T12:48:47Z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maurilio.cunha.silva@avanade.com</vt:lpwstr>
  </property>
  <property fmtid="{D5CDD505-2E9C-101B-9397-08002B2CF9AE}" pid="5" name="MSIP_Label_236020b0-6d69-48c1-9bb5-c586c1062b70_SetDate">
    <vt:lpwstr>2020-11-27T12:48:47.0356854Z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2dba146c-7d03-4e28-be88-4120ece904cf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maurilio.cunha.silva@avanade.com</vt:lpwstr>
  </property>
  <property fmtid="{D5CDD505-2E9C-101B-9397-08002B2CF9AE}" pid="13" name="MSIP_Label_5fae8262-b78e-4366-8929-a5d6aac95320_SetDate">
    <vt:lpwstr>2020-11-27T12:48:47.0356854Z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2dba146c-7d03-4e28-be88-4120ece904cf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