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71CE3-F41C-4D50-928E-57D455C1C9D8}" v="54" dt="2020-10-09T21:27:2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ins" userId="ae47abfc43606d0b" providerId="Windows Live" clId="Web-{81771CE3-F41C-4D50-928E-57D455C1C9D8}"/>
    <pc:docChg chg="addSld modSld">
      <pc:chgData name="victor lins" userId="ae47abfc43606d0b" providerId="Windows Live" clId="Web-{81771CE3-F41C-4D50-928E-57D455C1C9D8}" dt="2020-10-09T21:27:20.052" v="44" actId="1076"/>
      <pc:docMkLst>
        <pc:docMk/>
      </pc:docMkLst>
      <pc:sldChg chg="addSp modSp">
        <pc:chgData name="victor lins" userId="ae47abfc43606d0b" providerId="Windows Live" clId="Web-{81771CE3-F41C-4D50-928E-57D455C1C9D8}" dt="2020-10-09T21:24:35.685" v="4" actId="1076"/>
        <pc:sldMkLst>
          <pc:docMk/>
          <pc:sldMk cId="2210866551" sldId="256"/>
        </pc:sldMkLst>
        <pc:picChg chg="add mod">
          <ac:chgData name="victor lins" userId="ae47abfc43606d0b" providerId="Windows Live" clId="Web-{81771CE3-F41C-4D50-928E-57D455C1C9D8}" dt="2020-10-09T21:24:35.685" v="4" actId="1076"/>
          <ac:picMkLst>
            <pc:docMk/>
            <pc:sldMk cId="2210866551" sldId="256"/>
            <ac:picMk id="4" creationId="{C0E24833-5F66-4FE7-AFEA-D64B3F0B0C03}"/>
          </ac:picMkLst>
        </pc:picChg>
      </pc:sldChg>
      <pc:sldChg chg="addSp delSp modSp new">
        <pc:chgData name="victor lins" userId="ae47abfc43606d0b" providerId="Windows Live" clId="Web-{81771CE3-F41C-4D50-928E-57D455C1C9D8}" dt="2020-10-09T21:25:01.951" v="9" actId="1076"/>
        <pc:sldMkLst>
          <pc:docMk/>
          <pc:sldMk cId="2442457631" sldId="257"/>
        </pc:sldMkLst>
        <pc:spChg chg="del">
          <ac:chgData name="victor lins" userId="ae47abfc43606d0b" providerId="Windows Live" clId="Web-{81771CE3-F41C-4D50-928E-57D455C1C9D8}" dt="2020-10-09T21:24:56.326" v="6"/>
          <ac:spMkLst>
            <pc:docMk/>
            <pc:sldMk cId="2442457631" sldId="257"/>
            <ac:spMk id="3" creationId="{FEC54588-CFA3-481C-9139-3A97D6FD1E66}"/>
          </ac:spMkLst>
        </pc:spChg>
        <pc:picChg chg="add mod ord">
          <ac:chgData name="victor lins" userId="ae47abfc43606d0b" providerId="Windows Live" clId="Web-{81771CE3-F41C-4D50-928E-57D455C1C9D8}" dt="2020-10-09T21:25:01.951" v="9" actId="1076"/>
          <ac:picMkLst>
            <pc:docMk/>
            <pc:sldMk cId="2442457631" sldId="257"/>
            <ac:picMk id="4" creationId="{22B57446-B726-4074-BC89-744F2DD0BD9C}"/>
          </ac:picMkLst>
        </pc:picChg>
      </pc:sldChg>
      <pc:sldChg chg="addSp modSp new">
        <pc:chgData name="victor lins" userId="ae47abfc43606d0b" providerId="Windows Live" clId="Web-{81771CE3-F41C-4D50-928E-57D455C1C9D8}" dt="2020-10-09T21:25:29.515" v="16" actId="1076"/>
        <pc:sldMkLst>
          <pc:docMk/>
          <pc:sldMk cId="2450094802" sldId="258"/>
        </pc:sldMkLst>
        <pc:picChg chg="add mod">
          <ac:chgData name="victor lins" userId="ae47abfc43606d0b" providerId="Windows Live" clId="Web-{81771CE3-F41C-4D50-928E-57D455C1C9D8}" dt="2020-10-09T21:25:29.515" v="16" actId="1076"/>
          <ac:picMkLst>
            <pc:docMk/>
            <pc:sldMk cId="2450094802" sldId="258"/>
            <ac:picMk id="2" creationId="{84194273-EA1B-49D5-AA86-32846F11DF38}"/>
          </ac:picMkLst>
        </pc:picChg>
      </pc:sldChg>
      <pc:sldChg chg="addSp modSp new">
        <pc:chgData name="victor lins" userId="ae47abfc43606d0b" providerId="Windows Live" clId="Web-{81771CE3-F41C-4D50-928E-57D455C1C9D8}" dt="2020-10-09T21:25:45.360" v="21" actId="1076"/>
        <pc:sldMkLst>
          <pc:docMk/>
          <pc:sldMk cId="2635010026" sldId="259"/>
        </pc:sldMkLst>
        <pc:picChg chg="add mod">
          <ac:chgData name="victor lins" userId="ae47abfc43606d0b" providerId="Windows Live" clId="Web-{81771CE3-F41C-4D50-928E-57D455C1C9D8}" dt="2020-10-09T21:25:45.360" v="21" actId="1076"/>
          <ac:picMkLst>
            <pc:docMk/>
            <pc:sldMk cId="2635010026" sldId="259"/>
            <ac:picMk id="2" creationId="{09396C52-04C4-4AD7-8D80-ADF4E99E3AD7}"/>
          </ac:picMkLst>
        </pc:picChg>
      </pc:sldChg>
      <pc:sldChg chg="addSp modSp new">
        <pc:chgData name="victor lins" userId="ae47abfc43606d0b" providerId="Windows Live" clId="Web-{81771CE3-F41C-4D50-928E-57D455C1C9D8}" dt="2020-10-09T21:25:59.939" v="25" actId="14100"/>
        <pc:sldMkLst>
          <pc:docMk/>
          <pc:sldMk cId="721415246" sldId="260"/>
        </pc:sldMkLst>
        <pc:picChg chg="add mod">
          <ac:chgData name="victor lins" userId="ae47abfc43606d0b" providerId="Windows Live" clId="Web-{81771CE3-F41C-4D50-928E-57D455C1C9D8}" dt="2020-10-09T21:25:59.939" v="25" actId="14100"/>
          <ac:picMkLst>
            <pc:docMk/>
            <pc:sldMk cId="721415246" sldId="260"/>
            <ac:picMk id="2" creationId="{9D2F640A-4C63-4604-9155-7FD310047CFC}"/>
          </ac:picMkLst>
        </pc:picChg>
      </pc:sldChg>
      <pc:sldChg chg="addSp modSp new">
        <pc:chgData name="victor lins" userId="ae47abfc43606d0b" providerId="Windows Live" clId="Web-{81771CE3-F41C-4D50-928E-57D455C1C9D8}" dt="2020-10-09T21:26:18.565" v="30" actId="1076"/>
        <pc:sldMkLst>
          <pc:docMk/>
          <pc:sldMk cId="3476771412" sldId="261"/>
        </pc:sldMkLst>
        <pc:picChg chg="add mod">
          <ac:chgData name="victor lins" userId="ae47abfc43606d0b" providerId="Windows Live" clId="Web-{81771CE3-F41C-4D50-928E-57D455C1C9D8}" dt="2020-10-09T21:26:18.565" v="30" actId="1076"/>
          <ac:picMkLst>
            <pc:docMk/>
            <pc:sldMk cId="3476771412" sldId="261"/>
            <ac:picMk id="2" creationId="{3DFABA70-2126-4CED-B93A-181862FA8BDB}"/>
          </ac:picMkLst>
        </pc:picChg>
      </pc:sldChg>
      <pc:sldChg chg="addSp modSp new">
        <pc:chgData name="victor lins" userId="ae47abfc43606d0b" providerId="Windows Live" clId="Web-{81771CE3-F41C-4D50-928E-57D455C1C9D8}" dt="2020-10-09T21:26:42.644" v="35" actId="1076"/>
        <pc:sldMkLst>
          <pc:docMk/>
          <pc:sldMk cId="1394814391" sldId="262"/>
        </pc:sldMkLst>
        <pc:picChg chg="add mod">
          <ac:chgData name="victor lins" userId="ae47abfc43606d0b" providerId="Windows Live" clId="Web-{81771CE3-F41C-4D50-928E-57D455C1C9D8}" dt="2020-10-09T21:26:42.644" v="35" actId="1076"/>
          <ac:picMkLst>
            <pc:docMk/>
            <pc:sldMk cId="1394814391" sldId="262"/>
            <ac:picMk id="2" creationId="{14030FF4-CA67-4080-B2D2-FD6E108B2B0F}"/>
          </ac:picMkLst>
        </pc:picChg>
      </pc:sldChg>
      <pc:sldChg chg="addSp modSp new">
        <pc:chgData name="victor lins" userId="ae47abfc43606d0b" providerId="Windows Live" clId="Web-{81771CE3-F41C-4D50-928E-57D455C1C9D8}" dt="2020-10-09T21:27:03.348" v="39" actId="14100"/>
        <pc:sldMkLst>
          <pc:docMk/>
          <pc:sldMk cId="2921034260" sldId="263"/>
        </pc:sldMkLst>
        <pc:picChg chg="add mod">
          <ac:chgData name="victor lins" userId="ae47abfc43606d0b" providerId="Windows Live" clId="Web-{81771CE3-F41C-4D50-928E-57D455C1C9D8}" dt="2020-10-09T21:27:03.348" v="39" actId="14100"/>
          <ac:picMkLst>
            <pc:docMk/>
            <pc:sldMk cId="2921034260" sldId="263"/>
            <ac:picMk id="2" creationId="{E1A90A68-D873-4C4B-88CB-B9120B2E6C9E}"/>
          </ac:picMkLst>
        </pc:picChg>
      </pc:sldChg>
      <pc:sldChg chg="addSp modSp new">
        <pc:chgData name="victor lins" userId="ae47abfc43606d0b" providerId="Windows Live" clId="Web-{81771CE3-F41C-4D50-928E-57D455C1C9D8}" dt="2020-10-09T21:27:20.052" v="44" actId="1076"/>
        <pc:sldMkLst>
          <pc:docMk/>
          <pc:sldMk cId="2684775299" sldId="264"/>
        </pc:sldMkLst>
        <pc:picChg chg="add mod">
          <ac:chgData name="victor lins" userId="ae47abfc43606d0b" providerId="Windows Live" clId="Web-{81771CE3-F41C-4D50-928E-57D455C1C9D8}" dt="2020-10-09T21:27:20.052" v="44" actId="1076"/>
          <ac:picMkLst>
            <pc:docMk/>
            <pc:sldMk cId="2684775299" sldId="264"/>
            <ac:picMk id="2" creationId="{FBF666A6-431A-4EA6-BD2D-1B06F383AA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0E24833-5F66-4FE7-AFEA-D64B3F0B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6" y="710350"/>
            <a:ext cx="11664174" cy="55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D52A-78B3-4FBD-A8EC-550E49AE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2B57446-B726-4074-BC89-744F2DD0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18" y="654746"/>
            <a:ext cx="11186111" cy="5633728"/>
          </a:xfrm>
        </p:spPr>
      </p:pic>
    </p:spTree>
    <p:extLst>
      <p:ext uri="{BB962C8B-B14F-4D97-AF65-F5344CB8AC3E}">
        <p14:creationId xmlns:p14="http://schemas.microsoft.com/office/powerpoint/2010/main" val="24424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4194273-EA1B-49D5-AA86-32846F11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0" y="795228"/>
            <a:ext cx="11608419" cy="54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9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9396C52-04C4-4AD7-8D80-ADF4E99E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1" y="916349"/>
            <a:ext cx="10892882" cy="51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D2F640A-4C63-4604-9155-7FD31004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6" y="544276"/>
            <a:ext cx="11348224" cy="53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DFABA70-2126-4CED-B93A-181862FA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0" y="610506"/>
            <a:ext cx="11580541" cy="54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4030FF4-CA67-4080-B2D2-FD6E108B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690799"/>
            <a:ext cx="11636297" cy="55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1A90A68-D873-4C4B-88CB-B9120B2E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8" y="494573"/>
            <a:ext cx="11478321" cy="55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BF666A6-431A-4EA6-BD2D-1B06F383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2" y="506025"/>
            <a:ext cx="11366809" cy="54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5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AB5B713A10C4AB10DD25710E29052" ma:contentTypeVersion="8" ma:contentTypeDescription="Create a new document." ma:contentTypeScope="" ma:versionID="d30cf312e38e2badf201e1d2bca1c60d">
  <xsd:schema xmlns:xsd="http://www.w3.org/2001/XMLSchema" xmlns:xs="http://www.w3.org/2001/XMLSchema" xmlns:p="http://schemas.microsoft.com/office/2006/metadata/properties" xmlns:ns2="2183025a-5ec7-45b4-8f95-ef7d8c22a4d4" targetNamespace="http://schemas.microsoft.com/office/2006/metadata/properties" ma:root="true" ma:fieldsID="ae184585939c446a64d65d1e78980506" ns2:_="">
    <xsd:import namespace="2183025a-5ec7-45b4-8f95-ef7d8c22a4d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025a-5ec7-45b4-8f95-ef7d8c22a4d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183025a-5ec7-45b4-8f95-ef7d8c22a4d4" xsi:nil="true"/>
  </documentManagement>
</p:properties>
</file>

<file path=customXml/itemProps1.xml><?xml version="1.0" encoding="utf-8"?>
<ds:datastoreItem xmlns:ds="http://schemas.openxmlformats.org/officeDocument/2006/customXml" ds:itemID="{7DB468F3-8C13-4187-94E1-2A5E8DE2C5BC}"/>
</file>

<file path=customXml/itemProps2.xml><?xml version="1.0" encoding="utf-8"?>
<ds:datastoreItem xmlns:ds="http://schemas.openxmlformats.org/officeDocument/2006/customXml" ds:itemID="{6FA75E5C-CF52-4293-8CA2-E5229B5DF051}"/>
</file>

<file path=customXml/itemProps3.xml><?xml version="1.0" encoding="utf-8"?>
<ds:datastoreItem xmlns:ds="http://schemas.openxmlformats.org/officeDocument/2006/customXml" ds:itemID="{157651BB-8062-4DE6-ADB4-199968A3A2D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</cp:revision>
  <dcterms:created xsi:type="dcterms:W3CDTF">2020-10-09T21:18:52Z</dcterms:created>
  <dcterms:modified xsi:type="dcterms:W3CDTF">2020-10-09T21:27:21Z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0x0101001B0AB5B713A10C4AB10DD25710E29052</vt:lpwstr>
  </property>
</Properties>
</file>