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69" r:id="rId15"/>
    <p:sldId id="270" r:id="rId16"/>
    <p:sldId id="274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1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7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70D-EA67-48C9-90BC-2405D22E064F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2856" y="2204934"/>
            <a:ext cx="9144000" cy="1523072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сетевого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7816" y="4423954"/>
            <a:ext cx="8456023" cy="2105297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Курсовую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 431 группы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10.05.01 «Компьютерная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безопасность»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наук и информационных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</a:t>
            </a:r>
          </a:p>
          <a:p>
            <a:pPr algn="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Стаин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 Игоревич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доцент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к.ю.н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Владимирович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Гортинский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799" y="461555"/>
            <a:ext cx="8752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«САРАТОВСКИЙ НАЦИОНАЛЬНЫЙ ИССЛЕДОВАТЕЛЬСКИЙ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УНИВЕРСИТЕТ ИМЕНИ Н.Г. ЧЕРНЫШЕВСКОГО»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полезной нагрузки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полезной нагрузки пакета 20 байт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со значением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 за ним строка «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идентификации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полезной нагрузки пакета 20 байт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 источника или назначения равен 8333 или 8334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одержится команда или сообщение, характерное для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 разработан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сниффер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анализатор сетевого трафика, который перехватывает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 и анализирует его на наличие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 предлагается выбор сетевого интерфейса, который будет прослушиваться: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:\CSIT\CoursePaper4\img\i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11" y="3552986"/>
            <a:ext cx="3848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716" y="281847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открывается основное окно программы: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D:\CSIT\CoursePaper4\img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93" y="850212"/>
            <a:ext cx="7524427" cy="57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94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работе были рассмотрены теоретические сведения 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P2P, в частности, характерное поведение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-трафика и признаки некоторых протоколов. 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 части была реализована программа —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сниффер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сетевого трафика на языке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перехватывать TCP и UDP трафик и анализировать его на присутствие P2P-активности, 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некоторые протоколы и приложения. Были реализованы методы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портов, обнаружения TCP/UDP- и IP/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-эвристики, анализ полезной нагрузки для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пороговый метод сравнения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характерных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42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[Электронный ресурс]. — URL: https://web.archive.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/20171205204322/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ru.bmstu.wiki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/P2P_(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рус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P2P [Электронный ресурс]. — URL: https://glebradchenko.susu.ru/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bachelor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/2013/SUSU_Distr_11_P2P.pdf (Дата обращения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рус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Multi-level p2p traffic classification using heuristic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statisticalbased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techniques: A hybrid approach / M. Bhatia, V. Sharma, P. Singh,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Symmetry. — 12 2020. — Vol. 12. — P. 2117.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513347"/>
            <a:ext cx="11486147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A longitudinal study of p2p traffic classification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Papagiannaki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Proc. of 14th IEEE International Symposium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Modeling, Analysis, and Simulation. — 2005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BLINC: multilevel traffic classification in the dark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Papagiannaki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2005. — Pp. 229–240.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Transport layer identification of P2P traffic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Broido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C.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Claffy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2004. — Pp. 121–134.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Ngiwlay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identification based on behaviors of a choke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W.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Ngiwlay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Intanagonwiwat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Teng-amnuay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Association for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Machinery. — 2008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513347"/>
            <a:ext cx="11486147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Бредихин, С.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В.Диагностика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p2p-АКТИВНОСТИ на основе анализа потоков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netflow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С. В. Бредихин, Н. Г. Щербакова // Проблемы информатики. —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2012. — № 1. — С. 40–51.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Desclaux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Vanilla skype part 1 / F.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Desclaux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Kortchinsky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Proc of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RECON2006. — 2006.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BitTorrentSpecification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TheoryOrg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—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https://wiki.theory.org/BitTorrentSpecification (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англ.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documentation - Bitcoin Wiki. [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—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https://en.bitcoin.it/wiki/Protocol_documentation (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англ.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821410"/>
            <a:ext cx="10615047" cy="55948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P2P-сети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 обмена файлами и распространения контента, в том числе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нелегального.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может приводить к нарушению авторских прав и угрожать безопасности пользователей, так как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P2P-сетях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распространяются вирусы и другие вредоносные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таких сетей практически невозможно контролировать, поэтому необходимы способы обнаружения и идентификации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трафика.</a:t>
            </a:r>
          </a:p>
          <a:p>
            <a:pPr marL="0" indent="0">
              <a:lnSpc>
                <a:spcPct val="11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обнаружение общих и частных, позволяющих идентифицировать конкретные протоколы, признаков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1191"/>
            <a:ext cx="10515600" cy="51499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архитектуры и общих принципов работы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-сети.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общих признаков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-трафика.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признаков некоторых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-протоколов.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протоколов и приложений, схожих по поведению с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программы, способной перехватывать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 и обнаруживать и идентифицировать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-сети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3698" y="1069752"/>
            <a:ext cx="10515600" cy="50858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P2P</a:t>
            </a:r>
            <a:r>
              <a:rPr lang="ru-RU" sz="2400" dirty="0"/>
              <a:t> (</a:t>
            </a:r>
            <a:r>
              <a:rPr lang="ru-RU" sz="2400" b="1" dirty="0" err="1"/>
              <a:t>p</a:t>
            </a:r>
            <a:r>
              <a:rPr lang="ru-RU" sz="2400" dirty="0" err="1"/>
              <a:t>eer-</a:t>
            </a:r>
            <a:r>
              <a:rPr lang="ru-RU" sz="2400" b="1" dirty="0" err="1"/>
              <a:t>to</a:t>
            </a:r>
            <a:r>
              <a:rPr lang="ru-RU" sz="2400" dirty="0" err="1"/>
              <a:t>-</a:t>
            </a:r>
            <a:r>
              <a:rPr lang="ru-RU" sz="2400" b="1" dirty="0" err="1"/>
              <a:t>p</a:t>
            </a:r>
            <a:r>
              <a:rPr lang="ru-RU" sz="2400" dirty="0" err="1"/>
              <a:t>eer</a:t>
            </a:r>
            <a:r>
              <a:rPr lang="ru-RU" sz="2400" dirty="0"/>
              <a:t>) — </a:t>
            </a:r>
            <a:r>
              <a:rPr lang="ru-RU" sz="2400" dirty="0" err="1"/>
              <a:t>одноранговая</a:t>
            </a:r>
            <a:r>
              <a:rPr lang="ru-RU" sz="2400" dirty="0"/>
              <a:t>, децентрализованная или пиринговая сеть. </a:t>
            </a:r>
            <a:r>
              <a:rPr lang="ru-RU" sz="2400" dirty="0" smtClean="0"/>
              <a:t>Это распределённая архитектура приложения, которая разделяет задачи между узлами (</a:t>
            </a:r>
            <a:r>
              <a:rPr lang="ru-RU" sz="2400" dirty="0" err="1" smtClean="0"/>
              <a:t>peer</a:t>
            </a:r>
            <a:r>
              <a:rPr lang="ru-RU" sz="2400" dirty="0" smtClean="0"/>
              <a:t>).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CSIT\CoursePaper4\img\arch_client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0" y="2505760"/>
            <a:ext cx="3413663" cy="3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45" y="2159227"/>
            <a:ext cx="4076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6873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обнаружения P2P-трафика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анализа полезной нагрузки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203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портов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IP/Port-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Пороговый метод 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6873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Эвристические предположения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20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TCP/UDP-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пара адресов использует одновременно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эти адреса считаются как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IP/Port-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Факт, что при обращении к паре &lt;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dst_ip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dst_port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количество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практически совпадает с количеством портов источников,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характеризует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-деятельность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Пороговый метод идентификации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203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Каждые 30 секунд рассчитываются специальные метрики, которые сравниваются с пороговыми значениями, чтобы определить, является ли хост пиром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BitTorrent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подключений к хосту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активной передачи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Двусторонние передачи данных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𝐵𝑖𝐴𝑇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изменений отношений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𝑅𝐶</m:t>
                        </m:r>
                      </m:sub>
                    </m:sSub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𝑅𝐶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den>
                    </m:f>
                    <m:r>
                      <a:rPr lang="en-US" sz="260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203"/>
                <a:ext cx="10515600" cy="4351338"/>
              </a:xfrm>
              <a:blipFill rotWithShape="1">
                <a:blip r:embed="rId2"/>
                <a:stretch>
                  <a:fillRect l="-1043" t="-1261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некоторых легальных протоколов, например,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SMTP, POP, DNS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схожим с поведением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-протоколов.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гры и вредоносные программы имеют уникальное поведение и номера портов, что усложняет обработку исключений.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:\CSIT\CoursePaper4\img\warthu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89" y="3192650"/>
            <a:ext cx="4385186" cy="32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SIT\CoursePaper4\img\dot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50" y="3192650"/>
            <a:ext cx="4343856" cy="325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P2P-трафика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могут быть отнесены к некоторому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-протоколу исходя из: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омера порта.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полезной нагрузки.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Порогового метода 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905</Words>
  <Application>Microsoft Office PowerPoint</Application>
  <PresentationFormat>Произвольный</PresentationFormat>
  <Paragraphs>93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Обнаружение сетевого P2P-трафика</vt:lpstr>
      <vt:lpstr>Презентация PowerPoint</vt:lpstr>
      <vt:lpstr>Презентация PowerPoint</vt:lpstr>
      <vt:lpstr>Архитектура P2P-сети</vt:lpstr>
      <vt:lpstr>Методы обнаружения P2P-трафика без анализа полезной нагрузки</vt:lpstr>
      <vt:lpstr>Эвристические предположения</vt:lpstr>
      <vt:lpstr>Пороговый метод идентификации BitTorrent</vt:lpstr>
      <vt:lpstr>Исключения</vt:lpstr>
      <vt:lpstr>Идентификация P2P-трафика</vt:lpstr>
      <vt:lpstr>Анализ полезной нагрузки</vt:lpstr>
      <vt:lpstr>Описание программы</vt:lpstr>
      <vt:lpstr>Презентация PowerPoint</vt:lpstr>
      <vt:lpstr>Заключение</vt:lpstr>
      <vt:lpstr>Список использованных источников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метода обнаружения следов фальсификации видеозаписи на основе структуры видеофайла</dc:title>
  <dc:creator>Ira</dc:creator>
  <cp:lastModifiedBy>Роман Роман</cp:lastModifiedBy>
  <cp:revision>30</cp:revision>
  <dcterms:created xsi:type="dcterms:W3CDTF">2023-05-16T12:20:15Z</dcterms:created>
  <dcterms:modified xsi:type="dcterms:W3CDTF">2023-05-19T16:19:38Z</dcterms:modified>
</cp:coreProperties>
</file>