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C7C7-A295-4B7F-A302-080BDD8E5CC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65FF5-7A08-45D7-8731-A95B2A1F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BED-CB86-429A-92CB-71F8F82D5759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"/>
            <a:ext cx="1524616" cy="619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DD2-F9BE-4960-A20C-D2BC8B175A7E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1835-DEA1-4FB1-9E9D-13A3F54E9CAE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A9BF-EC67-49C6-9187-433AE65DFBFA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C667-F53A-4E20-8C28-C73C05BF5157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B306-2ED9-442E-BA68-4F3FCE2E3C62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217E-5E1A-450C-9B93-7A887727CBD8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965-90CD-461B-9AF6-E4B729371EE8}" type="datetime1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7212-1B55-43C0-A8DA-AB1A7CE9A8FA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F9C8-7D6E-4FA6-ACB9-F1A6101D66E9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E40F-F585-4050-9DED-CA33A191FD0C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295282B-772B-4BBA-B8F9-05DDCB93C287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EA1F4F-E27D-487A-AAED-637AD583B3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616" cy="619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JO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ارتباط تشعبي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Unioffices.net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ارتباط تشعبي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8496301" cy="4525963"/>
          </a:xfrm>
        </p:spPr>
        <p:txBody>
          <a:bodyPr/>
          <a:lstStyle/>
          <a:p>
            <a:pPr algn="r" rtl="1"/>
            <a:r>
              <a:rPr lang="ar-JO" dirty="0" smtClean="0"/>
              <a:t>من اجل تعيين الشرائح بطريقة الارتباط التشعبي ليبدوا اكثر تنسيق، بمجرد الضغط على الكلمة او الجملة ينتقل العرض الى شريحة اخرى كما في الشكل. ويتغير شكل الماوس ليصيغة اليد.</a:t>
            </a:r>
          </a:p>
          <a:p>
            <a:pPr algn="r" rtl="1"/>
            <a:r>
              <a:rPr lang="ar-JO" dirty="0" smtClean="0"/>
              <a:t>وبالضغط سوف تنتقل الى موقع اخر.</a:t>
            </a:r>
          </a:p>
          <a:p>
            <a:pPr algn="r" rtl="1"/>
            <a:r>
              <a:rPr lang="ar-JO" dirty="0" smtClean="0"/>
              <a:t>اولا اكتب الكلمة للدلالة على الشريحة</a:t>
            </a:r>
          </a:p>
          <a:p>
            <a:pPr algn="r" rtl="1"/>
            <a:r>
              <a:rPr lang="ar-JO" dirty="0" smtClean="0"/>
              <a:t>بعدها اضغط بالطرف الايمن للماوس</a:t>
            </a:r>
          </a:p>
          <a:p>
            <a:pPr algn="r" rtl="1"/>
            <a:r>
              <a:rPr lang="ar-JO" dirty="0" smtClean="0"/>
              <a:t>تظهر قائمة اختر ارتباط تشعبي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3057525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943600"/>
            <a:ext cx="4511040" cy="60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ارتباط تشعبي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algn="r" rtl="1"/>
            <a:r>
              <a:rPr lang="ar-JO" dirty="0" smtClean="0"/>
              <a:t>ملاحظة:من الضروري تحديد الكلمة او الجملة قبل الضغط على طرف الايمن من الماوس.</a:t>
            </a:r>
            <a:endParaRPr lang="en-US" dirty="0" smtClean="0"/>
          </a:p>
          <a:p>
            <a:pPr algn="r" rtl="1"/>
            <a:r>
              <a:rPr lang="ar-JO" dirty="0" smtClean="0"/>
              <a:t>بعدها سوف تظهر لك واجه لتحديد نوع الارتباط واين موقع الملف المطلوب.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66655"/>
            <a:ext cx="6343650" cy="3343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ارتباط تشعبي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اختر نوع الارتباط من الملف نفسه.</a:t>
            </a:r>
          </a:p>
          <a:p>
            <a:pPr algn="r" rtl="1"/>
            <a:r>
              <a:rPr lang="ar-JO" dirty="0" smtClean="0"/>
              <a:t>بعدها انتقل للجزء الخاص بشرائح الملف.</a:t>
            </a:r>
          </a:p>
          <a:p>
            <a:pPr algn="r" rtl="1"/>
            <a:r>
              <a:rPr lang="ar-JO" dirty="0" smtClean="0"/>
              <a:t>واختر الشريحة التي ترغب</a:t>
            </a:r>
          </a:p>
          <a:p>
            <a:pPr algn="r" rtl="1"/>
            <a:r>
              <a:rPr lang="ar-JO" dirty="0" smtClean="0"/>
              <a:t>سوف تظهر لك على </a:t>
            </a:r>
          </a:p>
          <a:p>
            <a:pPr marL="0" indent="0" algn="r" rtl="1">
              <a:buNone/>
            </a:pPr>
            <a:r>
              <a:rPr lang="ar-JO" dirty="0" smtClean="0"/>
              <a:t>الشاشة المجاورة للتقسيم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1676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027094" y="1929245"/>
            <a:ext cx="288780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752601" y="1738745"/>
            <a:ext cx="3162299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95600"/>
            <a:ext cx="21145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4114800" y="2386445"/>
            <a:ext cx="1219200" cy="58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86200" y="2386445"/>
            <a:ext cx="1447800" cy="203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98323"/>
            <a:ext cx="20478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ارتباط تشعبي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وبعدها اغلق التنسيق</a:t>
            </a:r>
          </a:p>
          <a:p>
            <a:pPr algn="r" rtl="1"/>
            <a:r>
              <a:rPr lang="ar-JO" dirty="0" smtClean="0"/>
              <a:t>ونفذ العرض بالضغط على اسفل الشاشة.</a:t>
            </a:r>
          </a:p>
          <a:p>
            <a:pPr algn="r" rtl="1"/>
            <a:endParaRPr lang="ar-JO" dirty="0"/>
          </a:p>
          <a:p>
            <a:pPr algn="r" rtl="1"/>
            <a:endParaRPr lang="ar-JO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ar-JO" dirty="0"/>
          </a:p>
          <a:p>
            <a:pPr algn="r" rtl="1"/>
            <a:r>
              <a:rPr lang="ar-JO" dirty="0" smtClean="0"/>
              <a:t>اسفل الشاشة سوف ترى اشكال مختلفة لكل واحد عمل مختلف، وشريط يحدد لك حجم ما تراه من عمل امامك.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6" y="1752600"/>
            <a:ext cx="1704975" cy="39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5474399" cy="1771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667000" y="23622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" y="1947862"/>
            <a:ext cx="685800" cy="909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1F4F-E27D-487A-AAED-637AD583B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</TotalTime>
  <Words>159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ارتباط تشعبي</vt:lpstr>
      <vt:lpstr>ارتباط تشعبي</vt:lpstr>
      <vt:lpstr>ارتباط تشعبي</vt:lpstr>
      <vt:lpstr>ارتباط تشعبي</vt:lpstr>
      <vt:lpstr>ارتباط تشعبي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ارتباط تشعبي</dc:title>
  <dc:creator>dell</dc:creator>
  <cp:lastModifiedBy>dell</cp:lastModifiedBy>
  <cp:revision>6</cp:revision>
  <dcterms:created xsi:type="dcterms:W3CDTF">2016-11-15T13:55:50Z</dcterms:created>
  <dcterms:modified xsi:type="dcterms:W3CDTF">2016-11-20T16:43:30Z</dcterms:modified>
</cp:coreProperties>
</file>