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4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EFA7E-6F07-46FB-857C-A19B471A9C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812E3-10F4-4E33-8F6E-1B062865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4A6C-0233-45C9-A5A7-12C96F368E98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616" cy="619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6F33-49A1-4209-9E80-6BB38846EBE1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1004-25D7-427A-B75D-8D7EB94D9846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C0A-E2C5-48E8-B010-B45693F1A1DF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FEDE-58D2-46DA-9715-563153872A32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83D3-0C6C-42E7-BD4A-19D8D1281BA5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E0E9-DC3E-4A4A-9618-F3933BEBA06F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261D-1D07-496D-9461-BDAAB39D9373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E3D8-CF4F-4E54-8C74-68CD7F1751E7}" type="datetime1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E1E-B4F7-486F-8A56-F01300DA2D1D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DE62-BC4D-48AF-B4B0-F4B9B55A476B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8D37E8-56D2-41D1-9A09-1E8920986E97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7162A8-1FFF-42CA-962C-D5CA320431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616" cy="619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العروض التقديمية</a:t>
            </a:r>
            <a:endParaRPr lang="en-US" sz="6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تغيير اللون للتصميم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524000"/>
            <a:ext cx="8237537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39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التصميم بعد تغيير اللون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4478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09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تغيير في التصميم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1524000"/>
            <a:ext cx="2371725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56164"/>
            <a:ext cx="3057525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667000" y="2556164"/>
            <a:ext cx="2227984" cy="11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تغيير نوع الخط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4800600"/>
            <a:ext cx="2227984" cy="114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تغيير في طبيعةالاشكال في التصميم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الخلفيات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من الممكن اضافة خلفية او تغيير في لون خلفية التصميم.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743200"/>
            <a:ext cx="89709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46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الخلفيات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وبعد تحديد الخلفية سواء على خلفية فارغة او على تصميم تم تثبيته من الثيم </a:t>
            </a:r>
            <a:r>
              <a:rPr lang="en-US" dirty="0" smtClean="0"/>
              <a:t>them</a:t>
            </a:r>
            <a:r>
              <a:rPr lang="ar-JO" dirty="0" smtClean="0"/>
              <a:t> اضغط بالطرف الايمن للماوس واختر لكل الشرائح او للشرائح المحددة،(ومن اجل تحديد شرائح معينة، اضغط عليها بالماوس مع </a:t>
            </a:r>
            <a:r>
              <a:rPr lang="en-US" dirty="0" err="1" smtClean="0"/>
              <a:t>ctlr</a:t>
            </a:r>
            <a:r>
              <a:rPr lang="ar-JO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9" y="3962400"/>
            <a:ext cx="3800475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51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الخلفيات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وتستطيع التحكم باللون من خلال السهم الصغير في اسفل التقسيم</a:t>
            </a:r>
          </a:p>
          <a:p>
            <a:pPr algn="r" rtl="1"/>
            <a:endParaRPr lang="ar-JO" dirty="0"/>
          </a:p>
          <a:p>
            <a:pPr algn="r" rtl="1"/>
            <a:r>
              <a:rPr lang="ar-JO" dirty="0" smtClean="0"/>
              <a:t>قم بالضغط عليه وتظهر اعدادات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15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3" y="2277533"/>
            <a:ext cx="3295650" cy="1556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657600" y="2514600"/>
            <a:ext cx="3505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20127"/>
            <a:ext cx="3276600" cy="313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64993" y="4800600"/>
            <a:ext cx="425940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تستطيع تغيير ما تشاء في الخلفية التي اخترتها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اضافة صورة كخلفية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 algn="r" rtl="1"/>
            <a:r>
              <a:rPr lang="ar-JO" dirty="0" smtClean="0"/>
              <a:t>من اجل وضع صورة كخلفية للشريحة</a:t>
            </a:r>
          </a:p>
          <a:p>
            <a:pPr algn="r" rtl="1"/>
            <a:r>
              <a:rPr lang="ar-JO" dirty="0" smtClean="0"/>
              <a:t>الذهاب الى التصميم وبعدها الى الخلفيات والذهاب الى اعدادات الخلفية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3314700" cy="3981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419350" y="3733800"/>
            <a:ext cx="443865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7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اضافة صورة كخلفية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824" y="1600200"/>
            <a:ext cx="3990975" cy="4525963"/>
          </a:xfrm>
        </p:spPr>
        <p:txBody>
          <a:bodyPr>
            <a:normAutofit/>
          </a:bodyPr>
          <a:lstStyle/>
          <a:p>
            <a:pPr algn="r" rtl="1"/>
            <a:r>
              <a:rPr lang="ar-JO" dirty="0" smtClean="0"/>
              <a:t>بعدها تظهر الشاشة التالية.</a:t>
            </a:r>
          </a:p>
          <a:p>
            <a:pPr algn="r" rtl="1"/>
            <a:r>
              <a:rPr lang="ar-JO" dirty="0" smtClean="0"/>
              <a:t>قم باختيار الصور.</a:t>
            </a:r>
          </a:p>
          <a:p>
            <a:pPr algn="r" rtl="1"/>
            <a:r>
              <a:rPr lang="ar-JO" dirty="0" smtClean="0"/>
              <a:t>فتظهر اعدادات جديدة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6958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514600" y="2667000"/>
            <a:ext cx="3200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4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اضافة صورة كخلفية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pPr algn="r" rtl="1"/>
            <a:r>
              <a:rPr lang="ar-JO" dirty="0" smtClean="0"/>
              <a:t>اختر الصورة من الملف.</a:t>
            </a:r>
          </a:p>
          <a:p>
            <a:pPr algn="r" rtl="1"/>
            <a:r>
              <a:rPr lang="ar-JO" dirty="0" smtClean="0"/>
              <a:t>وبعدها سوف تظهر الصورة على الشريحة.</a:t>
            </a:r>
          </a:p>
          <a:p>
            <a:pPr algn="r" rtl="1"/>
            <a:r>
              <a:rPr lang="ar-JO" dirty="0" smtClean="0"/>
              <a:t>من الممكن تقليل من شدتها عن طريق </a:t>
            </a:r>
            <a:r>
              <a:rPr lang="en-US" dirty="0" smtClean="0"/>
              <a:t>transparency</a:t>
            </a:r>
            <a:endParaRPr lang="ar-JO" dirty="0" smtClean="0"/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0" y="1600200"/>
            <a:ext cx="2762250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371600" y="1905000"/>
            <a:ext cx="3657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86200"/>
            <a:ext cx="18859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2314575" y="2971800"/>
            <a:ext cx="3857625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80" y="4600575"/>
            <a:ext cx="31908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990417" y="4343400"/>
            <a:ext cx="4248583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اضافة صورة كخلفية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algn="r" rtl="1"/>
            <a:r>
              <a:rPr lang="ar-JO" dirty="0" smtClean="0"/>
              <a:t>ومن الممكن جعل الصورة على كل الشرائح او الشريحة المحددة فقط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19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309429" cy="57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352800" y="3550557"/>
            <a:ext cx="2286000" cy="945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يتم تحديدها للشريحة الواحدة فقط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3550557"/>
            <a:ext cx="2286000" cy="945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يتم تحديدها لكل الشرائح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702956"/>
            <a:ext cx="2286000" cy="945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/>
              <a:t>يتم الغاء جميع العمل على الصورة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أولاً : واجهة العرض</a:t>
            </a:r>
            <a:endParaRPr lang="en-US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/>
          <a:lstStyle/>
          <a:p>
            <a:pPr algn="r" rtl="1"/>
            <a:r>
              <a:rPr lang="ar-JO" dirty="0" smtClean="0"/>
              <a:t>تمثل اول واجهة ويجب ان تحتوي على اسم الموضوع والمصمم، والجامعة او المؤسسة التي ينتمي اليها المصمم.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71"/>
            <a:ext cx="3200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67889"/>
            <a:ext cx="3109801" cy="2466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648200"/>
            <a:ext cx="2649165" cy="1664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8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الميزة في العروض التقديمية انها تحمل نفس ادوات تطبيقات مايكروسوفت، ولهذا من تكون لديه خبرة في تغيير نوع الخط وحجمه، وحجمه ولونه، نفس الادوات للكتابة.</a:t>
            </a:r>
          </a:p>
          <a:p>
            <a:pPr algn="r" rtl="1"/>
            <a:r>
              <a:rPr lang="ar-JO" dirty="0" smtClean="0"/>
              <a:t>المصمم يكون له الحرية في اختيار الخط وتنسيقه.</a:t>
            </a:r>
          </a:p>
          <a:p>
            <a:pPr algn="r" rtl="1"/>
            <a:endParaRPr lang="ar-JO" dirty="0"/>
          </a:p>
          <a:p>
            <a:pPr algn="r" rtl="1"/>
            <a:endParaRPr lang="ar-JO" dirty="0" smtClean="0"/>
          </a:p>
          <a:p>
            <a:pPr algn="r" rtl="1"/>
            <a:endParaRPr lang="ar-JO" dirty="0"/>
          </a:p>
          <a:p>
            <a:pPr algn="r" rt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" y="3962400"/>
            <a:ext cx="8534400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6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خصائص اضافية تضاف على الشرائح ومنها قدرة المصمم على اضافة خلفية اما تكون صورة او لون او تنسيق مطروح ضمن النظام.</a:t>
            </a:r>
          </a:p>
          <a:p>
            <a:pPr algn="r" rtl="1"/>
            <a:r>
              <a:rPr lang="ar-JO" dirty="0" smtClean="0"/>
              <a:t>اولا انتقل الى التصميم</a:t>
            </a:r>
          </a:p>
          <a:p>
            <a:pPr algn="r" rtl="1"/>
            <a:endParaRPr lang="ar-JO" dirty="0"/>
          </a:p>
          <a:p>
            <a:pPr algn="r" rtl="1"/>
            <a:endParaRPr lang="ar-JO" dirty="0" smtClean="0"/>
          </a:p>
          <a:p>
            <a:pPr algn="r" rtl="1"/>
            <a:r>
              <a:rPr lang="ar-JO" dirty="0" smtClean="0"/>
              <a:t>سوف تظهر لك الادوات الخاصة بالتصميم.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8392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95600" y="2514600"/>
            <a:ext cx="3124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1143000" cy="81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3" y="4657725"/>
            <a:ext cx="5929313" cy="80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09805"/>
            <a:ext cx="1790700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8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تظهر ادوات خاصة بالتصميم وهن على ثلاث فئات</a:t>
            </a:r>
          </a:p>
          <a:p>
            <a:pPr algn="r" rtl="1"/>
            <a:r>
              <a:rPr lang="ar-JO" dirty="0" smtClean="0"/>
              <a:t>اعدادات الورقة.</a:t>
            </a:r>
          </a:p>
          <a:p>
            <a:pPr algn="r" rtl="1"/>
            <a:r>
              <a:rPr lang="ar-JO" dirty="0" smtClean="0"/>
              <a:t>الثيم </a:t>
            </a:r>
            <a:r>
              <a:rPr lang="en-US" dirty="0" smtClean="0"/>
              <a:t>them</a:t>
            </a:r>
            <a:r>
              <a:rPr lang="ar-JO" dirty="0" smtClean="0"/>
              <a:t>.</a:t>
            </a:r>
            <a:endParaRPr lang="en-US" dirty="0" smtClean="0"/>
          </a:p>
          <a:p>
            <a:pPr algn="r" rtl="1"/>
            <a:r>
              <a:rPr lang="ar-JO" dirty="0" smtClean="0"/>
              <a:t>الخلفيات.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2286000"/>
            <a:ext cx="1143000" cy="81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477000" cy="80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4495799"/>
            <a:ext cx="1790700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اعدادات الورقة</a:t>
            </a:r>
          </a:p>
          <a:p>
            <a:pPr lvl="1" algn="r" rtl="1"/>
            <a:r>
              <a:rPr lang="ar-JO" dirty="0" smtClean="0"/>
              <a:t>وتتضمن حجم الشريحة</a:t>
            </a:r>
          </a:p>
          <a:p>
            <a:pPr lvl="1" algn="r" rtl="1"/>
            <a:r>
              <a:rPr lang="ar-JO" dirty="0" smtClean="0"/>
              <a:t>وعرضها</a:t>
            </a:r>
          </a:p>
          <a:p>
            <a:pPr lvl="1" algn="r" rtl="1"/>
            <a:r>
              <a:rPr lang="ar-JO" dirty="0" smtClean="0"/>
              <a:t>وشكلها طولي او عرضي</a:t>
            </a:r>
          </a:p>
          <a:p>
            <a:pPr marL="457200" lvl="1" indent="0" algn="r" rtl="1">
              <a:buNone/>
            </a:pPr>
            <a:endParaRPr lang="ar-JO" dirty="0" smtClean="0"/>
          </a:p>
          <a:p>
            <a:pPr algn="r" rtl="1"/>
            <a:r>
              <a:rPr lang="ar-JO" dirty="0" smtClean="0"/>
              <a:t>الشكل الطولي او العرضي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6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3528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5" y="4191000"/>
            <a:ext cx="2833255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1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الثيم </a:t>
            </a:r>
            <a:r>
              <a:rPr lang="en-US" dirty="0" smtClean="0"/>
              <a:t>them</a:t>
            </a:r>
            <a:r>
              <a:rPr lang="ar-JO" dirty="0" smtClean="0"/>
              <a:t>.</a:t>
            </a:r>
          </a:p>
          <a:p>
            <a:pPr algn="r" rtl="1"/>
            <a:endParaRPr lang="ar-JO" dirty="0"/>
          </a:p>
          <a:p>
            <a:pPr algn="r" rtl="1"/>
            <a:endParaRPr lang="ar-JO" dirty="0" smtClean="0"/>
          </a:p>
          <a:p>
            <a:pPr algn="r" rtl="1"/>
            <a:r>
              <a:rPr lang="ar-JO" dirty="0" smtClean="0"/>
              <a:t>وهي تصاميم جاهزة ومن يقوم المصمم باختيارها سوف يجد ان حجم الخط واللون ونوع الخط كله تم تثبيته بما يتناسب مع التصميم.</a:t>
            </a:r>
          </a:p>
          <a:p>
            <a:pPr algn="r" rtl="1"/>
            <a:r>
              <a:rPr lang="ar-JO" dirty="0" smtClean="0"/>
              <a:t>ومن الممكن اختيار التصميم اما لشريحة واحدة او كل الشرائح.</a:t>
            </a:r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4495800"/>
            <a:ext cx="81534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7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قم باختيار التصميم واضغط بالطرف الايمن للماوس واختر اضافة للكل، سوف يتم تثبيته على كل الشرائح الموجودة في العرض.</a:t>
            </a:r>
          </a:p>
          <a:p>
            <a:pPr algn="r" rtl="1"/>
            <a:r>
              <a:rPr lang="ar-JO" dirty="0" smtClean="0"/>
              <a:t>وستتحول الشرائح الى التصميم الذي اخترته.</a:t>
            </a:r>
          </a:p>
          <a:p>
            <a:pPr algn="r" rtl="1"/>
            <a:r>
              <a:rPr lang="ar-JO" dirty="0" smtClean="0"/>
              <a:t>ومن الممكن تغيير اللون للتنسيق الذي اخترته.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419600"/>
            <a:ext cx="25717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ar-JO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ثانياً :الخلفيات ولون الخط في الشرائح</a:t>
            </a:r>
            <a:endParaRPr 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unioffices.net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62A8-1FFF-42CA-962C-D5CA320431A1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586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190</TotalTime>
  <Words>464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العروض التقديمية</vt:lpstr>
      <vt:lpstr>أولاً : واجهة العرض</vt:lpstr>
      <vt:lpstr>ثانياً :الخلفيات ولون الخط في الشرائح</vt:lpstr>
      <vt:lpstr>ثانياً :الخلفيات ولون الخط في الشرائح</vt:lpstr>
      <vt:lpstr>ثانياً :الخلفيات ولون الخط في الشرائح</vt:lpstr>
      <vt:lpstr>ثانياً :الخلفيات ولون الخط في الشرائح</vt:lpstr>
      <vt:lpstr>ثانياً :الخلفيات ولون الخط في الشرائح</vt:lpstr>
      <vt:lpstr>ثانياً :الخلفيات ولون الخط في الشرائح</vt:lpstr>
      <vt:lpstr>ثانياً :الخلفيات ولون الخط في الشرائح</vt:lpstr>
      <vt:lpstr>تغيير اللون للتصميم</vt:lpstr>
      <vt:lpstr>التصميم بعد تغيير اللون</vt:lpstr>
      <vt:lpstr>تغيير في التصميم</vt:lpstr>
      <vt:lpstr>الخلفيات</vt:lpstr>
      <vt:lpstr>الخلفيات</vt:lpstr>
      <vt:lpstr>الخلفيات</vt:lpstr>
      <vt:lpstr>اضافة صورة كخلفية</vt:lpstr>
      <vt:lpstr>اضافة صورة كخلفية</vt:lpstr>
      <vt:lpstr>اضافة صورة كخلفية</vt:lpstr>
      <vt:lpstr>اضافة صورة كخلفية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العروض التقديمية</dc:title>
  <dc:creator>dell</dc:creator>
  <cp:lastModifiedBy>dell</cp:lastModifiedBy>
  <cp:revision>13</cp:revision>
  <dcterms:created xsi:type="dcterms:W3CDTF">2016-11-15T11:05:05Z</dcterms:created>
  <dcterms:modified xsi:type="dcterms:W3CDTF">2016-11-20T17:08:35Z</dcterms:modified>
</cp:coreProperties>
</file>