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E4943-C783-438D-A061-0752CE8DEFFF}" type="datetimeFigureOut">
              <a:rPr lang="en-US" smtClean="0"/>
              <a:t>11/20/2016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15DE7-8116-4B5F-82A0-4BA8DD7EF809}" type="slidenum">
              <a:rPr lang="en-US" smtClean="0"/>
              <a:t>‹#›</a:t>
            </a:fld>
            <a:endParaRPr lang="en-US"/>
          </a:p>
        </p:txBody>
      </p:sp>
    </p:spTree>
    <p:extLst>
      <p:ext uri="{BB962C8B-B14F-4D97-AF65-F5344CB8AC3E}">
        <p14:creationId xmlns:p14="http://schemas.microsoft.com/office/powerpoint/2010/main" val="317969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CAE1E87-3C37-47FC-9885-E17374AFE617}" type="datetime1">
              <a:rPr lang="en-US" smtClean="0"/>
              <a:t>11/20/2016</a:t>
            </a:fld>
            <a:endParaRPr lang="en-US"/>
          </a:p>
        </p:txBody>
      </p:sp>
      <p:sp>
        <p:nvSpPr>
          <p:cNvPr id="8" name="Slide Number Placeholder 7"/>
          <p:cNvSpPr>
            <a:spLocks noGrp="1"/>
          </p:cNvSpPr>
          <p:nvPr>
            <p:ph type="sldNum" sz="quarter" idx="11"/>
          </p:nvPr>
        </p:nvSpPr>
        <p:spPr/>
        <p:txBody>
          <a:bodyPr/>
          <a:lstStyle/>
          <a:p>
            <a:fld id="{58322954-D14E-4411-B8B5-9C9C73699BC1}"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unioffices.net</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 y="76200"/>
            <a:ext cx="1524616" cy="6193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889FE-BFC0-48C2-86A2-F1457CE6A6E4}" type="datetime1">
              <a:rPr lang="en-US" smtClean="0"/>
              <a:t>11/20/2016</a:t>
            </a:fld>
            <a:endParaRPr lang="en-US"/>
          </a:p>
        </p:txBody>
      </p:sp>
      <p:sp>
        <p:nvSpPr>
          <p:cNvPr id="5" name="Footer Placeholder 4"/>
          <p:cNvSpPr>
            <a:spLocks noGrp="1"/>
          </p:cNvSpPr>
          <p:nvPr>
            <p:ph type="ftr" sz="quarter" idx="11"/>
          </p:nvPr>
        </p:nvSpPr>
        <p:spPr/>
        <p:txBody>
          <a:bodyPr/>
          <a:lstStyle/>
          <a:p>
            <a:r>
              <a:rPr lang="en-US" smtClean="0"/>
              <a:t>unioffices.net</a:t>
            </a:r>
            <a:endParaRPr lang="en-US" dirty="0"/>
          </a:p>
        </p:txBody>
      </p:sp>
      <p:sp>
        <p:nvSpPr>
          <p:cNvPr id="6" name="Slide Number Placeholder 5"/>
          <p:cNvSpPr>
            <a:spLocks noGrp="1"/>
          </p:cNvSpPr>
          <p:nvPr>
            <p:ph type="sldNum" sz="quarter" idx="12"/>
          </p:nvPr>
        </p:nvSpPr>
        <p:spPr/>
        <p:txBody>
          <a:bodyPr/>
          <a:lstStyle/>
          <a:p>
            <a:fld id="{58322954-D14E-4411-B8B5-9C9C73699B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9B1A3-0132-4F6F-BBAF-DD826531CDD3}" type="datetime1">
              <a:rPr lang="en-US" smtClean="0"/>
              <a:t>11/20/2016</a:t>
            </a:fld>
            <a:endParaRPr lang="en-US"/>
          </a:p>
        </p:txBody>
      </p:sp>
      <p:sp>
        <p:nvSpPr>
          <p:cNvPr id="5" name="Footer Placeholder 4"/>
          <p:cNvSpPr>
            <a:spLocks noGrp="1"/>
          </p:cNvSpPr>
          <p:nvPr>
            <p:ph type="ftr" sz="quarter" idx="11"/>
          </p:nvPr>
        </p:nvSpPr>
        <p:spPr/>
        <p:txBody>
          <a:bodyPr/>
          <a:lstStyle/>
          <a:p>
            <a:r>
              <a:rPr lang="en-US" smtClean="0"/>
              <a:t>unioffices.net</a:t>
            </a:r>
            <a:endParaRPr lang="en-US" dirty="0"/>
          </a:p>
        </p:txBody>
      </p:sp>
      <p:sp>
        <p:nvSpPr>
          <p:cNvPr id="6" name="Slide Number Placeholder 5"/>
          <p:cNvSpPr>
            <a:spLocks noGrp="1"/>
          </p:cNvSpPr>
          <p:nvPr>
            <p:ph type="sldNum" sz="quarter" idx="12"/>
          </p:nvPr>
        </p:nvSpPr>
        <p:spPr/>
        <p:txBody>
          <a:bodyPr/>
          <a:lstStyle/>
          <a:p>
            <a:fld id="{58322954-D14E-4411-B8B5-9C9C73699B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89EA03A-6493-45C8-9BBC-1BB9DA7870CF}" type="datetime1">
              <a:rPr lang="en-US" smtClean="0"/>
              <a:t>11/20/2016</a:t>
            </a:fld>
            <a:endParaRPr lang="en-US"/>
          </a:p>
        </p:txBody>
      </p:sp>
      <p:sp>
        <p:nvSpPr>
          <p:cNvPr id="5" name="Footer Placeholder 4"/>
          <p:cNvSpPr>
            <a:spLocks noGrp="1"/>
          </p:cNvSpPr>
          <p:nvPr>
            <p:ph type="ftr" sz="quarter" idx="11"/>
          </p:nvPr>
        </p:nvSpPr>
        <p:spPr/>
        <p:txBody>
          <a:bodyPr/>
          <a:lstStyle/>
          <a:p>
            <a:r>
              <a:rPr lang="en-US" smtClean="0"/>
              <a:t>unioffices.net</a:t>
            </a:r>
            <a:endParaRPr lang="en-US" dirty="0"/>
          </a:p>
        </p:txBody>
      </p:sp>
      <p:sp>
        <p:nvSpPr>
          <p:cNvPr id="6" name="Slide Number Placeholder 5"/>
          <p:cNvSpPr>
            <a:spLocks noGrp="1"/>
          </p:cNvSpPr>
          <p:nvPr>
            <p:ph type="sldNum" sz="quarter" idx="12"/>
          </p:nvPr>
        </p:nvSpPr>
        <p:spPr/>
        <p:txBody>
          <a:bodyPr/>
          <a:lstStyle/>
          <a:p>
            <a:fld id="{58322954-D14E-4411-B8B5-9C9C73699B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2DA535-A8E1-4A8C-A38B-6EEDFE1F02FC}" type="datetime1">
              <a:rPr lang="en-US" smtClean="0"/>
              <a:t>11/20/2016</a:t>
            </a:fld>
            <a:endParaRPr lang="en-US"/>
          </a:p>
        </p:txBody>
      </p:sp>
      <p:sp>
        <p:nvSpPr>
          <p:cNvPr id="5" name="Footer Placeholder 4"/>
          <p:cNvSpPr>
            <a:spLocks noGrp="1"/>
          </p:cNvSpPr>
          <p:nvPr>
            <p:ph type="ftr" sz="quarter" idx="11"/>
          </p:nvPr>
        </p:nvSpPr>
        <p:spPr/>
        <p:txBody>
          <a:bodyPr/>
          <a:lstStyle/>
          <a:p>
            <a:r>
              <a:rPr lang="en-US" smtClean="0"/>
              <a:t>unioffices.net</a:t>
            </a:r>
            <a:endParaRPr lang="en-US" dirty="0"/>
          </a:p>
        </p:txBody>
      </p:sp>
      <p:sp>
        <p:nvSpPr>
          <p:cNvPr id="6" name="Slide Number Placeholder 5"/>
          <p:cNvSpPr>
            <a:spLocks noGrp="1"/>
          </p:cNvSpPr>
          <p:nvPr>
            <p:ph type="sldNum" sz="quarter" idx="12"/>
          </p:nvPr>
        </p:nvSpPr>
        <p:spPr/>
        <p:txBody>
          <a:bodyPr/>
          <a:lstStyle/>
          <a:p>
            <a:fld id="{58322954-D14E-4411-B8B5-9C9C73699BC1}"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3173E9C-CA81-43BA-BA83-A4475455C8CD}" type="datetime1">
              <a:rPr lang="en-US" smtClean="0"/>
              <a:t>11/20/2016</a:t>
            </a:fld>
            <a:endParaRPr lang="en-US"/>
          </a:p>
        </p:txBody>
      </p:sp>
      <p:sp>
        <p:nvSpPr>
          <p:cNvPr id="6" name="Footer Placeholder 5"/>
          <p:cNvSpPr>
            <a:spLocks noGrp="1"/>
          </p:cNvSpPr>
          <p:nvPr>
            <p:ph type="ftr" sz="quarter" idx="11"/>
          </p:nvPr>
        </p:nvSpPr>
        <p:spPr/>
        <p:txBody>
          <a:bodyPr/>
          <a:lstStyle/>
          <a:p>
            <a:r>
              <a:rPr lang="en-US" smtClean="0"/>
              <a:t>unioffices.net</a:t>
            </a:r>
            <a:endParaRPr lang="en-US" dirty="0"/>
          </a:p>
        </p:txBody>
      </p:sp>
      <p:sp>
        <p:nvSpPr>
          <p:cNvPr id="7" name="Slide Number Placeholder 6"/>
          <p:cNvSpPr>
            <a:spLocks noGrp="1"/>
          </p:cNvSpPr>
          <p:nvPr>
            <p:ph type="sldNum" sz="quarter" idx="12"/>
          </p:nvPr>
        </p:nvSpPr>
        <p:spPr/>
        <p:txBody>
          <a:bodyPr/>
          <a:lstStyle/>
          <a:p>
            <a:fld id="{58322954-D14E-4411-B8B5-9C9C73699BC1}"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EFA79-DD92-4CF1-A06E-7CA52208267F}" type="datetime1">
              <a:rPr lang="en-US" smtClean="0"/>
              <a:t>11/20/2016</a:t>
            </a:fld>
            <a:endParaRPr lang="en-US"/>
          </a:p>
        </p:txBody>
      </p:sp>
      <p:sp>
        <p:nvSpPr>
          <p:cNvPr id="8" name="Footer Placeholder 7"/>
          <p:cNvSpPr>
            <a:spLocks noGrp="1"/>
          </p:cNvSpPr>
          <p:nvPr>
            <p:ph type="ftr" sz="quarter" idx="11"/>
          </p:nvPr>
        </p:nvSpPr>
        <p:spPr/>
        <p:txBody>
          <a:bodyPr/>
          <a:lstStyle/>
          <a:p>
            <a:r>
              <a:rPr lang="en-US" smtClean="0"/>
              <a:t>unioffices.net</a:t>
            </a:r>
            <a:endParaRPr lang="en-US" dirty="0"/>
          </a:p>
        </p:txBody>
      </p:sp>
      <p:sp>
        <p:nvSpPr>
          <p:cNvPr id="9" name="Slide Number Placeholder 8"/>
          <p:cNvSpPr>
            <a:spLocks noGrp="1"/>
          </p:cNvSpPr>
          <p:nvPr>
            <p:ph type="sldNum" sz="quarter" idx="12"/>
          </p:nvPr>
        </p:nvSpPr>
        <p:spPr/>
        <p:txBody>
          <a:bodyPr/>
          <a:lstStyle/>
          <a:p>
            <a:fld id="{58322954-D14E-4411-B8B5-9C9C73699BC1}"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3245A1-3CAE-4037-A054-3B031B48700D}" type="datetime1">
              <a:rPr lang="en-US" smtClean="0"/>
              <a:t>11/20/2016</a:t>
            </a:fld>
            <a:endParaRPr lang="en-US"/>
          </a:p>
        </p:txBody>
      </p:sp>
      <p:sp>
        <p:nvSpPr>
          <p:cNvPr id="4" name="Footer Placeholder 3"/>
          <p:cNvSpPr>
            <a:spLocks noGrp="1"/>
          </p:cNvSpPr>
          <p:nvPr>
            <p:ph type="ftr" sz="quarter" idx="11"/>
          </p:nvPr>
        </p:nvSpPr>
        <p:spPr/>
        <p:txBody>
          <a:bodyPr/>
          <a:lstStyle/>
          <a:p>
            <a:r>
              <a:rPr lang="en-US" smtClean="0"/>
              <a:t>unioffices.net</a:t>
            </a:r>
            <a:endParaRPr lang="en-US" dirty="0"/>
          </a:p>
        </p:txBody>
      </p:sp>
      <p:sp>
        <p:nvSpPr>
          <p:cNvPr id="5" name="Slide Number Placeholder 4"/>
          <p:cNvSpPr>
            <a:spLocks noGrp="1"/>
          </p:cNvSpPr>
          <p:nvPr>
            <p:ph type="sldNum" sz="quarter" idx="12"/>
          </p:nvPr>
        </p:nvSpPr>
        <p:spPr/>
        <p:txBody>
          <a:bodyPr/>
          <a:lstStyle/>
          <a:p>
            <a:fld id="{58322954-D14E-4411-B8B5-9C9C73699B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C0A4A-FC5E-4427-A94C-55DDDAAB4DFE}" type="datetime1">
              <a:rPr lang="en-US" smtClean="0"/>
              <a:t>11/20/2016</a:t>
            </a:fld>
            <a:endParaRPr lang="en-US"/>
          </a:p>
        </p:txBody>
      </p:sp>
      <p:sp>
        <p:nvSpPr>
          <p:cNvPr id="3" name="Footer Placeholder 2"/>
          <p:cNvSpPr>
            <a:spLocks noGrp="1"/>
          </p:cNvSpPr>
          <p:nvPr>
            <p:ph type="ftr" sz="quarter" idx="11"/>
          </p:nvPr>
        </p:nvSpPr>
        <p:spPr/>
        <p:txBody>
          <a:bodyPr/>
          <a:lstStyle/>
          <a:p>
            <a:r>
              <a:rPr lang="en-US" smtClean="0"/>
              <a:t>unioffices.net</a:t>
            </a:r>
            <a:endParaRPr lang="en-US" dirty="0"/>
          </a:p>
        </p:txBody>
      </p:sp>
      <p:sp>
        <p:nvSpPr>
          <p:cNvPr id="4" name="Slide Number Placeholder 3"/>
          <p:cNvSpPr>
            <a:spLocks noGrp="1"/>
          </p:cNvSpPr>
          <p:nvPr>
            <p:ph type="sldNum" sz="quarter" idx="12"/>
          </p:nvPr>
        </p:nvSpPr>
        <p:spPr/>
        <p:txBody>
          <a:bodyPr/>
          <a:lstStyle/>
          <a:p>
            <a:fld id="{58322954-D14E-4411-B8B5-9C9C73699B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4BBDD5-3DF7-4899-A3B1-DC858BBCA2BA}" type="datetime1">
              <a:rPr lang="en-US" smtClean="0"/>
              <a:t>11/20/2016</a:t>
            </a:fld>
            <a:endParaRPr lang="en-US"/>
          </a:p>
        </p:txBody>
      </p:sp>
      <p:sp>
        <p:nvSpPr>
          <p:cNvPr id="6" name="Footer Placeholder 5"/>
          <p:cNvSpPr>
            <a:spLocks noGrp="1"/>
          </p:cNvSpPr>
          <p:nvPr>
            <p:ph type="ftr" sz="quarter" idx="11"/>
          </p:nvPr>
        </p:nvSpPr>
        <p:spPr/>
        <p:txBody>
          <a:bodyPr/>
          <a:lstStyle/>
          <a:p>
            <a:r>
              <a:rPr lang="en-US" smtClean="0"/>
              <a:t>unioffices.net</a:t>
            </a:r>
            <a:endParaRPr lang="en-US" dirty="0"/>
          </a:p>
        </p:txBody>
      </p:sp>
      <p:sp>
        <p:nvSpPr>
          <p:cNvPr id="7" name="Slide Number Placeholder 6"/>
          <p:cNvSpPr>
            <a:spLocks noGrp="1"/>
          </p:cNvSpPr>
          <p:nvPr>
            <p:ph type="sldNum" sz="quarter" idx="12"/>
          </p:nvPr>
        </p:nvSpPr>
        <p:spPr/>
        <p:txBody>
          <a:bodyPr/>
          <a:lstStyle/>
          <a:p>
            <a:fld id="{58322954-D14E-4411-B8B5-9C9C73699BC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748E7-5D67-4B44-88B5-E6A04CB84693}" type="datetime1">
              <a:rPr lang="en-US" smtClean="0"/>
              <a:t>11/20/2016</a:t>
            </a:fld>
            <a:endParaRPr lang="en-US"/>
          </a:p>
        </p:txBody>
      </p:sp>
      <p:sp>
        <p:nvSpPr>
          <p:cNvPr id="6" name="Footer Placeholder 5"/>
          <p:cNvSpPr>
            <a:spLocks noGrp="1"/>
          </p:cNvSpPr>
          <p:nvPr>
            <p:ph type="ftr" sz="quarter" idx="11"/>
          </p:nvPr>
        </p:nvSpPr>
        <p:spPr/>
        <p:txBody>
          <a:bodyPr/>
          <a:lstStyle/>
          <a:p>
            <a:r>
              <a:rPr lang="en-US" smtClean="0"/>
              <a:t>unioffices.net</a:t>
            </a:r>
            <a:endParaRPr lang="en-US" dirty="0"/>
          </a:p>
        </p:txBody>
      </p:sp>
      <p:sp>
        <p:nvSpPr>
          <p:cNvPr id="7" name="Slide Number Placeholder 6"/>
          <p:cNvSpPr>
            <a:spLocks noGrp="1"/>
          </p:cNvSpPr>
          <p:nvPr>
            <p:ph type="sldNum" sz="quarter" idx="12"/>
          </p:nvPr>
        </p:nvSpPr>
        <p:spPr/>
        <p:txBody>
          <a:bodyPr/>
          <a:lstStyle/>
          <a:p>
            <a:fld id="{58322954-D14E-4411-B8B5-9C9C73699B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C05E9C1-4840-46ED-9630-D85ACC557E10}" type="datetime1">
              <a:rPr lang="en-US" smtClean="0"/>
              <a:t>11/20/2016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unioffices.net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8322954-D14E-4411-B8B5-9C9C73699BC1}"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200" y="63499"/>
            <a:ext cx="1524616" cy="619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JO" dirty="0" smtClean="0">
                <a:solidFill>
                  <a:srgbClr val="7030A0"/>
                </a:solidFill>
                <a:effectLst>
                  <a:outerShdw blurRad="38100" dist="38100" dir="2700000" algn="tl">
                    <a:srgbClr val="000000">
                      <a:alpha val="43137"/>
                    </a:srgbClr>
                  </a:outerShdw>
                </a:effectLst>
              </a:rPr>
              <a:t>العروض التقديمية</a:t>
            </a:r>
            <a:endParaRPr lang="en-US"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Unioffices.net</a:t>
            </a:r>
            <a:endParaRPr lang="en-US" dirty="0"/>
          </a:p>
        </p:txBody>
      </p:sp>
      <p:sp>
        <p:nvSpPr>
          <p:cNvPr id="4" name="Slide Number Placeholder 3"/>
          <p:cNvSpPr>
            <a:spLocks noGrp="1"/>
          </p:cNvSpPr>
          <p:nvPr>
            <p:ph type="sldNum" sz="quarter" idx="11"/>
          </p:nvPr>
        </p:nvSpPr>
        <p:spPr/>
        <p:txBody>
          <a:bodyPr/>
          <a:lstStyle/>
          <a:p>
            <a:fld id="{58322954-D14E-4411-B8B5-9C9C73699BC1}" type="slidenum">
              <a:rPr lang="en-US" smtClean="0"/>
              <a:t>1</a:t>
            </a:fld>
            <a:endParaRPr lang="en-US"/>
          </a:p>
        </p:txBody>
      </p:sp>
      <p:sp>
        <p:nvSpPr>
          <p:cNvPr id="5" name="Footer Placeholder 4"/>
          <p:cNvSpPr>
            <a:spLocks noGrp="1"/>
          </p:cNvSpPr>
          <p:nvPr>
            <p:ph type="ftr" sz="quarter" idx="12"/>
          </p:nvPr>
        </p:nvSpPr>
        <p:spPr/>
        <p:txBody>
          <a:bodyPr/>
          <a:lstStyle/>
          <a:p>
            <a:r>
              <a:rPr lang="en-US" smtClean="0"/>
              <a:t>unioffices.net</a:t>
            </a:r>
            <a:endParaRPr lang="en-US" dirty="0"/>
          </a:p>
        </p:txBody>
      </p:sp>
    </p:spTree>
    <p:extLst>
      <p:ext uri="{BB962C8B-B14F-4D97-AF65-F5344CB8AC3E}">
        <p14:creationId xmlns:p14="http://schemas.microsoft.com/office/powerpoint/2010/main" val="160876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solidFill>
                  <a:srgbClr val="7030A0"/>
                </a:solidFill>
                <a:effectLst>
                  <a:outerShdw blurRad="38100" dist="38100" dir="2700000" algn="tl">
                    <a:srgbClr val="000000">
                      <a:alpha val="43137"/>
                    </a:srgbClr>
                  </a:outerShdw>
                </a:effectLst>
              </a:rPr>
              <a:t>الواجهة</a:t>
            </a:r>
            <a:endParaRPr lang="en-US" dirty="0">
              <a:solidFill>
                <a:srgbClr val="7030A0"/>
              </a:solidFill>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324600" cy="2886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Footer Placeholder 23"/>
          <p:cNvSpPr>
            <a:spLocks noGrp="1"/>
          </p:cNvSpPr>
          <p:nvPr>
            <p:ph type="ftr" sz="quarter" idx="11"/>
          </p:nvPr>
        </p:nvSpPr>
        <p:spPr/>
        <p:txBody>
          <a:bodyPr/>
          <a:lstStyle/>
          <a:p>
            <a:r>
              <a:rPr lang="en-US" smtClean="0"/>
              <a:t>unioffices.net</a:t>
            </a:r>
            <a:endParaRPr lang="en-US" dirty="0"/>
          </a:p>
        </p:txBody>
      </p:sp>
      <p:sp>
        <p:nvSpPr>
          <p:cNvPr id="23" name="Slide Number Placeholder 22"/>
          <p:cNvSpPr>
            <a:spLocks noGrp="1"/>
          </p:cNvSpPr>
          <p:nvPr>
            <p:ph type="sldNum" sz="quarter" idx="12"/>
          </p:nvPr>
        </p:nvSpPr>
        <p:spPr/>
        <p:txBody>
          <a:bodyPr/>
          <a:lstStyle/>
          <a:p>
            <a:fld id="{58322954-D14E-4411-B8B5-9C9C73699BC1}" type="slidenum">
              <a:rPr lang="en-US" smtClean="0"/>
              <a:t>2</a:t>
            </a:fld>
            <a:endParaRPr lang="en-US"/>
          </a:p>
        </p:txBody>
      </p:sp>
      <p:sp>
        <p:nvSpPr>
          <p:cNvPr id="4" name="Rounded Rectangle 3"/>
          <p:cNvSpPr/>
          <p:nvPr/>
        </p:nvSpPr>
        <p:spPr>
          <a:xfrm>
            <a:off x="685800" y="914400"/>
            <a:ext cx="2286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الشريحة التي تتعامل معها</a:t>
            </a:r>
            <a:endParaRPr lang="en-US" dirty="0"/>
          </a:p>
        </p:txBody>
      </p:sp>
      <p:sp>
        <p:nvSpPr>
          <p:cNvPr id="6" name="Rounded Rectangle 5"/>
          <p:cNvSpPr/>
          <p:nvPr/>
        </p:nvSpPr>
        <p:spPr>
          <a:xfrm>
            <a:off x="457200" y="5257800"/>
            <a:ext cx="3200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من الممكن اضافة عدد من الشرائح وكذلك مسح او نقل اي شريحة ترغب بتغيير موقعها الى مكان اخر</a:t>
            </a:r>
            <a:endParaRPr lang="en-US" dirty="0"/>
          </a:p>
        </p:txBody>
      </p:sp>
      <p:cxnSp>
        <p:nvCxnSpPr>
          <p:cNvPr id="7" name="Straight Arrow Connector 6"/>
          <p:cNvCxnSpPr/>
          <p:nvPr/>
        </p:nvCxnSpPr>
        <p:spPr>
          <a:xfrm>
            <a:off x="2362200" y="1905000"/>
            <a:ext cx="1828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90600" y="4191000"/>
            <a:ext cx="609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629400" y="4724400"/>
            <a:ext cx="21336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من الممكن تغيير نوعية الشريحة حسب ما ترغب</a:t>
            </a:r>
            <a:endParaRPr lang="en-US" dirty="0"/>
          </a:p>
        </p:txBody>
      </p:sp>
      <p:cxnSp>
        <p:nvCxnSpPr>
          <p:cNvPr id="12" name="Straight Arrow Connector 11"/>
          <p:cNvCxnSpPr>
            <a:stCxn id="10" idx="1"/>
          </p:cNvCxnSpPr>
          <p:nvPr/>
        </p:nvCxnSpPr>
        <p:spPr>
          <a:xfrm flipH="1" flipV="1">
            <a:off x="5715000" y="50292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400800" y="381000"/>
            <a:ext cx="2590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الادوات وما ترغب من فعاليات على الشرائح</a:t>
            </a:r>
            <a:endParaRPr lang="en-US" dirty="0"/>
          </a:p>
        </p:txBody>
      </p:sp>
      <p:cxnSp>
        <p:nvCxnSpPr>
          <p:cNvPr id="15" name="Straight Arrow Connector 14"/>
          <p:cNvCxnSpPr>
            <a:stCxn id="13" idx="2"/>
          </p:cNvCxnSpPr>
          <p:nvPr/>
        </p:nvCxnSpPr>
        <p:spPr>
          <a:xfrm flipH="1">
            <a:off x="6629400" y="175260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8" idx="3"/>
          </p:cNvCxnSpPr>
          <p:nvPr/>
        </p:nvCxnSpPr>
        <p:spPr>
          <a:xfrm>
            <a:off x="990600" y="28194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243840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الشرائح</a:t>
            </a:r>
            <a:endParaRPr lang="en-US" dirty="0"/>
          </a:p>
        </p:txBody>
      </p:sp>
      <p:sp>
        <p:nvSpPr>
          <p:cNvPr id="21" name="Rectangle 20"/>
          <p:cNvSpPr/>
          <p:nvPr/>
        </p:nvSpPr>
        <p:spPr>
          <a:xfrm>
            <a:off x="62345" y="3470564"/>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التنسيق</a:t>
            </a:r>
            <a:endParaRPr lang="en-US" dirty="0"/>
          </a:p>
        </p:txBody>
      </p:sp>
      <p:cxnSp>
        <p:nvCxnSpPr>
          <p:cNvPr id="22" name="Straight Arrow Connector 21"/>
          <p:cNvCxnSpPr>
            <a:stCxn id="21" idx="3"/>
          </p:cNvCxnSpPr>
          <p:nvPr/>
        </p:nvCxnSpPr>
        <p:spPr>
          <a:xfrm flipV="1">
            <a:off x="1052945" y="3200400"/>
            <a:ext cx="1004455" cy="651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8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solidFill>
                  <a:srgbClr val="7030A0"/>
                </a:solidFill>
                <a:effectLst>
                  <a:outerShdw blurRad="38100" dist="38100" dir="2700000" algn="tl">
                    <a:srgbClr val="000000">
                      <a:alpha val="43137"/>
                    </a:srgbClr>
                  </a:outerShdw>
                </a:effectLst>
              </a:rPr>
              <a:t>اضافة شريحة جديدة</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0" y="1600200"/>
            <a:ext cx="5257800" cy="4525963"/>
          </a:xfrm>
        </p:spPr>
        <p:txBody>
          <a:bodyPr>
            <a:normAutofit/>
          </a:bodyPr>
          <a:lstStyle/>
          <a:p>
            <a:pPr algn="r" rtl="1"/>
            <a:r>
              <a:rPr lang="ar-JO" dirty="0" smtClean="0"/>
              <a:t>من اجل اضافة شريحة جديدة هناك طريقتان الطريقة السريعة، الذهاب الى منطقة الشرائح في جهة اليسار ووضع الماوس في مكان المطلوب لتكوين شريحة جديدة، والضغط على طرف الايمن من الماوس واختيار شريحة جديدة.</a:t>
            </a:r>
          </a:p>
          <a:p>
            <a:pPr algn="r" rtl="1"/>
            <a:endParaRPr lang="en-US" dirty="0"/>
          </a:p>
        </p:txBody>
      </p:sp>
      <p:sp>
        <p:nvSpPr>
          <p:cNvPr id="6" name="Footer Placeholder 5"/>
          <p:cNvSpPr>
            <a:spLocks noGrp="1"/>
          </p:cNvSpPr>
          <p:nvPr>
            <p:ph type="ftr" sz="quarter" idx="11"/>
          </p:nvPr>
        </p:nvSpPr>
        <p:spPr/>
        <p:txBody>
          <a:bodyPr/>
          <a:lstStyle/>
          <a:p>
            <a:r>
              <a:rPr lang="en-US" smtClean="0"/>
              <a:t>unioffices.net</a:t>
            </a:r>
            <a:endParaRPr lang="en-US" dirty="0"/>
          </a:p>
        </p:txBody>
      </p:sp>
      <p:sp>
        <p:nvSpPr>
          <p:cNvPr id="5" name="Slide Number Placeholder 4"/>
          <p:cNvSpPr>
            <a:spLocks noGrp="1"/>
          </p:cNvSpPr>
          <p:nvPr>
            <p:ph type="sldNum" sz="quarter" idx="12"/>
          </p:nvPr>
        </p:nvSpPr>
        <p:spPr/>
        <p:txBody>
          <a:bodyPr/>
          <a:lstStyle/>
          <a:p>
            <a:fld id="{58322954-D14E-4411-B8B5-9C9C73699BC1}" type="slidenum">
              <a:rPr lang="en-US" smtClean="0"/>
              <a:t>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21050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05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solidFill>
                  <a:srgbClr val="7030A0"/>
                </a:solidFill>
                <a:effectLst>
                  <a:outerShdw blurRad="38100" dist="38100" dir="2700000" algn="tl">
                    <a:srgbClr val="000000">
                      <a:alpha val="43137"/>
                    </a:srgbClr>
                  </a:outerShdw>
                </a:effectLst>
              </a:rPr>
              <a:t>اضافة شريحة جديدة</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0" y="1600200"/>
            <a:ext cx="4114800" cy="4525963"/>
          </a:xfrm>
        </p:spPr>
        <p:txBody>
          <a:bodyPr/>
          <a:lstStyle/>
          <a:p>
            <a:pPr algn="r" rtl="1"/>
            <a:r>
              <a:rPr lang="ar-JO" dirty="0" smtClean="0"/>
              <a:t>لتكوين شريحة جديدة الذهاب الى القائمة الرئيسية واختيار شريحة جديدة.</a:t>
            </a:r>
          </a:p>
          <a:p>
            <a:pPr algn="r" rtl="1"/>
            <a:r>
              <a:rPr lang="ar-JO" dirty="0" smtClean="0"/>
              <a:t>وسوف تظهر الشريحة الجديدة في الموقع الذي حددته بالماوس حتى لو كانت بين الشرائح او اخر موقع في العرض.</a:t>
            </a:r>
            <a:endParaRPr lang="en-US" dirty="0"/>
          </a:p>
        </p:txBody>
      </p:sp>
      <p:sp>
        <p:nvSpPr>
          <p:cNvPr id="11" name="Footer Placeholder 10"/>
          <p:cNvSpPr>
            <a:spLocks noGrp="1"/>
          </p:cNvSpPr>
          <p:nvPr>
            <p:ph type="ftr" sz="quarter" idx="11"/>
          </p:nvPr>
        </p:nvSpPr>
        <p:spPr/>
        <p:txBody>
          <a:bodyPr/>
          <a:lstStyle/>
          <a:p>
            <a:r>
              <a:rPr lang="en-US" smtClean="0"/>
              <a:t>unioffices.net</a:t>
            </a:r>
            <a:endParaRPr lang="en-US" dirty="0"/>
          </a:p>
        </p:txBody>
      </p:sp>
      <p:sp>
        <p:nvSpPr>
          <p:cNvPr id="10" name="Slide Number Placeholder 9"/>
          <p:cNvSpPr>
            <a:spLocks noGrp="1"/>
          </p:cNvSpPr>
          <p:nvPr>
            <p:ph type="sldNum" sz="quarter" idx="12"/>
          </p:nvPr>
        </p:nvSpPr>
        <p:spPr/>
        <p:txBody>
          <a:bodyPr/>
          <a:lstStyle/>
          <a:p>
            <a:fld id="{58322954-D14E-4411-B8B5-9C9C73699BC1}" type="slidenum">
              <a:rPr lang="en-US" smtClean="0"/>
              <a:t>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4038600" cy="2066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a:xfrm flipV="1">
            <a:off x="533400" y="2862262"/>
            <a:ext cx="1219200" cy="1578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200400"/>
            <a:ext cx="137160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 name="Oval 6"/>
          <p:cNvSpPr/>
          <p:nvPr/>
        </p:nvSpPr>
        <p:spPr>
          <a:xfrm>
            <a:off x="304800" y="4191000"/>
            <a:ext cx="28194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تحدد بالماوس الموقع الذي ترغب بوضع الشريحة، ويتحول الى خط اسود، بعدها اطلب شريحة جديدة.</a:t>
            </a:r>
            <a:endParaRPr lang="en-US" dirty="0"/>
          </a:p>
        </p:txBody>
      </p:sp>
      <p:cxnSp>
        <p:nvCxnSpPr>
          <p:cNvPr id="9" name="Straight Arrow Connector 8"/>
          <p:cNvCxnSpPr/>
          <p:nvPr/>
        </p:nvCxnSpPr>
        <p:spPr>
          <a:xfrm flipV="1">
            <a:off x="2705100" y="57912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sz="4000" dirty="0" smtClean="0">
                <a:solidFill>
                  <a:srgbClr val="7030A0"/>
                </a:solidFill>
                <a:effectLst>
                  <a:outerShdw blurRad="38100" dist="38100" dir="2700000" algn="tl">
                    <a:srgbClr val="000000">
                      <a:alpha val="43137"/>
                    </a:srgbClr>
                  </a:outerShdw>
                </a:effectLst>
              </a:rPr>
              <a:t>ترقيم الشرائح- واضافة تعليق او عنوان</a:t>
            </a:r>
            <a:endParaRPr lang="en-US" sz="4000"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r" rtl="1"/>
            <a:r>
              <a:rPr lang="ar-JO" dirty="0" smtClean="0"/>
              <a:t>من اجل ترقيم الشرائح بشكل متسلسل من النظام، الذهاب الى القائمة الاضافة.</a:t>
            </a:r>
          </a:p>
          <a:p>
            <a:pPr algn="r" rtl="1"/>
            <a:endParaRPr lang="ar-JO" dirty="0"/>
          </a:p>
          <a:p>
            <a:pPr algn="r" rtl="1"/>
            <a:endParaRPr lang="ar-JO" dirty="0" smtClean="0"/>
          </a:p>
          <a:p>
            <a:pPr algn="r" rtl="1"/>
            <a:endParaRPr lang="en-US" dirty="0" smtClean="0"/>
          </a:p>
          <a:p>
            <a:pPr algn="r" rtl="1"/>
            <a:endParaRPr lang="en-US" dirty="0"/>
          </a:p>
          <a:p>
            <a:pPr algn="r" rtl="1"/>
            <a:endParaRPr lang="en-US" dirty="0" smtClean="0"/>
          </a:p>
          <a:p>
            <a:pPr algn="r" rtl="1"/>
            <a:r>
              <a:rPr lang="ar-JO" dirty="0" smtClean="0"/>
              <a:t>بعدها اختيار ترقيم الشرائح.</a:t>
            </a:r>
          </a:p>
          <a:p>
            <a:pPr algn="r" rtl="1"/>
            <a:r>
              <a:rPr lang="ar-JO" dirty="0" smtClean="0"/>
              <a:t>وبالضغط عليها تظهر شاشة جديدة.</a:t>
            </a:r>
          </a:p>
          <a:p>
            <a:pPr algn="r" rtl="1"/>
            <a:endParaRPr lang="en-US" dirty="0"/>
          </a:p>
        </p:txBody>
      </p:sp>
      <p:sp>
        <p:nvSpPr>
          <p:cNvPr id="9" name="Footer Placeholder 8"/>
          <p:cNvSpPr>
            <a:spLocks noGrp="1"/>
          </p:cNvSpPr>
          <p:nvPr>
            <p:ph type="ftr" sz="quarter" idx="11"/>
          </p:nvPr>
        </p:nvSpPr>
        <p:spPr/>
        <p:txBody>
          <a:bodyPr/>
          <a:lstStyle/>
          <a:p>
            <a:r>
              <a:rPr lang="en-US" smtClean="0"/>
              <a:t>unioffices.net</a:t>
            </a:r>
            <a:endParaRPr lang="en-US" dirty="0"/>
          </a:p>
        </p:txBody>
      </p:sp>
      <p:sp>
        <p:nvSpPr>
          <p:cNvPr id="8" name="Slide Number Placeholder 7"/>
          <p:cNvSpPr>
            <a:spLocks noGrp="1"/>
          </p:cNvSpPr>
          <p:nvPr>
            <p:ph type="sldNum" sz="quarter" idx="12"/>
          </p:nvPr>
        </p:nvSpPr>
        <p:spPr/>
        <p:txBody>
          <a:bodyPr/>
          <a:lstStyle/>
          <a:p>
            <a:fld id="{58322954-D14E-4411-B8B5-9C9C73699BC1}" type="slidenum">
              <a:rPr lang="en-US" smtClean="0"/>
              <a:t>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19375"/>
            <a:ext cx="8153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1905000" y="2438400"/>
            <a:ext cx="3657600" cy="228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 name="Straight Arrow Connector 6"/>
          <p:cNvCxnSpPr/>
          <p:nvPr/>
        </p:nvCxnSpPr>
        <p:spPr>
          <a:xfrm flipV="1">
            <a:off x="4495800" y="3324225"/>
            <a:ext cx="1790700"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907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lstStyle/>
          <a:p>
            <a:r>
              <a:rPr lang="ar-JO" dirty="0" smtClean="0">
                <a:solidFill>
                  <a:srgbClr val="7030A0"/>
                </a:solidFill>
                <a:effectLst>
                  <a:outerShdw blurRad="38100" dist="38100" dir="2700000" algn="tl">
                    <a:srgbClr val="000000">
                      <a:alpha val="43137"/>
                    </a:srgbClr>
                  </a:outerShdw>
                </a:effectLst>
              </a:rPr>
              <a:t>ترقيم الشرائح</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419600" y="1600200"/>
            <a:ext cx="4267200" cy="4525963"/>
          </a:xfrm>
        </p:spPr>
        <p:txBody>
          <a:bodyPr/>
          <a:lstStyle/>
          <a:p>
            <a:pPr algn="r" rtl="1"/>
            <a:r>
              <a:rPr lang="ar-JO" dirty="0" smtClean="0"/>
              <a:t>من تظهر الشرائح اختار ،رقم الشريحة، واضع علامة على مربعها لتفعيلها، سوف يتغير الشكل المجاور في النافذة دليل على انها تفعلة. وبعدها اضغط على الاضافة للكل.</a:t>
            </a:r>
            <a:endParaRPr lang="en-US" dirty="0"/>
          </a:p>
        </p:txBody>
      </p:sp>
      <p:sp>
        <p:nvSpPr>
          <p:cNvPr id="11" name="Footer Placeholder 10"/>
          <p:cNvSpPr>
            <a:spLocks noGrp="1"/>
          </p:cNvSpPr>
          <p:nvPr>
            <p:ph type="ftr" sz="quarter" idx="11"/>
          </p:nvPr>
        </p:nvSpPr>
        <p:spPr/>
        <p:txBody>
          <a:bodyPr/>
          <a:lstStyle/>
          <a:p>
            <a:r>
              <a:rPr lang="en-US" smtClean="0"/>
              <a:t>unioffices.net</a:t>
            </a:r>
            <a:endParaRPr lang="en-US" dirty="0"/>
          </a:p>
        </p:txBody>
      </p:sp>
      <p:sp>
        <p:nvSpPr>
          <p:cNvPr id="4" name="Slide Number Placeholder 3"/>
          <p:cNvSpPr>
            <a:spLocks noGrp="1"/>
          </p:cNvSpPr>
          <p:nvPr>
            <p:ph type="sldNum" sz="quarter" idx="12"/>
          </p:nvPr>
        </p:nvSpPr>
        <p:spPr/>
        <p:txBody>
          <a:bodyPr/>
          <a:lstStyle/>
          <a:p>
            <a:fld id="{58322954-D14E-4411-B8B5-9C9C73699BC1}" type="slidenum">
              <a:rPr lang="en-US" smtClean="0"/>
              <a:t>6</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42957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5181600"/>
            <a:ext cx="3962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Down Arrow 4"/>
          <p:cNvSpPr/>
          <p:nvPr/>
        </p:nvSpPr>
        <p:spPr>
          <a:xfrm>
            <a:off x="914400" y="3505200"/>
            <a:ext cx="228600"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3893127" y="1876425"/>
            <a:ext cx="990600" cy="2743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Oval 9"/>
          <p:cNvSpPr/>
          <p:nvPr/>
        </p:nvSpPr>
        <p:spPr>
          <a:xfrm>
            <a:off x="2971800" y="5010150"/>
            <a:ext cx="1416627" cy="1009650"/>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57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solidFill>
                  <a:srgbClr val="7030A0"/>
                </a:solidFill>
                <a:effectLst>
                  <a:outerShdw blurRad="38100" dist="38100" dir="2700000" algn="tl">
                    <a:srgbClr val="000000">
                      <a:alpha val="43137"/>
                    </a:srgbClr>
                  </a:outerShdw>
                </a:effectLst>
              </a:rPr>
              <a:t>ترقيم الشرائح</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209800"/>
          </a:xfrm>
        </p:spPr>
        <p:txBody>
          <a:bodyPr/>
          <a:lstStyle/>
          <a:p>
            <a:pPr algn="r" rtl="1"/>
            <a:r>
              <a:rPr lang="ar-JO" dirty="0" smtClean="0"/>
              <a:t>وتظهر الارقام بصيغتها المحددة، ومن اجل تغيير حجمها وخطها، يفضل الذهاب الى تغير العرض العادي والذهاب الى الواجهة الرئيسية او الصيغة الرئيسية.</a:t>
            </a:r>
          </a:p>
          <a:p>
            <a:pPr algn="r" rtl="1"/>
            <a:r>
              <a:rPr lang="ar-JO" dirty="0" smtClean="0"/>
              <a:t>وذلك بالذهاب الى </a:t>
            </a:r>
            <a:r>
              <a:rPr lang="en-US" dirty="0" smtClean="0"/>
              <a:t>view</a:t>
            </a:r>
            <a:r>
              <a:rPr lang="ar-JO" dirty="0" smtClean="0"/>
              <a:t> وبعدها اختيار العرض الرئيسي.</a:t>
            </a:r>
            <a:endParaRPr lang="en-US" dirty="0"/>
          </a:p>
        </p:txBody>
      </p:sp>
      <p:sp>
        <p:nvSpPr>
          <p:cNvPr id="10" name="Footer Placeholder 9"/>
          <p:cNvSpPr>
            <a:spLocks noGrp="1"/>
          </p:cNvSpPr>
          <p:nvPr>
            <p:ph type="ftr" sz="quarter" idx="11"/>
          </p:nvPr>
        </p:nvSpPr>
        <p:spPr/>
        <p:txBody>
          <a:bodyPr/>
          <a:lstStyle/>
          <a:p>
            <a:r>
              <a:rPr lang="en-US" smtClean="0"/>
              <a:t>unioffices.net</a:t>
            </a:r>
            <a:endParaRPr lang="en-US" dirty="0"/>
          </a:p>
        </p:txBody>
      </p:sp>
      <p:sp>
        <p:nvSpPr>
          <p:cNvPr id="4" name="Slide Number Placeholder 3"/>
          <p:cNvSpPr>
            <a:spLocks noGrp="1"/>
          </p:cNvSpPr>
          <p:nvPr>
            <p:ph type="sldNum" sz="quarter" idx="12"/>
          </p:nvPr>
        </p:nvSpPr>
        <p:spPr/>
        <p:txBody>
          <a:bodyPr/>
          <a:lstStyle/>
          <a:p>
            <a:fld id="{58322954-D14E-4411-B8B5-9C9C73699BC1}" type="slidenum">
              <a:rPr lang="en-US" sz="2800" b="1" smtClean="0"/>
              <a:t>7</a:t>
            </a:fld>
            <a:endParaRPr 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304" y="4038600"/>
            <a:ext cx="6657975" cy="1800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cxnSp>
        <p:nvCxnSpPr>
          <p:cNvPr id="6" name="Straight Arrow Connector 5"/>
          <p:cNvCxnSpPr/>
          <p:nvPr/>
        </p:nvCxnSpPr>
        <p:spPr>
          <a:xfrm flipH="1" flipV="1">
            <a:off x="6934200" y="4191000"/>
            <a:ext cx="1981200" cy="1066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flipV="1">
            <a:off x="914400" y="4800600"/>
            <a:ext cx="2057400" cy="103822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 name="Rounded Rectangle 8"/>
          <p:cNvSpPr/>
          <p:nvPr/>
        </p:nvSpPr>
        <p:spPr>
          <a:xfrm>
            <a:off x="1828800" y="6019800"/>
            <a:ext cx="5105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JO" dirty="0" smtClean="0"/>
              <a:t>الذهاب الى العرض وبعدها الشريحة الرئيسية</a:t>
            </a:r>
            <a:endParaRPr lang="en-US" dirty="0"/>
          </a:p>
        </p:txBody>
      </p:sp>
    </p:spTree>
    <p:extLst>
      <p:ext uri="{BB962C8B-B14F-4D97-AF65-F5344CB8AC3E}">
        <p14:creationId xmlns:p14="http://schemas.microsoft.com/office/powerpoint/2010/main" val="396219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solidFill>
                  <a:srgbClr val="7030A0"/>
                </a:solidFill>
                <a:effectLst>
                  <a:outerShdw blurRad="38100" dist="38100" dir="2700000" algn="tl">
                    <a:srgbClr val="000000">
                      <a:alpha val="43137"/>
                    </a:srgbClr>
                  </a:outerShdw>
                </a:effectLst>
              </a:rPr>
              <a:t>العرض الرئيسي</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590799"/>
          </a:xfrm>
        </p:spPr>
        <p:txBody>
          <a:bodyPr>
            <a:normAutofit/>
          </a:bodyPr>
          <a:lstStyle/>
          <a:p>
            <a:pPr algn="r" rtl="1"/>
            <a:r>
              <a:rPr lang="ar-JO" dirty="0" smtClean="0"/>
              <a:t>من خلال الشاشات ترى اختلاف التنسيق الاولى تمثل العرض الشامل والثانية تمثل الواجه، وهاتان الشاشتان هن ما تحتاج الى تنسيقها ووضع اشكال فيها تثبت على جميع الشرائح.</a:t>
            </a:r>
            <a:r>
              <a:rPr lang="en-US" dirty="0" smtClean="0"/>
              <a:t> </a:t>
            </a:r>
            <a:r>
              <a:rPr lang="ar-JO" dirty="0" smtClean="0"/>
              <a:t>ومن اجل ترقيم الشرائح باللون والخط الذي ترغب قم بالاشارة على موقع رقم الشرائح وظلل # وحدد اللون من القائمة الرئيسية ونوع الخط والحجم. وكرر هذه العملية على الشريحة الاولى والثانية من العرض الرئيسي.</a:t>
            </a:r>
            <a:endParaRPr lang="en-US" dirty="0"/>
          </a:p>
        </p:txBody>
      </p:sp>
      <p:sp>
        <p:nvSpPr>
          <p:cNvPr id="5" name="Footer Placeholder 4"/>
          <p:cNvSpPr>
            <a:spLocks noGrp="1"/>
          </p:cNvSpPr>
          <p:nvPr>
            <p:ph type="ftr" sz="quarter" idx="11"/>
          </p:nvPr>
        </p:nvSpPr>
        <p:spPr/>
        <p:txBody>
          <a:bodyPr/>
          <a:lstStyle/>
          <a:p>
            <a:r>
              <a:rPr lang="en-US" smtClean="0"/>
              <a:t>unioffices.net</a:t>
            </a:r>
            <a:endParaRPr lang="en-US" dirty="0"/>
          </a:p>
        </p:txBody>
      </p:sp>
      <p:sp>
        <p:nvSpPr>
          <p:cNvPr id="4" name="Slide Number Placeholder 3"/>
          <p:cNvSpPr>
            <a:spLocks noGrp="1"/>
          </p:cNvSpPr>
          <p:nvPr>
            <p:ph type="sldNum" sz="quarter" idx="12"/>
          </p:nvPr>
        </p:nvSpPr>
        <p:spPr/>
        <p:txBody>
          <a:bodyPr/>
          <a:lstStyle/>
          <a:p>
            <a:fld id="{58322954-D14E-4411-B8B5-9C9C73699BC1}" type="slidenum">
              <a:rPr lang="en-US" smtClean="0"/>
              <a:t>8</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343400"/>
            <a:ext cx="2988235" cy="76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81487"/>
            <a:ext cx="4114800" cy="1647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a:off x="429490" y="376151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15290" y="376151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295400" y="4953000"/>
            <a:ext cx="1295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4800" y="4876800"/>
            <a:ext cx="1295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2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solidFill>
                  <a:srgbClr val="7030A0"/>
                </a:solidFill>
                <a:effectLst>
                  <a:outerShdw blurRad="38100" dist="38100" dir="2700000" algn="tl">
                    <a:srgbClr val="000000">
                      <a:alpha val="43137"/>
                    </a:srgbClr>
                  </a:outerShdw>
                </a:effectLst>
              </a:rPr>
              <a:t>اغلاق الواجهة الرئيسية</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r" rtl="1"/>
            <a:r>
              <a:rPr lang="ar-JO" dirty="0" smtClean="0"/>
              <a:t>وعند انتهاء التنسيق للترقيم اغلاق الواجهة للعرض الرئيسي بالضغط على اغلاق من القائمة للعرض الرئيسي.</a:t>
            </a:r>
            <a:endParaRPr lang="en-US" dirty="0"/>
          </a:p>
        </p:txBody>
      </p:sp>
      <p:sp>
        <p:nvSpPr>
          <p:cNvPr id="4" name="Footer Placeholder 3"/>
          <p:cNvSpPr>
            <a:spLocks noGrp="1"/>
          </p:cNvSpPr>
          <p:nvPr>
            <p:ph type="ftr" sz="quarter" idx="11"/>
          </p:nvPr>
        </p:nvSpPr>
        <p:spPr/>
        <p:txBody>
          <a:bodyPr/>
          <a:lstStyle/>
          <a:p>
            <a:r>
              <a:rPr lang="en-US" smtClean="0"/>
              <a:t>unioffices.net</a:t>
            </a:r>
            <a:endParaRPr lang="en-US" dirty="0"/>
          </a:p>
        </p:txBody>
      </p:sp>
      <p:sp>
        <p:nvSpPr>
          <p:cNvPr id="5" name="Slide Number Placeholder 4"/>
          <p:cNvSpPr>
            <a:spLocks noGrp="1"/>
          </p:cNvSpPr>
          <p:nvPr>
            <p:ph type="sldNum" sz="quarter" idx="12"/>
          </p:nvPr>
        </p:nvSpPr>
        <p:spPr/>
        <p:txBody>
          <a:bodyPr/>
          <a:lstStyle/>
          <a:p>
            <a:fld id="{58322954-D14E-4411-B8B5-9C9C73699BC1}" type="slidenum">
              <a:rPr lang="en-US" smtClean="0"/>
              <a:t>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239000" cy="1724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flipH="1">
            <a:off x="7010400" y="28956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29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114</TotalTime>
  <Words>344</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العروض التقديمية</vt:lpstr>
      <vt:lpstr>الواجهة</vt:lpstr>
      <vt:lpstr>اضافة شريحة جديدة</vt:lpstr>
      <vt:lpstr>اضافة شريحة جديدة</vt:lpstr>
      <vt:lpstr>ترقيم الشرائح- واضافة تعليق او عنوان</vt:lpstr>
      <vt:lpstr>ترقيم الشرائح</vt:lpstr>
      <vt:lpstr>ترقيم الشرائح</vt:lpstr>
      <vt:lpstr>العرض الرئيسي</vt:lpstr>
      <vt:lpstr>اغلاق الواجهة الرئيسية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العروض التقديمية</dc:title>
  <dc:creator>dell</dc:creator>
  <cp:lastModifiedBy>dell</cp:lastModifiedBy>
  <cp:revision>14</cp:revision>
  <dcterms:created xsi:type="dcterms:W3CDTF">2016-11-14T16:57:51Z</dcterms:created>
  <dcterms:modified xsi:type="dcterms:W3CDTF">2016-11-20T17:11:52Z</dcterms:modified>
</cp:coreProperties>
</file>