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6E79-FFAE-4441-AF55-746B5F2FC8A8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27F1E-EAE3-4A0F-ABD9-7CE5DEF2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7F1E-EAE3-4A0F-ABD9-7CE5DEF27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7F1E-EAE3-4A0F-ABD9-7CE5DEF27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DC75-DF80-45CA-BED0-E32D1EC7F730}" type="datetime1">
              <a:rPr lang="en-US" smtClean="0"/>
              <a:t>11/20/2016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1524616" cy="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2FFF-39D1-44F3-AB5A-BF6CE4257F59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2B-1E62-4CE9-95C8-527FB41D7A1A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228C-A87E-42A8-86AB-AD9DEA95E0AB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6E0-5BE0-40A5-8D45-6433A0C4C41F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4507-2551-4D5D-94C0-F6F538C46A8B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D099-C7D4-4565-84A9-58FF04A2BBB5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5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EAB-9CE0-4F40-9430-7EF74B36F7A0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7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CC69-00F3-4EDE-BD4A-DCBE4B349425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7C7B-03B4-4532-AFCE-4D8F9C267088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6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A82-70F0-4C8C-AA99-62A75038D555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D27C-69B3-4F55-9469-7DB0376D42D5}" type="datetime1">
              <a:rPr lang="en-US" smtClean="0"/>
              <a:t>11/20/2016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468-F73A-4182-A5FC-B7256645ED15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1C8-820D-4FEF-8220-D8C4EEFD875E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4A05-68BF-4B4C-B717-FFD28A03386C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5885-D610-4D94-B43A-B9194B8BA40F}" type="datetime1">
              <a:rPr lang="en-US" smtClean="0"/>
              <a:t>11/20/2016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36F3-D704-4F2A-9376-B3C4447DE7AA}" type="datetime1">
              <a:rPr lang="en-US" smtClean="0"/>
              <a:t>11/20/2016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CE8-55E5-42D3-B4DF-C217B0820E6B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7E00-54F1-404C-B3EA-02200998E639}" type="datetime1">
              <a:rPr lang="en-US" smtClean="0"/>
              <a:t>11/20/2016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7A45-8B94-42DC-BDAB-731D6BE8398B}" type="datetime1">
              <a:rPr lang="en-US" smtClean="0"/>
              <a:t>11/20/2016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5A6E-84A5-4A85-B7D5-679929A94B50}" type="datetime1">
              <a:rPr lang="en-US" smtClean="0"/>
              <a:t>11/20/2016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880D-FB17-4A79-A06E-53FE0C161DB4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A7CED26-055C-4D0B-9E17-C30E373201D3}" type="datetime1">
              <a:rPr lang="en-US" smtClean="0"/>
              <a:t>11/20/2016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781800" y="0"/>
            <a:ext cx="23010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JO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التصميم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Smiley Face 12"/>
          <p:cNvSpPr/>
          <p:nvPr userDrawn="1"/>
        </p:nvSpPr>
        <p:spPr>
          <a:xfrm>
            <a:off x="8458200" y="533400"/>
            <a:ext cx="5334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 userDrawn="1"/>
        </p:nvSpPr>
        <p:spPr>
          <a:xfrm>
            <a:off x="9216887" y="762000"/>
            <a:ext cx="16764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1524616" cy="619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814 L -0.36771 0.09043 L -0.56788 -0.00601 L -0.71406 0.08465 C -0.71406 0.02845 -0.94132 -0.01757 -0.88541 -0.01757 L -0.96198 0.07308 L -1.25625 -0.09482 " pathEditMode="relative" rAng="0" ptsTypes="FAAfFAF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30" y="79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2C85-4FF5-48C3-BC4E-D57DEAF47E84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CDCA-F66E-4D15-BA90-CF6AD1B8F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781800" y="0"/>
            <a:ext cx="23010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JO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التصميم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Smiley Face 7"/>
          <p:cNvSpPr/>
          <p:nvPr userDrawn="1"/>
        </p:nvSpPr>
        <p:spPr>
          <a:xfrm>
            <a:off x="8458200" y="533400"/>
            <a:ext cx="5334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 userDrawn="1"/>
        </p:nvSpPr>
        <p:spPr>
          <a:xfrm>
            <a:off x="9216887" y="762000"/>
            <a:ext cx="16764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814 L -0.36771 0.09043 L -0.56788 -0.00601 L -0.71406 0.08465 C -0.71406 0.02845 -0.94132 -0.01757 -0.88541 -0.01757 L -0.96198 0.07308 L -1.25625 -0.09482 " pathEditMode="relative" rAng="0" ptsTypes="FAAfFAF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30" y="79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dirty="0" smtClean="0"/>
              <a:t>لتنسيق الجاهز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Unioffices.net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التنسيق الجاهز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1371599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ar-JO" dirty="0" smtClean="0"/>
              <a:t>من اجل استخدام تنسيق جاهز واعتماده على جميع الشرائح او بعض منها الذهاب الى قائمة تصميم، وسوف تظهر لك جميع </a:t>
            </a:r>
            <a:r>
              <a:rPr lang="en-US" dirty="0" smtClean="0"/>
              <a:t>themes</a:t>
            </a:r>
            <a:r>
              <a:rPr lang="ar-JO" dirty="0" smtClean="0"/>
              <a:t>،</a:t>
            </a:r>
            <a:r>
              <a:rPr lang="en-US" dirty="0" smtClean="0"/>
              <a:t> </a:t>
            </a:r>
            <a:r>
              <a:rPr lang="ar-JO" dirty="0" smtClean="0"/>
              <a:t>اختيار التنسيق الذي ترغب به، واضغط بالطرف الايمن للماوس حتى تختار لجميع الشرائح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3048000"/>
            <a:ext cx="8686800" cy="1581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474027" y="3810865"/>
            <a:ext cx="2057400" cy="1190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تغيير التنسيق الذي اخترته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ar-JO" dirty="0" smtClean="0"/>
              <a:t>من الممكن تغيير التنسيق الذي اخترته حسب ما ترغب، وذلك بالذهاب الى العروض الرئيسية واختيار التصميم الرئيسي.</a:t>
            </a:r>
          </a:p>
          <a:p>
            <a:pPr algn="r" rtl="1"/>
            <a:r>
              <a:rPr lang="en-US" dirty="0" smtClean="0"/>
              <a:t>View-&gt;Slide Master</a:t>
            </a:r>
          </a:p>
          <a:p>
            <a:pPr algn="r" rtl="1"/>
            <a:r>
              <a:rPr lang="ar-JO" dirty="0" smtClean="0"/>
              <a:t>تحديد ما ترغب بتغييره في التصميم او اضافة ما تشاء</a:t>
            </a:r>
            <a:endParaRPr lang="en-US" dirty="0" smtClean="0"/>
          </a:p>
          <a:p>
            <a:pPr algn="r" rtl="1"/>
            <a:r>
              <a:rPr lang="en-US" dirty="0" smtClean="0"/>
              <a:t>Insert-&gt;WordArt</a:t>
            </a:r>
          </a:p>
          <a:p>
            <a:pPr algn="r" rtl="1"/>
            <a:r>
              <a:rPr lang="en-US" dirty="0" smtClean="0"/>
              <a:t>Insert-&gt;Shapes</a:t>
            </a:r>
          </a:p>
          <a:p>
            <a:pPr algn="r" rtl="1"/>
            <a:r>
              <a:rPr lang="ar-JO" dirty="0" smtClean="0"/>
              <a:t>وبعدها اغلق الواجهة الرئيسية واحفظ العرض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وضع حركة في العرض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>
            <a:normAutofit/>
          </a:bodyPr>
          <a:lstStyle/>
          <a:p>
            <a:pPr algn="r" rtl="1"/>
            <a:r>
              <a:rPr lang="ar-JO" sz="2400" dirty="0" smtClean="0"/>
              <a:t>من الممكن تصميم كرة سريعة تنطلق بسرعة قبل عرض اي شريحة للتقديم.</a:t>
            </a:r>
          </a:p>
          <a:p>
            <a:pPr algn="r" rtl="1"/>
            <a:r>
              <a:rPr lang="ar-JO" sz="2400" dirty="0" smtClean="0"/>
              <a:t>بفتح الواجهة الرئيسية</a:t>
            </a:r>
            <a:r>
              <a:rPr lang="en-US" sz="2400" dirty="0" smtClean="0"/>
              <a:t>view-&gt;Slide Master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6629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867400" y="32004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3657600"/>
            <a:ext cx="56388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22288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810000" y="5257800"/>
            <a:ext cx="4648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حدد الشريحة الاولى وصمم الحركة</a:t>
            </a:r>
            <a:r>
              <a:rPr lang="ar-JO" dirty="0" smtClean="0"/>
              <a:t>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  <a:endCxn id="1027" idx="3"/>
          </p:cNvCxnSpPr>
          <p:nvPr/>
        </p:nvCxnSpPr>
        <p:spPr>
          <a:xfrm flipH="1">
            <a:off x="3067050" y="5791200"/>
            <a:ext cx="742950" cy="14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54162"/>
            <a:ext cx="4876800" cy="4525963"/>
          </a:xfrm>
        </p:spPr>
        <p:txBody>
          <a:bodyPr/>
          <a:lstStyle/>
          <a:p>
            <a:pPr algn="r" rtl="1"/>
            <a:r>
              <a:rPr lang="ar-JO" dirty="0" smtClean="0"/>
              <a:t>اختيار الشكل من قائمة </a:t>
            </a:r>
            <a:r>
              <a:rPr lang="en-US" dirty="0" smtClean="0"/>
              <a:t>insert-&gt;shapes</a:t>
            </a:r>
          </a:p>
          <a:p>
            <a:pPr algn="r" rtl="1"/>
            <a:r>
              <a:rPr lang="ar-JO" dirty="0" smtClean="0"/>
              <a:t>وبعدها اختر الشكل الذي ترغب بادراجه في الشرائح.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5337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447800" y="1676400"/>
            <a:ext cx="381000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676400" y="2286000"/>
            <a:ext cx="35814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467100" y="4267200"/>
            <a:ext cx="17907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810000"/>
            <a:ext cx="33337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CDCA-F66E-4D15-BA90-CF6AD1B8F2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4509E-6 L -0.70364 1.44509E-6 C -1.01944 1.44509E-6 -1.40729 -0.04439 -1.40729 -0.0807 L -1.40729 -0.16093 " pathEditMode="relative" rAng="0" ptsTypes="FfFF">
                                      <p:cBhvr>
                                        <p:cTn id="6" dur="5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65" y="-8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151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Trek</vt:lpstr>
      <vt:lpstr>Office Theme</vt:lpstr>
      <vt:lpstr>لتنسيق الجاهز</vt:lpstr>
      <vt:lpstr>التنسيق الجاهز</vt:lpstr>
      <vt:lpstr>تغيير التنسيق الذي اخترته</vt:lpstr>
      <vt:lpstr>وضع حركة في العرض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لتنسيق الجاهز</dc:title>
  <dc:creator>dell</dc:creator>
  <cp:lastModifiedBy>dell</cp:lastModifiedBy>
  <cp:revision>9</cp:revision>
  <dcterms:created xsi:type="dcterms:W3CDTF">2016-11-14T18:45:54Z</dcterms:created>
  <dcterms:modified xsi:type="dcterms:W3CDTF">2016-11-20T17:10:51Z</dcterms:modified>
</cp:coreProperties>
</file>