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4"/>
  </p:sldMasterIdLst>
  <p:sldIdLst>
    <p:sldId id="256" r:id="rId5"/>
    <p:sldId id="263" r:id="rId6"/>
    <p:sldId id="257" r:id="rId7"/>
    <p:sldId id="258" r:id="rId8"/>
    <p:sldId id="264" r:id="rId9"/>
    <p:sldId id="265" r:id="rId10"/>
    <p:sldId id="266" r:id="rId11"/>
    <p:sldId id="260" r:id="rId12"/>
    <p:sldId id="262"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C1F35-60F0-434F-9A0A-4A4F76339DFB}" v="95" dt="2021-02-08T15:17:21.791"/>
    <p1510:client id="{5C1683A0-5475-440C-A085-0C2BA707E399}" v="1374" dt="2021-02-08T11:57:55.5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o" userId="d747e4f4-402d-4111-8062-059302132d6d" providerId="ADAL" clId="{5C1683A0-5475-440C-A085-0C2BA707E399}"/>
    <pc:docChg chg="undo redo custSel addSld delSld modSld">
      <pc:chgData name="Francesco" userId="d747e4f4-402d-4111-8062-059302132d6d" providerId="ADAL" clId="{5C1683A0-5475-440C-A085-0C2BA707E399}" dt="2021-02-08T12:23:01.322" v="1698" actId="6549"/>
      <pc:docMkLst>
        <pc:docMk/>
      </pc:docMkLst>
      <pc:sldChg chg="modSp mod">
        <pc:chgData name="Francesco" userId="d747e4f4-402d-4111-8062-059302132d6d" providerId="ADAL" clId="{5C1683A0-5475-440C-A085-0C2BA707E399}" dt="2021-02-08T10:19:53.372" v="117" actId="403"/>
        <pc:sldMkLst>
          <pc:docMk/>
          <pc:sldMk cId="461823983" sldId="256"/>
        </pc:sldMkLst>
        <pc:spChg chg="mod">
          <ac:chgData name="Francesco" userId="d747e4f4-402d-4111-8062-059302132d6d" providerId="ADAL" clId="{5C1683A0-5475-440C-A085-0C2BA707E399}" dt="2021-02-08T10:19:53.372" v="117" actId="403"/>
          <ac:spMkLst>
            <pc:docMk/>
            <pc:sldMk cId="461823983" sldId="256"/>
            <ac:spMk id="2" creationId="{D6C11F35-A165-486E-87C0-503FE6CD34A4}"/>
          </ac:spMkLst>
        </pc:spChg>
        <pc:picChg chg="mod">
          <ac:chgData name="Francesco" userId="d747e4f4-402d-4111-8062-059302132d6d" providerId="ADAL" clId="{5C1683A0-5475-440C-A085-0C2BA707E399}" dt="2021-02-08T10:18:05.189" v="103" actId="1076"/>
          <ac:picMkLst>
            <pc:docMk/>
            <pc:sldMk cId="461823983" sldId="256"/>
            <ac:picMk id="4" creationId="{02A430A9-EB0D-4844-9B6F-44097E090BFA}"/>
          </ac:picMkLst>
        </pc:picChg>
      </pc:sldChg>
      <pc:sldChg chg="addSp delSp modSp mod">
        <pc:chgData name="Francesco" userId="d747e4f4-402d-4111-8062-059302132d6d" providerId="ADAL" clId="{5C1683A0-5475-440C-A085-0C2BA707E399}" dt="2021-02-08T12:23:01.322" v="1698" actId="6549"/>
        <pc:sldMkLst>
          <pc:docMk/>
          <pc:sldMk cId="4176890286" sldId="257"/>
        </pc:sldMkLst>
        <pc:spChg chg="mod">
          <ac:chgData name="Francesco" userId="d747e4f4-402d-4111-8062-059302132d6d" providerId="ADAL" clId="{5C1683A0-5475-440C-A085-0C2BA707E399}" dt="2021-02-08T11:04:08.888" v="456" actId="26606"/>
          <ac:spMkLst>
            <pc:docMk/>
            <pc:sldMk cId="4176890286" sldId="257"/>
            <ac:spMk id="2" creationId="{C29648A0-919D-45CA-8A85-706E9ADFD357}"/>
          </ac:spMkLst>
        </pc:spChg>
        <pc:spChg chg="mod">
          <ac:chgData name="Francesco" userId="d747e4f4-402d-4111-8062-059302132d6d" providerId="ADAL" clId="{5C1683A0-5475-440C-A085-0C2BA707E399}" dt="2021-02-08T12:23:01.322" v="1698" actId="6549"/>
          <ac:spMkLst>
            <pc:docMk/>
            <pc:sldMk cId="4176890286" sldId="257"/>
            <ac:spMk id="40" creationId="{4751EBFC-457C-4708-958E-438234357902}"/>
          </ac:spMkLst>
        </pc:spChg>
        <pc:spChg chg="add del">
          <ac:chgData name="Francesco" userId="d747e4f4-402d-4111-8062-059302132d6d" providerId="ADAL" clId="{5C1683A0-5475-440C-A085-0C2BA707E399}" dt="2021-02-08T11:04:08.888" v="456" actId="26606"/>
          <ac:spMkLst>
            <pc:docMk/>
            <pc:sldMk cId="4176890286" sldId="257"/>
            <ac:spMk id="61" creationId="{95CB840F-8E41-4CA5-B79B-25CC80AD234A}"/>
          </ac:spMkLst>
        </pc:spChg>
        <pc:spChg chg="add del">
          <ac:chgData name="Francesco" userId="d747e4f4-402d-4111-8062-059302132d6d" providerId="ADAL" clId="{5C1683A0-5475-440C-A085-0C2BA707E399}" dt="2021-02-08T11:04:08.888" v="456" actId="26606"/>
          <ac:spMkLst>
            <pc:docMk/>
            <pc:sldMk cId="4176890286" sldId="257"/>
            <ac:spMk id="62" creationId="{BEF75C5D-2BA1-43DF-A7EA-02C7DEC122DF}"/>
          </ac:spMkLst>
        </pc:spChg>
        <pc:spChg chg="add del">
          <ac:chgData name="Francesco" userId="d747e4f4-402d-4111-8062-059302132d6d" providerId="ADAL" clId="{5C1683A0-5475-440C-A085-0C2BA707E399}" dt="2021-02-08T11:04:02.818" v="453" actId="26606"/>
          <ac:spMkLst>
            <pc:docMk/>
            <pc:sldMk cId="4176890286" sldId="257"/>
            <ac:spMk id="64" creationId="{95CB840F-8E41-4CA5-B79B-25CC80AD234A}"/>
          </ac:spMkLst>
        </pc:spChg>
        <pc:spChg chg="add del">
          <ac:chgData name="Francesco" userId="d747e4f4-402d-4111-8062-059302132d6d" providerId="ADAL" clId="{5C1683A0-5475-440C-A085-0C2BA707E399}" dt="2021-02-08T11:04:04.904" v="455" actId="26606"/>
          <ac:spMkLst>
            <pc:docMk/>
            <pc:sldMk cId="4176890286" sldId="257"/>
            <ac:spMk id="65" creationId="{95CB840F-8E41-4CA5-B79B-25CC80AD234A}"/>
          </ac:spMkLst>
        </pc:spChg>
        <pc:spChg chg="add del">
          <ac:chgData name="Francesco" userId="d747e4f4-402d-4111-8062-059302132d6d" providerId="ADAL" clId="{5C1683A0-5475-440C-A085-0C2BA707E399}" dt="2021-02-08T11:04:04.904" v="455" actId="26606"/>
          <ac:spMkLst>
            <pc:docMk/>
            <pc:sldMk cId="4176890286" sldId="257"/>
            <ac:spMk id="66" creationId="{BEF75C5D-2BA1-43DF-A7EA-02C7DEC122DF}"/>
          </ac:spMkLst>
        </pc:spChg>
        <pc:spChg chg="add del">
          <ac:chgData name="Francesco" userId="d747e4f4-402d-4111-8062-059302132d6d" providerId="ADAL" clId="{5C1683A0-5475-440C-A085-0C2BA707E399}" dt="2021-02-08T11:03:59.988" v="451" actId="26606"/>
          <ac:spMkLst>
            <pc:docMk/>
            <pc:sldMk cId="4176890286" sldId="257"/>
            <ac:spMk id="67" creationId="{95CB840F-8E41-4CA5-B79B-25CC80AD234A}"/>
          </ac:spMkLst>
        </pc:spChg>
        <pc:spChg chg="add">
          <ac:chgData name="Francesco" userId="d747e4f4-402d-4111-8062-059302132d6d" providerId="ADAL" clId="{5C1683A0-5475-440C-A085-0C2BA707E399}" dt="2021-02-08T11:04:08.888" v="456" actId="26606"/>
          <ac:spMkLst>
            <pc:docMk/>
            <pc:sldMk cId="4176890286" sldId="257"/>
            <ac:spMk id="68" creationId="{A98FD4FC-479A-4C2B-84A5-CF81E055FBC0}"/>
          </ac:spMkLst>
        </pc:spChg>
        <pc:spChg chg="add del">
          <ac:chgData name="Francesco" userId="d747e4f4-402d-4111-8062-059302132d6d" providerId="ADAL" clId="{5C1683A0-5475-440C-A085-0C2BA707E399}" dt="2021-02-08T11:04:02.818" v="453" actId="26606"/>
          <ac:spMkLst>
            <pc:docMk/>
            <pc:sldMk cId="4176890286" sldId="257"/>
            <ac:spMk id="69" creationId="{BEF75C5D-2BA1-43DF-A7EA-02C7DEC122DF}"/>
          </ac:spMkLst>
        </pc:spChg>
        <pc:spChg chg="add">
          <ac:chgData name="Francesco" userId="d747e4f4-402d-4111-8062-059302132d6d" providerId="ADAL" clId="{5C1683A0-5475-440C-A085-0C2BA707E399}" dt="2021-02-08T11:04:08.888" v="456" actId="26606"/>
          <ac:spMkLst>
            <pc:docMk/>
            <pc:sldMk cId="4176890286" sldId="257"/>
            <ac:spMk id="70" creationId="{37D54B6C-87D0-4C03-8335-3955179D2B5B}"/>
          </ac:spMkLst>
        </pc:spChg>
        <pc:picChg chg="mod">
          <ac:chgData name="Francesco" userId="d747e4f4-402d-4111-8062-059302132d6d" providerId="ADAL" clId="{5C1683A0-5475-440C-A085-0C2BA707E399}" dt="2021-02-08T11:04:08.888" v="456" actId="26606"/>
          <ac:picMkLst>
            <pc:docMk/>
            <pc:sldMk cId="4176890286" sldId="257"/>
            <ac:picMk id="42" creationId="{85CFA8DD-7FCF-4297-B33B-0B58BFCD944F}"/>
          </ac:picMkLst>
        </pc:picChg>
      </pc:sldChg>
      <pc:sldChg chg="addSp delSp modSp mod">
        <pc:chgData name="Francesco" userId="d747e4f4-402d-4111-8062-059302132d6d" providerId="ADAL" clId="{5C1683A0-5475-440C-A085-0C2BA707E399}" dt="2021-02-08T11:25:40.225" v="692" actId="26606"/>
        <pc:sldMkLst>
          <pc:docMk/>
          <pc:sldMk cId="714521399" sldId="258"/>
        </pc:sldMkLst>
        <pc:spChg chg="mod">
          <ac:chgData name="Francesco" userId="d747e4f4-402d-4111-8062-059302132d6d" providerId="ADAL" clId="{5C1683A0-5475-440C-A085-0C2BA707E399}" dt="2021-02-08T11:25:40.225" v="692" actId="26606"/>
          <ac:spMkLst>
            <pc:docMk/>
            <pc:sldMk cId="714521399" sldId="258"/>
            <ac:spMk id="2" creationId="{998759A5-8E37-40D4-8EC4-3CEAA7B566D8}"/>
          </ac:spMkLst>
        </pc:spChg>
        <pc:spChg chg="mod ord">
          <ac:chgData name="Francesco" userId="d747e4f4-402d-4111-8062-059302132d6d" providerId="ADAL" clId="{5C1683A0-5475-440C-A085-0C2BA707E399}" dt="2021-02-08T11:25:40.225" v="692" actId="26606"/>
          <ac:spMkLst>
            <pc:docMk/>
            <pc:sldMk cId="714521399" sldId="258"/>
            <ac:spMk id="3" creationId="{48FA95FF-D49B-4B3E-AF63-29747C6CF0B2}"/>
          </ac:spMkLst>
        </pc:spChg>
        <pc:spChg chg="del">
          <ac:chgData name="Francesco" userId="d747e4f4-402d-4111-8062-059302132d6d" providerId="ADAL" clId="{5C1683A0-5475-440C-A085-0C2BA707E399}" dt="2021-02-08T11:08:30.268" v="469" actId="26606"/>
          <ac:spMkLst>
            <pc:docMk/>
            <pc:sldMk cId="714521399" sldId="258"/>
            <ac:spMk id="20" creationId="{5A9A4321-AAE4-4234-940F-74D7D4E29E41}"/>
          </ac:spMkLst>
        </pc:spChg>
        <pc:spChg chg="del">
          <ac:chgData name="Francesco" userId="d747e4f4-402d-4111-8062-059302132d6d" providerId="ADAL" clId="{5C1683A0-5475-440C-A085-0C2BA707E399}" dt="2021-02-08T11:08:30.268" v="469" actId="26606"/>
          <ac:spMkLst>
            <pc:docMk/>
            <pc:sldMk cId="714521399" sldId="258"/>
            <ac:spMk id="22" creationId="{29D87990-4B89-42C0-89D8-E13079968B1D}"/>
          </ac:spMkLst>
        </pc:spChg>
        <pc:spChg chg="add del">
          <ac:chgData name="Francesco" userId="d747e4f4-402d-4111-8062-059302132d6d" providerId="ADAL" clId="{5C1683A0-5475-440C-A085-0C2BA707E399}" dt="2021-02-08T11:09:36.845" v="507" actId="26606"/>
          <ac:spMkLst>
            <pc:docMk/>
            <pc:sldMk cId="714521399" sldId="258"/>
            <ac:spMk id="27" creationId="{9726E0AA-ACAD-4929-A688-C5F6D3E372B9}"/>
          </ac:spMkLst>
        </pc:spChg>
        <pc:spChg chg="add del">
          <ac:chgData name="Francesco" userId="d747e4f4-402d-4111-8062-059302132d6d" providerId="ADAL" clId="{5C1683A0-5475-440C-A085-0C2BA707E399}" dt="2021-02-08T11:10:31.294" v="511" actId="26606"/>
          <ac:spMkLst>
            <pc:docMk/>
            <pc:sldMk cId="714521399" sldId="258"/>
            <ac:spMk id="34" creationId="{1B3897FC-A693-4656-8FCD-CF609C3BDF8D}"/>
          </ac:spMkLst>
        </pc:spChg>
        <pc:spChg chg="add del">
          <ac:chgData name="Francesco" userId="d747e4f4-402d-4111-8062-059302132d6d" providerId="ADAL" clId="{5C1683A0-5475-440C-A085-0C2BA707E399}" dt="2021-02-08T11:10:53.783" v="521" actId="26606"/>
          <ac:spMkLst>
            <pc:docMk/>
            <pc:sldMk cId="714521399" sldId="258"/>
            <ac:spMk id="41" creationId="{1B3897FC-A693-4656-8FCD-CF609C3BDF8D}"/>
          </ac:spMkLst>
        </pc:spChg>
        <pc:spChg chg="add del">
          <ac:chgData name="Francesco" userId="d747e4f4-402d-4111-8062-059302132d6d" providerId="ADAL" clId="{5C1683A0-5475-440C-A085-0C2BA707E399}" dt="2021-02-08T11:10:43.681" v="514" actId="26606"/>
          <ac:spMkLst>
            <pc:docMk/>
            <pc:sldMk cId="714521399" sldId="258"/>
            <ac:spMk id="48" creationId="{1B3897FC-A693-4656-8FCD-CF609C3BDF8D}"/>
          </ac:spMkLst>
        </pc:spChg>
        <pc:spChg chg="add del">
          <ac:chgData name="Francesco" userId="d747e4f4-402d-4111-8062-059302132d6d" providerId="ADAL" clId="{5C1683A0-5475-440C-A085-0C2BA707E399}" dt="2021-02-08T11:10:46.307" v="516" actId="26606"/>
          <ac:spMkLst>
            <pc:docMk/>
            <pc:sldMk cId="714521399" sldId="258"/>
            <ac:spMk id="52" creationId="{6F604543-815E-4A29-B3F3-AC4439D3A3E1}"/>
          </ac:spMkLst>
        </pc:spChg>
        <pc:spChg chg="add del">
          <ac:chgData name="Francesco" userId="d747e4f4-402d-4111-8062-059302132d6d" providerId="ADAL" clId="{5C1683A0-5475-440C-A085-0C2BA707E399}" dt="2021-02-08T11:10:49.225" v="518" actId="26606"/>
          <ac:spMkLst>
            <pc:docMk/>
            <pc:sldMk cId="714521399" sldId="258"/>
            <ac:spMk id="54" creationId="{F662C799-B874-4F21-9E26-28BC92A6598B}"/>
          </ac:spMkLst>
        </pc:spChg>
        <pc:spChg chg="add del">
          <ac:chgData name="Francesco" userId="d747e4f4-402d-4111-8062-059302132d6d" providerId="ADAL" clId="{5C1683A0-5475-440C-A085-0C2BA707E399}" dt="2021-02-08T11:10:53.779" v="520" actId="26606"/>
          <ac:spMkLst>
            <pc:docMk/>
            <pc:sldMk cId="714521399" sldId="258"/>
            <ac:spMk id="56" creationId="{9726E0AA-ACAD-4929-A688-C5F6D3E372B9}"/>
          </ac:spMkLst>
        </pc:spChg>
        <pc:spChg chg="add del">
          <ac:chgData name="Francesco" userId="d747e4f4-402d-4111-8062-059302132d6d" providerId="ADAL" clId="{5C1683A0-5475-440C-A085-0C2BA707E399}" dt="2021-02-08T11:11:30.514" v="527" actId="26606"/>
          <ac:spMkLst>
            <pc:docMk/>
            <pc:sldMk cId="714521399" sldId="258"/>
            <ac:spMk id="59" creationId="{1B3897FC-A693-4656-8FCD-CF609C3BDF8D}"/>
          </ac:spMkLst>
        </pc:spChg>
        <pc:spChg chg="add del">
          <ac:chgData name="Francesco" userId="d747e4f4-402d-4111-8062-059302132d6d" providerId="ADAL" clId="{5C1683A0-5475-440C-A085-0C2BA707E399}" dt="2021-02-08T11:12:11.461" v="546" actId="26606"/>
          <ac:spMkLst>
            <pc:docMk/>
            <pc:sldMk cId="714521399" sldId="258"/>
            <ac:spMk id="65" creationId="{1B3897FC-A693-4656-8FCD-CF609C3BDF8D}"/>
          </ac:spMkLst>
        </pc:spChg>
        <pc:spChg chg="add del">
          <ac:chgData name="Francesco" userId="d747e4f4-402d-4111-8062-059302132d6d" providerId="ADAL" clId="{5C1683A0-5475-440C-A085-0C2BA707E399}" dt="2021-02-08T11:11:54.806" v="531" actId="26606"/>
          <ac:spMkLst>
            <pc:docMk/>
            <pc:sldMk cId="714521399" sldId="258"/>
            <ac:spMk id="72" creationId="{D98318E6-69F4-42F4-AB85-F01AA0DAF3A4}"/>
          </ac:spMkLst>
        </pc:spChg>
        <pc:spChg chg="add del">
          <ac:chgData name="Francesco" userId="d747e4f4-402d-4111-8062-059302132d6d" providerId="ADAL" clId="{5C1683A0-5475-440C-A085-0C2BA707E399}" dt="2021-02-08T11:11:56.818" v="533" actId="26606"/>
          <ac:spMkLst>
            <pc:docMk/>
            <pc:sldMk cId="714521399" sldId="258"/>
            <ac:spMk id="76" creationId="{61B2A784-4501-42A8-86DF-DB27DE395089}"/>
          </ac:spMkLst>
        </pc:spChg>
        <pc:spChg chg="add del">
          <ac:chgData name="Francesco" userId="d747e4f4-402d-4111-8062-059302132d6d" providerId="ADAL" clId="{5C1683A0-5475-440C-A085-0C2BA707E399}" dt="2021-02-08T11:11:56.818" v="533" actId="26606"/>
          <ac:spMkLst>
            <pc:docMk/>
            <pc:sldMk cId="714521399" sldId="258"/>
            <ac:spMk id="77" creationId="{6576A321-2C04-4E8E-B7C0-22588C9C5E7A}"/>
          </ac:spMkLst>
        </pc:spChg>
        <pc:spChg chg="add del">
          <ac:chgData name="Francesco" userId="d747e4f4-402d-4111-8062-059302132d6d" providerId="ADAL" clId="{5C1683A0-5475-440C-A085-0C2BA707E399}" dt="2021-02-08T11:12:04.047" v="539" actId="26606"/>
          <ac:spMkLst>
            <pc:docMk/>
            <pc:sldMk cId="714521399" sldId="258"/>
            <ac:spMk id="78" creationId="{767CF198-49C5-4D2A-93C6-A7A4D04B9B35}"/>
          </ac:spMkLst>
        </pc:spChg>
        <pc:spChg chg="add del">
          <ac:chgData name="Francesco" userId="d747e4f4-402d-4111-8062-059302132d6d" providerId="ADAL" clId="{5C1683A0-5475-440C-A085-0C2BA707E399}" dt="2021-02-08T11:11:59.342" v="535" actId="26606"/>
          <ac:spMkLst>
            <pc:docMk/>
            <pc:sldMk cId="714521399" sldId="258"/>
            <ac:spMk id="79" creationId="{61B2A784-4501-42A8-86DF-DB27DE395089}"/>
          </ac:spMkLst>
        </pc:spChg>
        <pc:spChg chg="add del">
          <ac:chgData name="Francesco" userId="d747e4f4-402d-4111-8062-059302132d6d" providerId="ADAL" clId="{5C1683A0-5475-440C-A085-0C2BA707E399}" dt="2021-02-08T11:11:59.342" v="535" actId="26606"/>
          <ac:spMkLst>
            <pc:docMk/>
            <pc:sldMk cId="714521399" sldId="258"/>
            <ac:spMk id="80" creationId="{5DCD51DF-47F0-4E43-9A0F-6B18888E09C2}"/>
          </ac:spMkLst>
        </pc:spChg>
        <pc:spChg chg="add del">
          <ac:chgData name="Francesco" userId="d747e4f4-402d-4111-8062-059302132d6d" providerId="ADAL" clId="{5C1683A0-5475-440C-A085-0C2BA707E399}" dt="2021-02-08T11:11:59.342" v="535" actId="26606"/>
          <ac:spMkLst>
            <pc:docMk/>
            <pc:sldMk cId="714521399" sldId="258"/>
            <ac:spMk id="81" creationId="{767CF198-49C5-4D2A-93C6-A7A4D04B9B35}"/>
          </ac:spMkLst>
        </pc:spChg>
        <pc:spChg chg="add del">
          <ac:chgData name="Francesco" userId="d747e4f4-402d-4111-8062-059302132d6d" providerId="ADAL" clId="{5C1683A0-5475-440C-A085-0C2BA707E399}" dt="2021-02-08T11:12:01.693" v="537" actId="26606"/>
          <ac:spMkLst>
            <pc:docMk/>
            <pc:sldMk cId="714521399" sldId="258"/>
            <ac:spMk id="83" creationId="{0EF2A0DA-AE81-4A45-972E-646AC2870C2F}"/>
          </ac:spMkLst>
        </pc:spChg>
        <pc:spChg chg="add del">
          <ac:chgData name="Francesco" userId="d747e4f4-402d-4111-8062-059302132d6d" providerId="ADAL" clId="{5C1683A0-5475-440C-A085-0C2BA707E399}" dt="2021-02-08T11:12:04.047" v="539" actId="26606"/>
          <ac:spMkLst>
            <pc:docMk/>
            <pc:sldMk cId="714521399" sldId="258"/>
            <ac:spMk id="86" creationId="{61B2A784-4501-42A8-86DF-DB27DE395089}"/>
          </ac:spMkLst>
        </pc:spChg>
        <pc:spChg chg="add del">
          <ac:chgData name="Francesco" userId="d747e4f4-402d-4111-8062-059302132d6d" providerId="ADAL" clId="{5C1683A0-5475-440C-A085-0C2BA707E399}" dt="2021-02-08T11:12:04.047" v="539" actId="26606"/>
          <ac:spMkLst>
            <pc:docMk/>
            <pc:sldMk cId="714521399" sldId="258"/>
            <ac:spMk id="87" creationId="{5DCD51DF-47F0-4E43-9A0F-6B18888E09C2}"/>
          </ac:spMkLst>
        </pc:spChg>
        <pc:spChg chg="add del">
          <ac:chgData name="Francesco" userId="d747e4f4-402d-4111-8062-059302132d6d" providerId="ADAL" clId="{5C1683A0-5475-440C-A085-0C2BA707E399}" dt="2021-02-08T11:12:04.047" v="539" actId="26606"/>
          <ac:spMkLst>
            <pc:docMk/>
            <pc:sldMk cId="714521399" sldId="258"/>
            <ac:spMk id="88" creationId="{3D2A823F-3501-42FE-AA79-81397A58E19E}"/>
          </ac:spMkLst>
        </pc:spChg>
        <pc:spChg chg="add del">
          <ac:chgData name="Francesco" userId="d747e4f4-402d-4111-8062-059302132d6d" providerId="ADAL" clId="{5C1683A0-5475-440C-A085-0C2BA707E399}" dt="2021-02-08T11:12:04.047" v="539" actId="26606"/>
          <ac:spMkLst>
            <pc:docMk/>
            <pc:sldMk cId="714521399" sldId="258"/>
            <ac:spMk id="89" creationId="{4D1EC289-2791-41B5-B240-03653B703D9C}"/>
          </ac:spMkLst>
        </pc:spChg>
        <pc:spChg chg="add del">
          <ac:chgData name="Francesco" userId="d747e4f4-402d-4111-8062-059302132d6d" providerId="ADAL" clId="{5C1683A0-5475-440C-A085-0C2BA707E399}" dt="2021-02-08T11:12:04.830" v="541" actId="26606"/>
          <ac:spMkLst>
            <pc:docMk/>
            <pc:sldMk cId="714521399" sldId="258"/>
            <ac:spMk id="91" creationId="{94AB646F-3BE3-47A3-B14F-9CB84F6BF5BD}"/>
          </ac:spMkLst>
        </pc:spChg>
        <pc:spChg chg="add del">
          <ac:chgData name="Francesco" userId="d747e4f4-402d-4111-8062-059302132d6d" providerId="ADAL" clId="{5C1683A0-5475-440C-A085-0C2BA707E399}" dt="2021-02-08T11:12:08.752" v="543" actId="26606"/>
          <ac:spMkLst>
            <pc:docMk/>
            <pc:sldMk cId="714521399" sldId="258"/>
            <ac:spMk id="94" creationId="{8C0FE9A7-4DAF-43C6-B6C7-AF2D46FAD324}"/>
          </ac:spMkLst>
        </pc:spChg>
        <pc:spChg chg="add del">
          <ac:chgData name="Francesco" userId="d747e4f4-402d-4111-8062-059302132d6d" providerId="ADAL" clId="{5C1683A0-5475-440C-A085-0C2BA707E399}" dt="2021-02-08T11:12:08.752" v="543" actId="26606"/>
          <ac:spMkLst>
            <pc:docMk/>
            <pc:sldMk cId="714521399" sldId="258"/>
            <ac:spMk id="95" creationId="{37D54B6C-87D0-4C03-8335-3955179D2B5B}"/>
          </ac:spMkLst>
        </pc:spChg>
        <pc:spChg chg="add del">
          <ac:chgData name="Francesco" userId="d747e4f4-402d-4111-8062-059302132d6d" providerId="ADAL" clId="{5C1683A0-5475-440C-A085-0C2BA707E399}" dt="2021-02-08T11:12:11.457" v="545" actId="26606"/>
          <ac:spMkLst>
            <pc:docMk/>
            <pc:sldMk cId="714521399" sldId="258"/>
            <ac:spMk id="97" creationId="{28CDD186-03E3-4AED-BEB6-0B3BEC20807E}"/>
          </ac:spMkLst>
        </pc:spChg>
        <pc:spChg chg="add del">
          <ac:chgData name="Francesco" userId="d747e4f4-402d-4111-8062-059302132d6d" providerId="ADAL" clId="{5C1683A0-5475-440C-A085-0C2BA707E399}" dt="2021-02-08T11:12:23.544" v="549" actId="26606"/>
          <ac:spMkLst>
            <pc:docMk/>
            <pc:sldMk cId="714521399" sldId="258"/>
            <ac:spMk id="100" creationId="{F662C799-B874-4F21-9E26-28BC92A6598B}"/>
          </ac:spMkLst>
        </pc:spChg>
        <pc:spChg chg="add del">
          <ac:chgData name="Francesco" userId="d747e4f4-402d-4111-8062-059302132d6d" providerId="ADAL" clId="{5C1683A0-5475-440C-A085-0C2BA707E399}" dt="2021-02-08T11:25:40.225" v="692" actId="26606"/>
          <ac:spMkLst>
            <pc:docMk/>
            <pc:sldMk cId="714521399" sldId="258"/>
            <ac:spMk id="105" creationId="{1B3897FC-A693-4656-8FCD-CF609C3BDF8D}"/>
          </ac:spMkLst>
        </pc:spChg>
        <pc:spChg chg="add del">
          <ac:chgData name="Francesco" userId="d747e4f4-402d-4111-8062-059302132d6d" providerId="ADAL" clId="{5C1683A0-5475-440C-A085-0C2BA707E399}" dt="2021-02-08T11:25:36.777" v="689" actId="26606"/>
          <ac:spMkLst>
            <pc:docMk/>
            <pc:sldMk cId="714521399" sldId="258"/>
            <ac:spMk id="112" creationId="{9726E0AA-ACAD-4929-A688-C5F6D3E372B9}"/>
          </ac:spMkLst>
        </pc:spChg>
        <pc:spChg chg="add del">
          <ac:chgData name="Francesco" userId="d747e4f4-402d-4111-8062-059302132d6d" providerId="ADAL" clId="{5C1683A0-5475-440C-A085-0C2BA707E399}" dt="2021-02-08T11:25:40.221" v="691" actId="26606"/>
          <ac:spMkLst>
            <pc:docMk/>
            <pc:sldMk cId="714521399" sldId="258"/>
            <ac:spMk id="116" creationId="{9726E0AA-ACAD-4929-A688-C5F6D3E372B9}"/>
          </ac:spMkLst>
        </pc:spChg>
        <pc:spChg chg="add">
          <ac:chgData name="Francesco" userId="d747e4f4-402d-4111-8062-059302132d6d" providerId="ADAL" clId="{5C1683A0-5475-440C-A085-0C2BA707E399}" dt="2021-02-08T11:25:40.225" v="692" actId="26606"/>
          <ac:spMkLst>
            <pc:docMk/>
            <pc:sldMk cId="714521399" sldId="258"/>
            <ac:spMk id="119" creationId="{9726E0AA-ACAD-4929-A688-C5F6D3E372B9}"/>
          </ac:spMkLst>
        </pc:spChg>
        <pc:picChg chg="del mod ord">
          <ac:chgData name="Francesco" userId="d747e4f4-402d-4111-8062-059302132d6d" providerId="ADAL" clId="{5C1683A0-5475-440C-A085-0C2BA707E399}" dt="2021-02-08T11:08:59.024" v="474" actId="21"/>
          <ac:picMkLst>
            <pc:docMk/>
            <pc:sldMk cId="714521399" sldId="258"/>
            <ac:picMk id="5" creationId="{C041DE48-670B-4AB5-BD08-54D42EBA3554}"/>
          </ac:picMkLst>
        </pc:picChg>
        <pc:picChg chg="add mod ord">
          <ac:chgData name="Francesco" userId="d747e4f4-402d-4111-8062-059302132d6d" providerId="ADAL" clId="{5C1683A0-5475-440C-A085-0C2BA707E399}" dt="2021-02-08T11:25:40.225" v="692" actId="26606"/>
          <ac:picMkLst>
            <pc:docMk/>
            <pc:sldMk cId="714521399" sldId="258"/>
            <ac:picMk id="6" creationId="{A5093B6E-7FC8-4FA7-8CAA-C71A1C6F9302}"/>
          </ac:picMkLst>
        </pc:picChg>
        <pc:picChg chg="add del mod ord">
          <ac:chgData name="Francesco" userId="d747e4f4-402d-4111-8062-059302132d6d" providerId="ADAL" clId="{5C1683A0-5475-440C-A085-0C2BA707E399}" dt="2021-02-08T11:10:25.599" v="508" actId="478"/>
          <ac:picMkLst>
            <pc:docMk/>
            <pc:sldMk cId="714521399" sldId="258"/>
            <ac:picMk id="8" creationId="{024B6FBA-A2B7-41AE-BD1B-0135A27EA9AD}"/>
          </ac:picMkLst>
        </pc:picChg>
        <pc:picChg chg="add mod ord">
          <ac:chgData name="Francesco" userId="d747e4f4-402d-4111-8062-059302132d6d" providerId="ADAL" clId="{5C1683A0-5475-440C-A085-0C2BA707E399}" dt="2021-02-08T11:25:40.225" v="692" actId="26606"/>
          <ac:picMkLst>
            <pc:docMk/>
            <pc:sldMk cId="714521399" sldId="258"/>
            <ac:picMk id="10" creationId="{43FA7FCB-3588-45CF-8249-4ABC172D1503}"/>
          </ac:picMkLst>
        </pc:picChg>
        <pc:picChg chg="add mod">
          <ac:chgData name="Francesco" userId="d747e4f4-402d-4111-8062-059302132d6d" providerId="ADAL" clId="{5C1683A0-5475-440C-A085-0C2BA707E399}" dt="2021-02-08T11:25:40.225" v="692" actId="26606"/>
          <ac:picMkLst>
            <pc:docMk/>
            <pc:sldMk cId="714521399" sldId="258"/>
            <ac:picMk id="53" creationId="{E25A3E44-0E2E-4B33-9582-28F09289AB06}"/>
          </ac:picMkLst>
        </pc:picChg>
        <pc:picChg chg="add del">
          <ac:chgData name="Francesco" userId="d747e4f4-402d-4111-8062-059302132d6d" providerId="ADAL" clId="{5C1683A0-5475-440C-A085-0C2BA707E399}" dt="2021-02-08T11:11:54.806" v="531" actId="26606"/>
          <ac:picMkLst>
            <pc:docMk/>
            <pc:sldMk cId="714521399" sldId="258"/>
            <ac:picMk id="74" creationId="{559DF61F-9058-49C9-8F75-DC501F983B0E}"/>
          </ac:picMkLst>
        </pc:picChg>
        <pc:picChg chg="add del">
          <ac:chgData name="Francesco" userId="d747e4f4-402d-4111-8062-059302132d6d" providerId="ADAL" clId="{5C1683A0-5475-440C-A085-0C2BA707E399}" dt="2021-02-08T11:12:01.693" v="537" actId="26606"/>
          <ac:picMkLst>
            <pc:docMk/>
            <pc:sldMk cId="714521399" sldId="258"/>
            <ac:picMk id="84" creationId="{B536FA4E-0152-4E27-91DA-0FC22D1846BB}"/>
          </ac:picMkLst>
        </pc:picChg>
        <pc:picChg chg="add del">
          <ac:chgData name="Francesco" userId="d747e4f4-402d-4111-8062-059302132d6d" providerId="ADAL" clId="{5C1683A0-5475-440C-A085-0C2BA707E399}" dt="2021-02-08T11:12:04.830" v="541" actId="26606"/>
          <ac:picMkLst>
            <pc:docMk/>
            <pc:sldMk cId="714521399" sldId="258"/>
            <ac:picMk id="92" creationId="{E0BE7827-5B1A-4F37-BF70-19F7C5C6BDEB}"/>
          </ac:picMkLst>
        </pc:picChg>
        <pc:picChg chg="add del">
          <ac:chgData name="Francesco" userId="d747e4f4-402d-4111-8062-059302132d6d" providerId="ADAL" clId="{5C1683A0-5475-440C-A085-0C2BA707E399}" dt="2021-02-08T11:12:11.457" v="545" actId="26606"/>
          <ac:picMkLst>
            <pc:docMk/>
            <pc:sldMk cId="714521399" sldId="258"/>
            <ac:picMk id="98" creationId="{1CF706DA-13E8-4A4F-9260-551FB8127BDD}"/>
          </ac:picMkLst>
        </pc:picChg>
        <pc:cxnChg chg="add del">
          <ac:chgData name="Francesco" userId="d747e4f4-402d-4111-8062-059302132d6d" providerId="ADAL" clId="{5C1683A0-5475-440C-A085-0C2BA707E399}" dt="2021-02-08T11:09:36.845" v="507" actId="26606"/>
          <ac:cxnSpMkLst>
            <pc:docMk/>
            <pc:sldMk cId="714521399" sldId="258"/>
            <ac:cxnSpMk id="29" creationId="{F3BDF5F1-11B9-42EB-800A-B3D749BB4BE5}"/>
          </ac:cxnSpMkLst>
        </pc:cxnChg>
        <pc:cxnChg chg="add del">
          <ac:chgData name="Francesco" userId="d747e4f4-402d-4111-8062-059302132d6d" providerId="ADAL" clId="{5C1683A0-5475-440C-A085-0C2BA707E399}" dt="2021-02-08T11:10:31.294" v="511" actId="26606"/>
          <ac:cxnSpMkLst>
            <pc:docMk/>
            <pc:sldMk cId="714521399" sldId="258"/>
            <ac:cxnSpMk id="36" creationId="{950C7260-B0EA-4B69-927F-A414658E9F1E}"/>
          </ac:cxnSpMkLst>
        </pc:cxnChg>
        <pc:cxnChg chg="add del">
          <ac:chgData name="Francesco" userId="d747e4f4-402d-4111-8062-059302132d6d" providerId="ADAL" clId="{5C1683A0-5475-440C-A085-0C2BA707E399}" dt="2021-02-08T11:10:53.783" v="521" actId="26606"/>
          <ac:cxnSpMkLst>
            <pc:docMk/>
            <pc:sldMk cId="714521399" sldId="258"/>
            <ac:cxnSpMk id="43" creationId="{950C7260-B0EA-4B69-927F-A414658E9F1E}"/>
          </ac:cxnSpMkLst>
        </pc:cxnChg>
        <pc:cxnChg chg="add del">
          <ac:chgData name="Francesco" userId="d747e4f4-402d-4111-8062-059302132d6d" providerId="ADAL" clId="{5C1683A0-5475-440C-A085-0C2BA707E399}" dt="2021-02-08T11:10:43.681" v="514" actId="26606"/>
          <ac:cxnSpMkLst>
            <pc:docMk/>
            <pc:sldMk cId="714521399" sldId="258"/>
            <ac:cxnSpMk id="50" creationId="{950C7260-B0EA-4B69-927F-A414658E9F1E}"/>
          </ac:cxnSpMkLst>
        </pc:cxnChg>
        <pc:cxnChg chg="add del">
          <ac:chgData name="Francesco" userId="d747e4f4-402d-4111-8062-059302132d6d" providerId="ADAL" clId="{5C1683A0-5475-440C-A085-0C2BA707E399}" dt="2021-02-08T11:10:53.779" v="520" actId="26606"/>
          <ac:cxnSpMkLst>
            <pc:docMk/>
            <pc:sldMk cId="714521399" sldId="258"/>
            <ac:cxnSpMk id="57" creationId="{F3BDF5F1-11B9-42EB-800A-B3D749BB4BE5}"/>
          </ac:cxnSpMkLst>
        </pc:cxnChg>
        <pc:cxnChg chg="add del">
          <ac:chgData name="Francesco" userId="d747e4f4-402d-4111-8062-059302132d6d" providerId="ADAL" clId="{5C1683A0-5475-440C-A085-0C2BA707E399}" dt="2021-02-08T11:11:30.514" v="527" actId="26606"/>
          <ac:cxnSpMkLst>
            <pc:docMk/>
            <pc:sldMk cId="714521399" sldId="258"/>
            <ac:cxnSpMk id="60" creationId="{950C7260-B0EA-4B69-927F-A414658E9F1E}"/>
          </ac:cxnSpMkLst>
        </pc:cxnChg>
        <pc:cxnChg chg="add del">
          <ac:chgData name="Francesco" userId="d747e4f4-402d-4111-8062-059302132d6d" providerId="ADAL" clId="{5C1683A0-5475-440C-A085-0C2BA707E399}" dt="2021-02-08T11:12:11.461" v="546" actId="26606"/>
          <ac:cxnSpMkLst>
            <pc:docMk/>
            <pc:sldMk cId="714521399" sldId="258"/>
            <ac:cxnSpMk id="67" creationId="{950C7260-B0EA-4B69-927F-A414658E9F1E}"/>
          </ac:cxnSpMkLst>
        </pc:cxnChg>
        <pc:cxnChg chg="add del">
          <ac:chgData name="Francesco" userId="d747e4f4-402d-4111-8062-059302132d6d" providerId="ADAL" clId="{5C1683A0-5475-440C-A085-0C2BA707E399}" dt="2021-02-08T11:25:40.225" v="692" actId="26606"/>
          <ac:cxnSpMkLst>
            <pc:docMk/>
            <pc:sldMk cId="714521399" sldId="258"/>
            <ac:cxnSpMk id="107" creationId="{950C7260-B0EA-4B69-927F-A414658E9F1E}"/>
          </ac:cxnSpMkLst>
        </pc:cxnChg>
        <pc:cxnChg chg="add del">
          <ac:chgData name="Francesco" userId="d747e4f4-402d-4111-8062-059302132d6d" providerId="ADAL" clId="{5C1683A0-5475-440C-A085-0C2BA707E399}" dt="2021-02-08T11:25:36.777" v="689" actId="26606"/>
          <ac:cxnSpMkLst>
            <pc:docMk/>
            <pc:sldMk cId="714521399" sldId="258"/>
            <ac:cxnSpMk id="114" creationId="{F3BDF5F1-11B9-42EB-800A-B3D749BB4BE5}"/>
          </ac:cxnSpMkLst>
        </pc:cxnChg>
        <pc:cxnChg chg="add del">
          <ac:chgData name="Francesco" userId="d747e4f4-402d-4111-8062-059302132d6d" providerId="ADAL" clId="{5C1683A0-5475-440C-A085-0C2BA707E399}" dt="2021-02-08T11:25:40.221" v="691" actId="26606"/>
          <ac:cxnSpMkLst>
            <pc:docMk/>
            <pc:sldMk cId="714521399" sldId="258"/>
            <ac:cxnSpMk id="117" creationId="{F3BDF5F1-11B9-42EB-800A-B3D749BB4BE5}"/>
          </ac:cxnSpMkLst>
        </pc:cxnChg>
        <pc:cxnChg chg="add">
          <ac:chgData name="Francesco" userId="d747e4f4-402d-4111-8062-059302132d6d" providerId="ADAL" clId="{5C1683A0-5475-440C-A085-0C2BA707E399}" dt="2021-02-08T11:25:40.225" v="692" actId="26606"/>
          <ac:cxnSpMkLst>
            <pc:docMk/>
            <pc:sldMk cId="714521399" sldId="258"/>
            <ac:cxnSpMk id="120" creationId="{F3BDF5F1-11B9-42EB-800A-B3D749BB4BE5}"/>
          </ac:cxnSpMkLst>
        </pc:cxnChg>
      </pc:sldChg>
      <pc:sldChg chg="delSp del mod">
        <pc:chgData name="Francesco" userId="d747e4f4-402d-4111-8062-059302132d6d" providerId="ADAL" clId="{5C1683A0-5475-440C-A085-0C2BA707E399}" dt="2021-02-08T11:26:14.254" v="704" actId="47"/>
        <pc:sldMkLst>
          <pc:docMk/>
          <pc:sldMk cId="2126965810" sldId="259"/>
        </pc:sldMkLst>
        <pc:picChg chg="del">
          <ac:chgData name="Francesco" userId="d747e4f4-402d-4111-8062-059302132d6d" providerId="ADAL" clId="{5C1683A0-5475-440C-A085-0C2BA707E399}" dt="2021-02-08T11:25:45.224" v="693" actId="21"/>
          <ac:picMkLst>
            <pc:docMk/>
            <pc:sldMk cId="2126965810" sldId="259"/>
            <ac:picMk id="8" creationId="{055E361F-5558-44B2-AA28-A84F644A3AE4}"/>
          </ac:picMkLst>
        </pc:picChg>
      </pc:sldChg>
      <pc:sldChg chg="addSp delSp modSp mod setBg">
        <pc:chgData name="Francesco" userId="d747e4f4-402d-4111-8062-059302132d6d" providerId="ADAL" clId="{5C1683A0-5475-440C-A085-0C2BA707E399}" dt="2021-02-08T11:57:55.528" v="1696" actId="14100"/>
        <pc:sldMkLst>
          <pc:docMk/>
          <pc:sldMk cId="819349502" sldId="260"/>
        </pc:sldMkLst>
        <pc:spChg chg="mod">
          <ac:chgData name="Francesco" userId="d747e4f4-402d-4111-8062-059302132d6d" providerId="ADAL" clId="{5C1683A0-5475-440C-A085-0C2BA707E399}" dt="2021-02-08T11:57:05.815" v="1687" actId="26606"/>
          <ac:spMkLst>
            <pc:docMk/>
            <pc:sldMk cId="819349502" sldId="260"/>
            <ac:spMk id="2" creationId="{8C711C37-5B24-4595-8B33-1041087C8CC3}"/>
          </ac:spMkLst>
        </pc:spChg>
        <pc:spChg chg="add del mod ord">
          <ac:chgData name="Francesco" userId="d747e4f4-402d-4111-8062-059302132d6d" providerId="ADAL" clId="{5C1683A0-5475-440C-A085-0C2BA707E399}" dt="2021-02-08T11:57:11.460" v="1690" actId="26606"/>
          <ac:spMkLst>
            <pc:docMk/>
            <pc:sldMk cId="819349502" sldId="260"/>
            <ac:spMk id="3" creationId="{A9AB0DE3-CB6B-43DB-8B93-B4AF7379D37F}"/>
          </ac:spMkLst>
        </pc:spChg>
        <pc:spChg chg="add del">
          <ac:chgData name="Francesco" userId="d747e4f4-402d-4111-8062-059302132d6d" providerId="ADAL" clId="{5C1683A0-5475-440C-A085-0C2BA707E399}" dt="2021-02-08T11:43:33.390" v="1060" actId="26606"/>
          <ac:spMkLst>
            <pc:docMk/>
            <pc:sldMk cId="819349502" sldId="260"/>
            <ac:spMk id="9" creationId="{A98FD4FC-479A-4C2B-84A5-CF81E055FBC0}"/>
          </ac:spMkLst>
        </pc:spChg>
        <pc:spChg chg="add del">
          <ac:chgData name="Francesco" userId="d747e4f4-402d-4111-8062-059302132d6d" providerId="ADAL" clId="{5C1683A0-5475-440C-A085-0C2BA707E399}" dt="2021-02-08T11:43:33.390" v="1060" actId="26606"/>
          <ac:spMkLst>
            <pc:docMk/>
            <pc:sldMk cId="819349502" sldId="260"/>
            <ac:spMk id="11" creationId="{37D54B6C-87D0-4C03-8335-3955179D2B5B}"/>
          </ac:spMkLst>
        </pc:spChg>
        <pc:spChg chg="add del">
          <ac:chgData name="Francesco" userId="d747e4f4-402d-4111-8062-059302132d6d" providerId="ADAL" clId="{5C1683A0-5475-440C-A085-0C2BA707E399}" dt="2021-02-08T11:43:42.491" v="1062" actId="26606"/>
          <ac:spMkLst>
            <pc:docMk/>
            <pc:sldMk cId="819349502" sldId="260"/>
            <ac:spMk id="13" creationId="{95CB840F-8E41-4CA5-B79B-25CC80AD234A}"/>
          </ac:spMkLst>
        </pc:spChg>
        <pc:spChg chg="add del">
          <ac:chgData name="Francesco" userId="d747e4f4-402d-4111-8062-059302132d6d" providerId="ADAL" clId="{5C1683A0-5475-440C-A085-0C2BA707E399}" dt="2021-02-08T11:43:42.491" v="1062" actId="26606"/>
          <ac:spMkLst>
            <pc:docMk/>
            <pc:sldMk cId="819349502" sldId="260"/>
            <ac:spMk id="14" creationId="{BEF75C5D-2BA1-43DF-A7EA-02C7DEC122DF}"/>
          </ac:spMkLst>
        </pc:spChg>
        <pc:spChg chg="add del">
          <ac:chgData name="Francesco" userId="d747e4f4-402d-4111-8062-059302132d6d" providerId="ADAL" clId="{5C1683A0-5475-440C-A085-0C2BA707E399}" dt="2021-02-08T11:43:45.492" v="1064" actId="26606"/>
          <ac:spMkLst>
            <pc:docMk/>
            <pc:sldMk cId="819349502" sldId="260"/>
            <ac:spMk id="16" creationId="{3A7F5D76-1FEC-470A-B476-70574A89C72A}"/>
          </ac:spMkLst>
        </pc:spChg>
        <pc:spChg chg="add del">
          <ac:chgData name="Francesco" userId="d747e4f4-402d-4111-8062-059302132d6d" providerId="ADAL" clId="{5C1683A0-5475-440C-A085-0C2BA707E399}" dt="2021-02-08T11:43:46.636" v="1066" actId="26606"/>
          <ac:spMkLst>
            <pc:docMk/>
            <pc:sldMk cId="819349502" sldId="260"/>
            <ac:spMk id="18" creationId="{BB96281C-838D-4BCD-BE5A-552E3519CC38}"/>
          </ac:spMkLst>
        </pc:spChg>
        <pc:spChg chg="add del">
          <ac:chgData name="Francesco" userId="d747e4f4-402d-4111-8062-059302132d6d" providerId="ADAL" clId="{5C1683A0-5475-440C-A085-0C2BA707E399}" dt="2021-02-08T11:43:46.636" v="1066" actId="26606"/>
          <ac:spMkLst>
            <pc:docMk/>
            <pc:sldMk cId="819349502" sldId="260"/>
            <ac:spMk id="19" creationId="{A0DBF9AA-DD4B-4A5E-B4E5-CA1FD99D2CF7}"/>
          </ac:spMkLst>
        </pc:spChg>
        <pc:spChg chg="add del">
          <ac:chgData name="Francesco" userId="d747e4f4-402d-4111-8062-059302132d6d" providerId="ADAL" clId="{5C1683A0-5475-440C-A085-0C2BA707E399}" dt="2021-02-08T11:43:47.714" v="1068" actId="26606"/>
          <ac:spMkLst>
            <pc:docMk/>
            <pc:sldMk cId="819349502" sldId="260"/>
            <ac:spMk id="21" creationId="{3A7F5D76-1FEC-470A-B476-70574A89C72A}"/>
          </ac:spMkLst>
        </pc:spChg>
        <pc:spChg chg="add del">
          <ac:chgData name="Francesco" userId="d747e4f4-402d-4111-8062-059302132d6d" providerId="ADAL" clId="{5C1683A0-5475-440C-A085-0C2BA707E399}" dt="2021-02-08T11:43:50.318" v="1070" actId="26606"/>
          <ac:spMkLst>
            <pc:docMk/>
            <pc:sldMk cId="819349502" sldId="260"/>
            <ac:spMk id="23" creationId="{9726E0AA-ACAD-4929-A688-C5F6D3E372B9}"/>
          </ac:spMkLst>
        </pc:spChg>
        <pc:spChg chg="add del">
          <ac:chgData name="Francesco" userId="d747e4f4-402d-4111-8062-059302132d6d" providerId="ADAL" clId="{5C1683A0-5475-440C-A085-0C2BA707E399}" dt="2021-02-08T11:43:51.454" v="1072" actId="26606"/>
          <ac:spMkLst>
            <pc:docMk/>
            <pc:sldMk cId="819349502" sldId="260"/>
            <ac:spMk id="25" creationId="{95CB840F-8E41-4CA5-B79B-25CC80AD234A}"/>
          </ac:spMkLst>
        </pc:spChg>
        <pc:spChg chg="add del">
          <ac:chgData name="Francesco" userId="d747e4f4-402d-4111-8062-059302132d6d" providerId="ADAL" clId="{5C1683A0-5475-440C-A085-0C2BA707E399}" dt="2021-02-08T11:43:52.547" v="1074" actId="26606"/>
          <ac:spMkLst>
            <pc:docMk/>
            <pc:sldMk cId="819349502" sldId="260"/>
            <ac:spMk id="27" creationId="{95CB840F-8E41-4CA5-B79B-25CC80AD234A}"/>
          </ac:spMkLst>
        </pc:spChg>
        <pc:spChg chg="add del">
          <ac:chgData name="Francesco" userId="d747e4f4-402d-4111-8062-059302132d6d" providerId="ADAL" clId="{5C1683A0-5475-440C-A085-0C2BA707E399}" dt="2021-02-08T11:43:52.547" v="1074" actId="26606"/>
          <ac:spMkLst>
            <pc:docMk/>
            <pc:sldMk cId="819349502" sldId="260"/>
            <ac:spMk id="28" creationId="{BEF75C5D-2BA1-43DF-A7EA-02C7DEC122DF}"/>
          </ac:spMkLst>
        </pc:spChg>
        <pc:spChg chg="add del">
          <ac:chgData name="Francesco" userId="d747e4f4-402d-4111-8062-059302132d6d" providerId="ADAL" clId="{5C1683A0-5475-440C-A085-0C2BA707E399}" dt="2021-02-08T11:43:53.031" v="1076" actId="26606"/>
          <ac:spMkLst>
            <pc:docMk/>
            <pc:sldMk cId="819349502" sldId="260"/>
            <ac:spMk id="30" creationId="{F662C799-B874-4F21-9E26-28BC92A6598B}"/>
          </ac:spMkLst>
        </pc:spChg>
        <pc:spChg chg="add del">
          <ac:chgData name="Francesco" userId="d747e4f4-402d-4111-8062-059302132d6d" providerId="ADAL" clId="{5C1683A0-5475-440C-A085-0C2BA707E399}" dt="2021-02-08T11:43:54.973" v="1078" actId="26606"/>
          <ac:spMkLst>
            <pc:docMk/>
            <pc:sldMk cId="819349502" sldId="260"/>
            <ac:spMk id="32" creationId="{1B3897FC-A693-4656-8FCD-CF609C3BDF8D}"/>
          </ac:spMkLst>
        </pc:spChg>
        <pc:spChg chg="add del">
          <ac:chgData name="Francesco" userId="d747e4f4-402d-4111-8062-059302132d6d" providerId="ADAL" clId="{5C1683A0-5475-440C-A085-0C2BA707E399}" dt="2021-02-08T11:43:57.657" v="1080" actId="26606"/>
          <ac:spMkLst>
            <pc:docMk/>
            <pc:sldMk cId="819349502" sldId="260"/>
            <ac:spMk id="34" creationId="{A98FD4FC-479A-4C2B-84A5-CF81E055FBC0}"/>
          </ac:spMkLst>
        </pc:spChg>
        <pc:spChg chg="add del">
          <ac:chgData name="Francesco" userId="d747e4f4-402d-4111-8062-059302132d6d" providerId="ADAL" clId="{5C1683A0-5475-440C-A085-0C2BA707E399}" dt="2021-02-08T11:43:57.657" v="1080" actId="26606"/>
          <ac:spMkLst>
            <pc:docMk/>
            <pc:sldMk cId="819349502" sldId="260"/>
            <ac:spMk id="35" creationId="{37D54B6C-87D0-4C03-8335-3955179D2B5B}"/>
          </ac:spMkLst>
        </pc:spChg>
        <pc:spChg chg="add del">
          <ac:chgData name="Francesco" userId="d747e4f4-402d-4111-8062-059302132d6d" providerId="ADAL" clId="{5C1683A0-5475-440C-A085-0C2BA707E399}" dt="2021-02-08T11:57:11.460" v="1690" actId="26606"/>
          <ac:spMkLst>
            <pc:docMk/>
            <pc:sldMk cId="819349502" sldId="260"/>
            <ac:spMk id="37" creationId="{3A7F5D76-1FEC-470A-B476-70574A89C72A}"/>
          </ac:spMkLst>
        </pc:spChg>
        <pc:spChg chg="add del">
          <ac:chgData name="Francesco" userId="d747e4f4-402d-4111-8062-059302132d6d" providerId="ADAL" clId="{5C1683A0-5475-440C-A085-0C2BA707E399}" dt="2021-02-08T11:57:05.815" v="1687" actId="26606"/>
          <ac:spMkLst>
            <pc:docMk/>
            <pc:sldMk cId="819349502" sldId="260"/>
            <ac:spMk id="42" creationId="{F662C799-B874-4F21-9E26-28BC92A6598B}"/>
          </ac:spMkLst>
        </pc:spChg>
        <pc:spChg chg="add del">
          <ac:chgData name="Francesco" userId="d747e4f4-402d-4111-8062-059302132d6d" providerId="ADAL" clId="{5C1683A0-5475-440C-A085-0C2BA707E399}" dt="2021-02-08T11:57:11.456" v="1689" actId="26606"/>
          <ac:spMkLst>
            <pc:docMk/>
            <pc:sldMk cId="819349502" sldId="260"/>
            <ac:spMk id="44" creationId="{3A7F5D76-1FEC-470A-B476-70574A89C72A}"/>
          </ac:spMkLst>
        </pc:spChg>
        <pc:spChg chg="add">
          <ac:chgData name="Francesco" userId="d747e4f4-402d-4111-8062-059302132d6d" providerId="ADAL" clId="{5C1683A0-5475-440C-A085-0C2BA707E399}" dt="2021-02-08T11:57:11.460" v="1690" actId="26606"/>
          <ac:spMkLst>
            <pc:docMk/>
            <pc:sldMk cId="819349502" sldId="260"/>
            <ac:spMk id="46" creationId="{3A7F5D76-1FEC-470A-B476-70574A89C72A}"/>
          </ac:spMkLst>
        </pc:spChg>
        <pc:spChg chg="add mod">
          <ac:chgData name="Francesco" userId="d747e4f4-402d-4111-8062-059302132d6d" providerId="ADAL" clId="{5C1683A0-5475-440C-A085-0C2BA707E399}" dt="2021-02-08T11:57:55.528" v="1696" actId="14100"/>
          <ac:spMkLst>
            <pc:docMk/>
            <pc:sldMk cId="819349502" sldId="260"/>
            <ac:spMk id="47" creationId="{A9AB0DE3-CB6B-43DB-8B93-B4AF7379D37F}"/>
          </ac:spMkLst>
        </pc:spChg>
        <pc:graphicFrameChg chg="add del">
          <ac:chgData name="Francesco" userId="d747e4f4-402d-4111-8062-059302132d6d" providerId="ADAL" clId="{5C1683A0-5475-440C-A085-0C2BA707E399}" dt="2021-02-08T11:57:11.456" v="1689" actId="26606"/>
          <ac:graphicFrameMkLst>
            <pc:docMk/>
            <pc:sldMk cId="819349502" sldId="260"/>
            <ac:graphicFrameMk id="39" creationId="{F57BFDCC-1443-480A-9FAA-5DB3CF07A480}"/>
          </ac:graphicFrameMkLst>
        </pc:graphicFrameChg>
        <pc:picChg chg="add mod">
          <ac:chgData name="Francesco" userId="d747e4f4-402d-4111-8062-059302132d6d" providerId="ADAL" clId="{5C1683A0-5475-440C-A085-0C2BA707E399}" dt="2021-02-08T11:57:43.991" v="1695" actId="1076"/>
          <ac:picMkLst>
            <pc:docMk/>
            <pc:sldMk cId="819349502" sldId="260"/>
            <ac:picMk id="4" creationId="{8C33C4B4-2AE5-4597-BC1B-947334C79163}"/>
          </ac:picMkLst>
        </pc:picChg>
      </pc:sldChg>
      <pc:sldChg chg="delSp del mod">
        <pc:chgData name="Francesco" userId="d747e4f4-402d-4111-8062-059302132d6d" providerId="ADAL" clId="{5C1683A0-5475-440C-A085-0C2BA707E399}" dt="2021-02-08T11:44:04.191" v="1082" actId="47"/>
        <pc:sldMkLst>
          <pc:docMk/>
          <pc:sldMk cId="1193428643" sldId="261"/>
        </pc:sldMkLst>
        <pc:picChg chg="del">
          <ac:chgData name="Francesco" userId="d747e4f4-402d-4111-8062-059302132d6d" providerId="ADAL" clId="{5C1683A0-5475-440C-A085-0C2BA707E399}" dt="2021-02-08T11:43:14.545" v="1057" actId="21"/>
          <ac:picMkLst>
            <pc:docMk/>
            <pc:sldMk cId="1193428643" sldId="261"/>
            <ac:picMk id="4" creationId="{2B06EF64-1A1D-4E93-9580-8BEA518E6791}"/>
          </ac:picMkLst>
        </pc:picChg>
      </pc:sldChg>
      <pc:sldChg chg="addSp delSp modSp new mod setBg">
        <pc:chgData name="Francesco" userId="d747e4f4-402d-4111-8062-059302132d6d" providerId="ADAL" clId="{5C1683A0-5475-440C-A085-0C2BA707E399}" dt="2021-02-08T11:03:28.686" v="449" actId="26606"/>
        <pc:sldMkLst>
          <pc:docMk/>
          <pc:sldMk cId="923359188" sldId="263"/>
        </pc:sldMkLst>
        <pc:spChg chg="add del mod">
          <ac:chgData name="Francesco" userId="d747e4f4-402d-4111-8062-059302132d6d" providerId="ADAL" clId="{5C1683A0-5475-440C-A085-0C2BA707E399}" dt="2021-02-08T11:03:28.686" v="449" actId="26606"/>
          <ac:spMkLst>
            <pc:docMk/>
            <pc:sldMk cId="923359188" sldId="263"/>
            <ac:spMk id="2" creationId="{1A0BE8BB-7ACC-4C1E-B03E-8A0CC02C7CB7}"/>
          </ac:spMkLst>
        </pc:spChg>
        <pc:spChg chg="del">
          <ac:chgData name="Francesco" userId="d747e4f4-402d-4111-8062-059302132d6d" providerId="ADAL" clId="{5C1683A0-5475-440C-A085-0C2BA707E399}" dt="2021-02-08T10:25:59.333" v="119" actId="22"/>
          <ac:spMkLst>
            <pc:docMk/>
            <pc:sldMk cId="923359188" sldId="263"/>
            <ac:spMk id="3" creationId="{197FE282-1EF2-4599-80DB-2B0C756D13BA}"/>
          </ac:spMkLst>
        </pc:spChg>
        <pc:spChg chg="add del mod">
          <ac:chgData name="Francesco" userId="d747e4f4-402d-4111-8062-059302132d6d" providerId="ADAL" clId="{5C1683A0-5475-440C-A085-0C2BA707E399}" dt="2021-02-08T10:52:34.389" v="131" actId="767"/>
          <ac:spMkLst>
            <pc:docMk/>
            <pc:sldMk cId="923359188" sldId="263"/>
            <ac:spMk id="8" creationId="{9561A85D-FE90-4E5C-A9C2-963B2398DBC0}"/>
          </ac:spMkLst>
        </pc:spChg>
        <pc:spChg chg="add mod ord">
          <ac:chgData name="Francesco" userId="d747e4f4-402d-4111-8062-059302132d6d" providerId="ADAL" clId="{5C1683A0-5475-440C-A085-0C2BA707E399}" dt="2021-02-08T11:03:28.686" v="449" actId="26606"/>
          <ac:spMkLst>
            <pc:docMk/>
            <pc:sldMk cId="923359188" sldId="263"/>
            <ac:spMk id="9" creationId="{D5AD4BAC-8C72-463B-BF8D-48787C4BB008}"/>
          </ac:spMkLst>
        </pc:spChg>
        <pc:spChg chg="add del">
          <ac:chgData name="Francesco" userId="d747e4f4-402d-4111-8062-059302132d6d" providerId="ADAL" clId="{5C1683A0-5475-440C-A085-0C2BA707E399}" dt="2021-02-08T11:02:20.494" v="427" actId="26606"/>
          <ac:spMkLst>
            <pc:docMk/>
            <pc:sldMk cId="923359188" sldId="263"/>
            <ac:spMk id="14" creationId="{94AB646F-3BE3-47A3-B14F-9CB84F6BF5BD}"/>
          </ac:spMkLst>
        </pc:spChg>
        <pc:spChg chg="add del">
          <ac:chgData name="Francesco" userId="d747e4f4-402d-4111-8062-059302132d6d" providerId="ADAL" clId="{5C1683A0-5475-440C-A085-0C2BA707E399}" dt="2021-02-08T11:02:21.421" v="429" actId="26606"/>
          <ac:spMkLst>
            <pc:docMk/>
            <pc:sldMk cId="923359188" sldId="263"/>
            <ac:spMk id="18" creationId="{94AB646F-3BE3-47A3-B14F-9CB84F6BF5BD}"/>
          </ac:spMkLst>
        </pc:spChg>
        <pc:spChg chg="add del">
          <ac:chgData name="Francesco" userId="d747e4f4-402d-4111-8062-059302132d6d" providerId="ADAL" clId="{5C1683A0-5475-440C-A085-0C2BA707E399}" dt="2021-02-08T11:02:35.542" v="438" actId="26606"/>
          <ac:spMkLst>
            <pc:docMk/>
            <pc:sldMk cId="923359188" sldId="263"/>
            <ac:spMk id="21" creationId="{94AB646F-3BE3-47A3-B14F-9CB84F6BF5BD}"/>
          </ac:spMkLst>
        </pc:spChg>
        <pc:spChg chg="add del">
          <ac:chgData name="Francesco" userId="d747e4f4-402d-4111-8062-059302132d6d" providerId="ADAL" clId="{5C1683A0-5475-440C-A085-0C2BA707E399}" dt="2021-02-08T11:02:34.374" v="435" actId="26606"/>
          <ac:spMkLst>
            <pc:docMk/>
            <pc:sldMk cId="923359188" sldId="263"/>
            <ac:spMk id="27" creationId="{94AB646F-3BE3-47A3-B14F-9CB84F6BF5BD}"/>
          </ac:spMkLst>
        </pc:spChg>
        <pc:spChg chg="add del">
          <ac:chgData name="Francesco" userId="d747e4f4-402d-4111-8062-059302132d6d" providerId="ADAL" clId="{5C1683A0-5475-440C-A085-0C2BA707E399}" dt="2021-02-08T11:02:35.536" v="437" actId="26606"/>
          <ac:spMkLst>
            <pc:docMk/>
            <pc:sldMk cId="923359188" sldId="263"/>
            <ac:spMk id="31" creationId="{28CDD186-03E3-4AED-BEB6-0B3BEC20807E}"/>
          </ac:spMkLst>
        </pc:spChg>
        <pc:spChg chg="add del">
          <ac:chgData name="Francesco" userId="d747e4f4-402d-4111-8062-059302132d6d" providerId="ADAL" clId="{5C1683A0-5475-440C-A085-0C2BA707E399}" dt="2021-02-08T11:03:28.686" v="449" actId="26606"/>
          <ac:spMkLst>
            <pc:docMk/>
            <pc:sldMk cId="923359188" sldId="263"/>
            <ac:spMk id="34" creationId="{94AB646F-3BE3-47A3-B14F-9CB84F6BF5BD}"/>
          </ac:spMkLst>
        </pc:spChg>
        <pc:spChg chg="add del">
          <ac:chgData name="Francesco" userId="d747e4f4-402d-4111-8062-059302132d6d" providerId="ADAL" clId="{5C1683A0-5475-440C-A085-0C2BA707E399}" dt="2021-02-08T11:03:28.686" v="449" actId="26606"/>
          <ac:spMkLst>
            <pc:docMk/>
            <pc:sldMk cId="923359188" sldId="263"/>
            <ac:spMk id="40" creationId="{61B2A784-4501-42A8-86DF-DB27DE395089}"/>
          </ac:spMkLst>
        </pc:spChg>
        <pc:spChg chg="add del">
          <ac:chgData name="Francesco" userId="d747e4f4-402d-4111-8062-059302132d6d" providerId="ADAL" clId="{5C1683A0-5475-440C-A085-0C2BA707E399}" dt="2021-02-08T11:03:28.686" v="449" actId="26606"/>
          <ac:spMkLst>
            <pc:docMk/>
            <pc:sldMk cId="923359188" sldId="263"/>
            <ac:spMk id="42" creationId="{5DCD51DF-47F0-4E43-9A0F-6B18888E09C2}"/>
          </ac:spMkLst>
        </pc:spChg>
        <pc:spChg chg="add del">
          <ac:chgData name="Francesco" userId="d747e4f4-402d-4111-8062-059302132d6d" providerId="ADAL" clId="{5C1683A0-5475-440C-A085-0C2BA707E399}" dt="2021-02-08T11:03:28.686" v="449" actId="26606"/>
          <ac:spMkLst>
            <pc:docMk/>
            <pc:sldMk cId="923359188" sldId="263"/>
            <ac:spMk id="44" creationId="{767CF198-49C5-4D2A-93C6-A7A4D04B9B35}"/>
          </ac:spMkLst>
        </pc:spChg>
        <pc:spChg chg="add del">
          <ac:chgData name="Francesco" userId="d747e4f4-402d-4111-8062-059302132d6d" providerId="ADAL" clId="{5C1683A0-5475-440C-A085-0C2BA707E399}" dt="2021-02-08T11:03:19.418" v="445" actId="26606"/>
          <ac:spMkLst>
            <pc:docMk/>
            <pc:sldMk cId="923359188" sldId="263"/>
            <ac:spMk id="49" creationId="{4608E264-926B-434A-8D58-87ACA185D82C}"/>
          </ac:spMkLst>
        </pc:spChg>
        <pc:spChg chg="add del">
          <ac:chgData name="Francesco" userId="d747e4f4-402d-4111-8062-059302132d6d" providerId="ADAL" clId="{5C1683A0-5475-440C-A085-0C2BA707E399}" dt="2021-02-08T11:03:25.091" v="447" actId="26606"/>
          <ac:spMkLst>
            <pc:docMk/>
            <pc:sldMk cId="923359188" sldId="263"/>
            <ac:spMk id="53" creationId="{1B3897FC-A693-4656-8FCD-CF609C3BDF8D}"/>
          </ac:spMkLst>
        </pc:spChg>
        <pc:picChg chg="add mod ord">
          <ac:chgData name="Francesco" userId="d747e4f4-402d-4111-8062-059302132d6d" providerId="ADAL" clId="{5C1683A0-5475-440C-A085-0C2BA707E399}" dt="2021-02-08T11:03:28.686" v="449" actId="26606"/>
          <ac:picMkLst>
            <pc:docMk/>
            <pc:sldMk cId="923359188" sldId="263"/>
            <ac:picMk id="5" creationId="{E8C45A6B-7A84-482E-94E5-1618E96EAFBB}"/>
          </ac:picMkLst>
        </pc:picChg>
        <pc:picChg chg="add mod ord">
          <ac:chgData name="Francesco" userId="d747e4f4-402d-4111-8062-059302132d6d" providerId="ADAL" clId="{5C1683A0-5475-440C-A085-0C2BA707E399}" dt="2021-02-08T11:03:28.686" v="449" actId="26606"/>
          <ac:picMkLst>
            <pc:docMk/>
            <pc:sldMk cId="923359188" sldId="263"/>
            <ac:picMk id="7" creationId="{84F1CF7A-D8E6-4327-9C40-F3FD47542648}"/>
          </ac:picMkLst>
        </pc:picChg>
        <pc:picChg chg="add del">
          <ac:chgData name="Francesco" userId="d747e4f4-402d-4111-8062-059302132d6d" providerId="ADAL" clId="{5C1683A0-5475-440C-A085-0C2BA707E399}" dt="2021-02-08T11:02:20.494" v="427" actId="26606"/>
          <ac:picMkLst>
            <pc:docMk/>
            <pc:sldMk cId="923359188" sldId="263"/>
            <ac:picMk id="16" creationId="{E0BE7827-5B1A-4F37-BF70-19F7C5C6BDEB}"/>
          </ac:picMkLst>
        </pc:picChg>
        <pc:picChg chg="add del">
          <ac:chgData name="Francesco" userId="d747e4f4-402d-4111-8062-059302132d6d" providerId="ADAL" clId="{5C1683A0-5475-440C-A085-0C2BA707E399}" dt="2021-02-08T11:02:21.421" v="429" actId="26606"/>
          <ac:picMkLst>
            <pc:docMk/>
            <pc:sldMk cId="923359188" sldId="263"/>
            <ac:picMk id="19" creationId="{E0BE7827-5B1A-4F37-BF70-19F7C5C6BDEB}"/>
          </ac:picMkLst>
        </pc:picChg>
        <pc:picChg chg="add del">
          <ac:chgData name="Francesco" userId="d747e4f4-402d-4111-8062-059302132d6d" providerId="ADAL" clId="{5C1683A0-5475-440C-A085-0C2BA707E399}" dt="2021-02-08T11:02:35.542" v="438" actId="26606"/>
          <ac:picMkLst>
            <pc:docMk/>
            <pc:sldMk cId="923359188" sldId="263"/>
            <ac:picMk id="22" creationId="{E0BE7827-5B1A-4F37-BF70-19F7C5C6BDEB}"/>
          </ac:picMkLst>
        </pc:picChg>
        <pc:picChg chg="add del">
          <ac:chgData name="Francesco" userId="d747e4f4-402d-4111-8062-059302132d6d" providerId="ADAL" clId="{5C1683A0-5475-440C-A085-0C2BA707E399}" dt="2021-02-08T11:02:34.374" v="435" actId="26606"/>
          <ac:picMkLst>
            <pc:docMk/>
            <pc:sldMk cId="923359188" sldId="263"/>
            <ac:picMk id="29" creationId="{E0BE7827-5B1A-4F37-BF70-19F7C5C6BDEB}"/>
          </ac:picMkLst>
        </pc:picChg>
        <pc:picChg chg="add del">
          <ac:chgData name="Francesco" userId="d747e4f4-402d-4111-8062-059302132d6d" providerId="ADAL" clId="{5C1683A0-5475-440C-A085-0C2BA707E399}" dt="2021-02-08T11:02:35.536" v="437" actId="26606"/>
          <ac:picMkLst>
            <pc:docMk/>
            <pc:sldMk cId="923359188" sldId="263"/>
            <ac:picMk id="32" creationId="{1CF706DA-13E8-4A4F-9260-551FB8127BDD}"/>
          </ac:picMkLst>
        </pc:picChg>
        <pc:picChg chg="add del">
          <ac:chgData name="Francesco" userId="d747e4f4-402d-4111-8062-059302132d6d" providerId="ADAL" clId="{5C1683A0-5475-440C-A085-0C2BA707E399}" dt="2021-02-08T11:03:28.686" v="449" actId="26606"/>
          <ac:picMkLst>
            <pc:docMk/>
            <pc:sldMk cId="923359188" sldId="263"/>
            <ac:picMk id="35" creationId="{E0BE7827-5B1A-4F37-BF70-19F7C5C6BDEB}"/>
          </ac:picMkLst>
        </pc:picChg>
        <pc:picChg chg="add del">
          <ac:chgData name="Francesco" userId="d747e4f4-402d-4111-8062-059302132d6d" providerId="ADAL" clId="{5C1683A0-5475-440C-A085-0C2BA707E399}" dt="2021-02-08T11:03:19.418" v="445" actId="26606"/>
          <ac:picMkLst>
            <pc:docMk/>
            <pc:sldMk cId="923359188" sldId="263"/>
            <ac:picMk id="51" creationId="{E67A036B-F109-477D-A092-D947533E27EA}"/>
          </ac:picMkLst>
        </pc:picChg>
        <pc:cxnChg chg="add del">
          <ac:chgData name="Francesco" userId="d747e4f4-402d-4111-8062-059302132d6d" providerId="ADAL" clId="{5C1683A0-5475-440C-A085-0C2BA707E399}" dt="2021-02-08T11:03:25.091" v="447" actId="26606"/>
          <ac:cxnSpMkLst>
            <pc:docMk/>
            <pc:sldMk cId="923359188" sldId="263"/>
            <ac:cxnSpMk id="54" creationId="{950C7260-B0EA-4B69-927F-A414658E9F1E}"/>
          </ac:cxnSpMkLst>
        </pc:cxnChg>
      </pc:sldChg>
      <pc:sldChg chg="addSp delSp modSp new mod setBg">
        <pc:chgData name="Francesco" userId="d747e4f4-402d-4111-8062-059302132d6d" providerId="ADAL" clId="{5C1683A0-5475-440C-A085-0C2BA707E399}" dt="2021-02-08T11:26:31.666" v="717" actId="26606"/>
        <pc:sldMkLst>
          <pc:docMk/>
          <pc:sldMk cId="2599033192" sldId="264"/>
        </pc:sldMkLst>
        <pc:spChg chg="mod">
          <ac:chgData name="Francesco" userId="d747e4f4-402d-4111-8062-059302132d6d" providerId="ADAL" clId="{5C1683A0-5475-440C-A085-0C2BA707E399}" dt="2021-02-08T11:26:31.666" v="717" actId="26606"/>
          <ac:spMkLst>
            <pc:docMk/>
            <pc:sldMk cId="2599033192" sldId="264"/>
            <ac:spMk id="2" creationId="{22879686-64EA-4AAA-A297-2DFBEEE00524}"/>
          </ac:spMkLst>
        </pc:spChg>
        <pc:spChg chg="mod ord">
          <ac:chgData name="Francesco" userId="d747e4f4-402d-4111-8062-059302132d6d" providerId="ADAL" clId="{5C1683A0-5475-440C-A085-0C2BA707E399}" dt="2021-02-08T11:26:31.666" v="717" actId="26606"/>
          <ac:spMkLst>
            <pc:docMk/>
            <pc:sldMk cId="2599033192" sldId="264"/>
            <ac:spMk id="3" creationId="{6A15821C-D908-4440-A347-922740E3607F}"/>
          </ac:spMkLst>
        </pc:spChg>
        <pc:spChg chg="add del mod">
          <ac:chgData name="Francesco" userId="d747e4f4-402d-4111-8062-059302132d6d" providerId="ADAL" clId="{5C1683A0-5475-440C-A085-0C2BA707E399}" dt="2021-02-08T11:18:13.542" v="602" actId="767"/>
          <ac:spMkLst>
            <pc:docMk/>
            <pc:sldMk cId="2599033192" sldId="264"/>
            <ac:spMk id="5" creationId="{796F86A3-2DC8-442B-BA05-2B4E0E8C3276}"/>
          </ac:spMkLst>
        </pc:spChg>
        <pc:spChg chg="add del">
          <ac:chgData name="Francesco" userId="d747e4f4-402d-4111-8062-059302132d6d" providerId="ADAL" clId="{5C1683A0-5475-440C-A085-0C2BA707E399}" dt="2021-02-08T11:16:45.569" v="561"/>
          <ac:spMkLst>
            <pc:docMk/>
            <pc:sldMk cId="2599033192" sldId="264"/>
            <ac:spMk id="6" creationId="{5660A7E8-AE8F-43A0-9CA3-8EEED628E32B}"/>
          </ac:spMkLst>
        </pc:spChg>
        <pc:spChg chg="add del mod">
          <ac:chgData name="Francesco" userId="d747e4f4-402d-4111-8062-059302132d6d" providerId="ADAL" clId="{5C1683A0-5475-440C-A085-0C2BA707E399}" dt="2021-02-08T11:18:12.486" v="600"/>
          <ac:spMkLst>
            <pc:docMk/>
            <pc:sldMk cId="2599033192" sldId="264"/>
            <ac:spMk id="7" creationId="{F2B42085-F4FB-4750-A2CB-01102197BC7F}"/>
          </ac:spMkLst>
        </pc:spChg>
        <pc:spChg chg="add del">
          <ac:chgData name="Francesco" userId="d747e4f4-402d-4111-8062-059302132d6d" providerId="ADAL" clId="{5C1683A0-5475-440C-A085-0C2BA707E399}" dt="2021-02-08T11:18:06.460" v="586"/>
          <ac:spMkLst>
            <pc:docMk/>
            <pc:sldMk cId="2599033192" sldId="264"/>
            <ac:spMk id="8" creationId="{79672A8E-5B08-41C5-A413-C11376320492}"/>
          </ac:spMkLst>
        </pc:spChg>
        <pc:spChg chg="add del mod">
          <ac:chgData name="Francesco" userId="d747e4f4-402d-4111-8062-059302132d6d" providerId="ADAL" clId="{5C1683A0-5475-440C-A085-0C2BA707E399}" dt="2021-02-08T11:19:10.492" v="611" actId="21"/>
          <ac:spMkLst>
            <pc:docMk/>
            <pc:sldMk cId="2599033192" sldId="264"/>
            <ac:spMk id="9" creationId="{8EE0D1E4-EF43-4B91-B24E-811670F64E64}"/>
          </ac:spMkLst>
        </pc:spChg>
        <pc:spChg chg="add del mod">
          <ac:chgData name="Francesco" userId="d747e4f4-402d-4111-8062-059302132d6d" providerId="ADAL" clId="{5C1683A0-5475-440C-A085-0C2BA707E399}" dt="2021-02-08T11:19:48.065" v="619"/>
          <ac:spMkLst>
            <pc:docMk/>
            <pc:sldMk cId="2599033192" sldId="264"/>
            <ac:spMk id="10" creationId="{B042492D-0B96-4B41-8898-070D0CD56571}"/>
          </ac:spMkLst>
        </pc:spChg>
        <pc:spChg chg="add del mod">
          <ac:chgData name="Francesco" userId="d747e4f4-402d-4111-8062-059302132d6d" providerId="ADAL" clId="{5C1683A0-5475-440C-A085-0C2BA707E399}" dt="2021-02-08T11:22:58.142" v="663" actId="478"/>
          <ac:spMkLst>
            <pc:docMk/>
            <pc:sldMk cId="2599033192" sldId="264"/>
            <ac:spMk id="11" creationId="{4660DBB7-5A84-48A4-8073-905A80B22AAB}"/>
          </ac:spMkLst>
        </pc:spChg>
        <pc:spChg chg="add del mod">
          <ac:chgData name="Francesco" userId="d747e4f4-402d-4111-8062-059302132d6d" providerId="ADAL" clId="{5C1683A0-5475-440C-A085-0C2BA707E399}" dt="2021-02-08T11:19:48.035" v="617" actId="21"/>
          <ac:spMkLst>
            <pc:docMk/>
            <pc:sldMk cId="2599033192" sldId="264"/>
            <ac:spMk id="13" creationId="{90FFFB5A-9E42-4EBE-AC56-809CE3854153}"/>
          </ac:spMkLst>
        </pc:spChg>
        <pc:spChg chg="add del">
          <ac:chgData name="Francesco" userId="d747e4f4-402d-4111-8062-059302132d6d" providerId="ADAL" clId="{5C1683A0-5475-440C-A085-0C2BA707E399}" dt="2021-02-08T11:19:28.413" v="615" actId="26606"/>
          <ac:spMkLst>
            <pc:docMk/>
            <pc:sldMk cId="2599033192" sldId="264"/>
            <ac:spMk id="14" creationId="{98761467-7640-47B1-90D4-04ADAD632C96}"/>
          </ac:spMkLst>
        </pc:spChg>
        <pc:spChg chg="add del">
          <ac:chgData name="Francesco" userId="d747e4f4-402d-4111-8062-059302132d6d" providerId="ADAL" clId="{5C1683A0-5475-440C-A085-0C2BA707E399}" dt="2021-02-08T11:19:28.413" v="615" actId="26606"/>
          <ac:spMkLst>
            <pc:docMk/>
            <pc:sldMk cId="2599033192" sldId="264"/>
            <ac:spMk id="16" creationId="{738B1503-6FE9-46B4-9354-E943D91B11A3}"/>
          </ac:spMkLst>
        </pc:spChg>
        <pc:spChg chg="add del mod">
          <ac:chgData name="Francesco" userId="d747e4f4-402d-4111-8062-059302132d6d" providerId="ADAL" clId="{5C1683A0-5475-440C-A085-0C2BA707E399}" dt="2021-02-08T11:23:04.760" v="666" actId="478"/>
          <ac:spMkLst>
            <pc:docMk/>
            <pc:sldMk cId="2599033192" sldId="264"/>
            <ac:spMk id="17" creationId="{67000CC5-4198-4DA0-AB8B-1AC84DACA0C5}"/>
          </ac:spMkLst>
        </pc:spChg>
        <pc:spChg chg="add del mod">
          <ac:chgData name="Francesco" userId="d747e4f4-402d-4111-8062-059302132d6d" providerId="ADAL" clId="{5C1683A0-5475-440C-A085-0C2BA707E399}" dt="2021-02-08T11:22:41.712" v="647" actId="22"/>
          <ac:spMkLst>
            <pc:docMk/>
            <pc:sldMk cId="2599033192" sldId="264"/>
            <ac:spMk id="19" creationId="{C23AA329-A49E-494F-887D-95E545DF0B0D}"/>
          </ac:spMkLst>
        </pc:spChg>
        <pc:spChg chg="add del">
          <ac:chgData name="Francesco" userId="d747e4f4-402d-4111-8062-059302132d6d" providerId="ADAL" clId="{5C1683A0-5475-440C-A085-0C2BA707E399}" dt="2021-02-08T11:23:10.234" v="667" actId="26606"/>
          <ac:spMkLst>
            <pc:docMk/>
            <pc:sldMk cId="2599033192" sldId="264"/>
            <ac:spMk id="21" creationId="{98761467-7640-47B1-90D4-04ADAD632C96}"/>
          </ac:spMkLst>
        </pc:spChg>
        <pc:spChg chg="add del">
          <ac:chgData name="Francesco" userId="d747e4f4-402d-4111-8062-059302132d6d" providerId="ADAL" clId="{5C1683A0-5475-440C-A085-0C2BA707E399}" dt="2021-02-08T11:23:10.234" v="667" actId="26606"/>
          <ac:spMkLst>
            <pc:docMk/>
            <pc:sldMk cId="2599033192" sldId="264"/>
            <ac:spMk id="23" creationId="{738B1503-6FE9-46B4-9354-E943D91B11A3}"/>
          </ac:spMkLst>
        </pc:spChg>
        <pc:spChg chg="add del">
          <ac:chgData name="Francesco" userId="d747e4f4-402d-4111-8062-059302132d6d" providerId="ADAL" clId="{5C1683A0-5475-440C-A085-0C2BA707E399}" dt="2021-02-08T11:25:56.388" v="701" actId="26606"/>
          <ac:spMkLst>
            <pc:docMk/>
            <pc:sldMk cId="2599033192" sldId="264"/>
            <ac:spMk id="28" creationId="{D98318E6-69F4-42F4-AB85-F01AA0DAF3A4}"/>
          </ac:spMkLst>
        </pc:spChg>
        <pc:spChg chg="add del">
          <ac:chgData name="Francesco" userId="d747e4f4-402d-4111-8062-059302132d6d" providerId="ADAL" clId="{5C1683A0-5475-440C-A085-0C2BA707E399}" dt="2021-02-08T11:25:54.523" v="698" actId="26606"/>
          <ac:spMkLst>
            <pc:docMk/>
            <pc:sldMk cId="2599033192" sldId="264"/>
            <ac:spMk id="32" creationId="{D98318E6-69F4-42F4-AB85-F01AA0DAF3A4}"/>
          </ac:spMkLst>
        </pc:spChg>
        <pc:spChg chg="add del">
          <ac:chgData name="Francesco" userId="d747e4f4-402d-4111-8062-059302132d6d" providerId="ADAL" clId="{5C1683A0-5475-440C-A085-0C2BA707E399}" dt="2021-02-08T11:23:38.724" v="680" actId="26606"/>
          <ac:spMkLst>
            <pc:docMk/>
            <pc:sldMk cId="2599033192" sldId="264"/>
            <ac:spMk id="35" creationId="{98761467-7640-47B1-90D4-04ADAD632C96}"/>
          </ac:spMkLst>
        </pc:spChg>
        <pc:spChg chg="add del">
          <ac:chgData name="Francesco" userId="d747e4f4-402d-4111-8062-059302132d6d" providerId="ADAL" clId="{5C1683A0-5475-440C-A085-0C2BA707E399}" dt="2021-02-08T11:25:56.381" v="700" actId="26606"/>
          <ac:spMkLst>
            <pc:docMk/>
            <pc:sldMk cId="2599033192" sldId="264"/>
            <ac:spMk id="36" creationId="{1B3897FC-A693-4656-8FCD-CF609C3BDF8D}"/>
          </ac:spMkLst>
        </pc:spChg>
        <pc:spChg chg="add del">
          <ac:chgData name="Francesco" userId="d747e4f4-402d-4111-8062-059302132d6d" providerId="ADAL" clId="{5C1683A0-5475-440C-A085-0C2BA707E399}" dt="2021-02-08T11:23:38.724" v="680" actId="26606"/>
          <ac:spMkLst>
            <pc:docMk/>
            <pc:sldMk cId="2599033192" sldId="264"/>
            <ac:spMk id="37" creationId="{738B1503-6FE9-46B4-9354-E943D91B11A3}"/>
          </ac:spMkLst>
        </pc:spChg>
        <pc:spChg chg="add del">
          <ac:chgData name="Francesco" userId="d747e4f4-402d-4111-8062-059302132d6d" providerId="ADAL" clId="{5C1683A0-5475-440C-A085-0C2BA707E399}" dt="2021-02-08T11:26:31.666" v="717" actId="26606"/>
          <ac:spMkLst>
            <pc:docMk/>
            <pc:sldMk cId="2599033192" sldId="264"/>
            <ac:spMk id="40" creationId="{D98318E6-69F4-42F4-AB85-F01AA0DAF3A4}"/>
          </ac:spMkLst>
        </pc:spChg>
        <pc:spChg chg="add">
          <ac:chgData name="Francesco" userId="d747e4f4-402d-4111-8062-059302132d6d" providerId="ADAL" clId="{5C1683A0-5475-440C-A085-0C2BA707E399}" dt="2021-02-08T11:26:31.666" v="717" actId="26606"/>
          <ac:spMkLst>
            <pc:docMk/>
            <pc:sldMk cId="2599033192" sldId="264"/>
            <ac:spMk id="46" creationId="{1B3897FC-A693-4656-8FCD-CF609C3BDF8D}"/>
          </ac:spMkLst>
        </pc:spChg>
        <pc:picChg chg="add del mod">
          <ac:chgData name="Francesco" userId="d747e4f4-402d-4111-8062-059302132d6d" providerId="ADAL" clId="{5C1683A0-5475-440C-A085-0C2BA707E399}" dt="2021-02-08T11:25:14.562" v="685" actId="21"/>
          <ac:picMkLst>
            <pc:docMk/>
            <pc:sldMk cId="2599033192" sldId="264"/>
            <ac:picMk id="4" creationId="{E022A9AB-1DCC-46DF-84F7-BED6476F46A2}"/>
          </ac:picMkLst>
        </pc:picChg>
        <pc:picChg chg="add del mod ord">
          <ac:chgData name="Francesco" userId="d747e4f4-402d-4111-8062-059302132d6d" providerId="ADAL" clId="{5C1683A0-5475-440C-A085-0C2BA707E399}" dt="2021-02-08T11:26:31.666" v="717" actId="26606"/>
          <ac:picMkLst>
            <pc:docMk/>
            <pc:sldMk cId="2599033192" sldId="264"/>
            <ac:picMk id="15" creationId="{B96E4E63-7012-4139-8D37-4AAFFCA92A38}"/>
          </ac:picMkLst>
        </pc:picChg>
        <pc:picChg chg="add del mod">
          <ac:chgData name="Francesco" userId="d747e4f4-402d-4111-8062-059302132d6d" providerId="ADAL" clId="{5C1683A0-5475-440C-A085-0C2BA707E399}" dt="2021-02-08T11:23:37.927" v="678"/>
          <ac:picMkLst>
            <pc:docMk/>
            <pc:sldMk cId="2599033192" sldId="264"/>
            <ac:picMk id="25" creationId="{BD3A5DAD-717A-4C5B-9D26-2E6E4E5EE78D}"/>
          </ac:picMkLst>
        </pc:picChg>
        <pc:picChg chg="add mod">
          <ac:chgData name="Francesco" userId="d747e4f4-402d-4111-8062-059302132d6d" providerId="ADAL" clId="{5C1683A0-5475-440C-A085-0C2BA707E399}" dt="2021-02-08T11:26:31.666" v="717" actId="26606"/>
          <ac:picMkLst>
            <pc:docMk/>
            <pc:sldMk cId="2599033192" sldId="264"/>
            <ac:picMk id="26" creationId="{3320623A-20F6-4171-A08E-902FA1682366}"/>
          </ac:picMkLst>
        </pc:picChg>
        <pc:picChg chg="add del">
          <ac:chgData name="Francesco" userId="d747e4f4-402d-4111-8062-059302132d6d" providerId="ADAL" clId="{5C1683A0-5475-440C-A085-0C2BA707E399}" dt="2021-02-08T11:25:56.388" v="701" actId="26606"/>
          <ac:picMkLst>
            <pc:docMk/>
            <pc:sldMk cId="2599033192" sldId="264"/>
            <ac:picMk id="30" creationId="{559DF61F-9058-49C9-8F75-DC501F983B0E}"/>
          </ac:picMkLst>
        </pc:picChg>
        <pc:picChg chg="add del">
          <ac:chgData name="Francesco" userId="d747e4f4-402d-4111-8062-059302132d6d" providerId="ADAL" clId="{5C1683A0-5475-440C-A085-0C2BA707E399}" dt="2021-02-08T11:25:54.523" v="698" actId="26606"/>
          <ac:picMkLst>
            <pc:docMk/>
            <pc:sldMk cId="2599033192" sldId="264"/>
            <ac:picMk id="33" creationId="{559DF61F-9058-49C9-8F75-DC501F983B0E}"/>
          </ac:picMkLst>
        </pc:picChg>
        <pc:picChg chg="add del">
          <ac:chgData name="Francesco" userId="d747e4f4-402d-4111-8062-059302132d6d" providerId="ADAL" clId="{5C1683A0-5475-440C-A085-0C2BA707E399}" dt="2021-02-08T11:26:31.666" v="717" actId="26606"/>
          <ac:picMkLst>
            <pc:docMk/>
            <pc:sldMk cId="2599033192" sldId="264"/>
            <ac:picMk id="41" creationId="{559DF61F-9058-49C9-8F75-DC501F983B0E}"/>
          </ac:picMkLst>
        </pc:picChg>
        <pc:cxnChg chg="add del">
          <ac:chgData name="Francesco" userId="d747e4f4-402d-4111-8062-059302132d6d" providerId="ADAL" clId="{5C1683A0-5475-440C-A085-0C2BA707E399}" dt="2021-02-08T11:25:56.381" v="700" actId="26606"/>
          <ac:cxnSpMkLst>
            <pc:docMk/>
            <pc:sldMk cId="2599033192" sldId="264"/>
            <ac:cxnSpMk id="38" creationId="{950C7260-B0EA-4B69-927F-A414658E9F1E}"/>
          </ac:cxnSpMkLst>
        </pc:cxnChg>
        <pc:cxnChg chg="add">
          <ac:chgData name="Francesco" userId="d747e4f4-402d-4111-8062-059302132d6d" providerId="ADAL" clId="{5C1683A0-5475-440C-A085-0C2BA707E399}" dt="2021-02-08T11:26:31.666" v="717" actId="26606"/>
          <ac:cxnSpMkLst>
            <pc:docMk/>
            <pc:sldMk cId="2599033192" sldId="264"/>
            <ac:cxnSpMk id="48" creationId="{950C7260-B0EA-4B69-927F-A414658E9F1E}"/>
          </ac:cxnSpMkLst>
        </pc:cxnChg>
      </pc:sldChg>
      <pc:sldChg chg="addSp delSp modSp new mod setBg">
        <pc:chgData name="Francesco" userId="d747e4f4-402d-4111-8062-059302132d6d" providerId="ADAL" clId="{5C1683A0-5475-440C-A085-0C2BA707E399}" dt="2021-02-08T11:42:34.710" v="1056" actId="33524"/>
        <pc:sldMkLst>
          <pc:docMk/>
          <pc:sldMk cId="3302322292" sldId="265"/>
        </pc:sldMkLst>
        <pc:spChg chg="mod">
          <ac:chgData name="Francesco" userId="d747e4f4-402d-4111-8062-059302132d6d" providerId="ADAL" clId="{5C1683A0-5475-440C-A085-0C2BA707E399}" dt="2021-02-08T11:38:18.238" v="1052" actId="26606"/>
          <ac:spMkLst>
            <pc:docMk/>
            <pc:sldMk cId="3302322292" sldId="265"/>
            <ac:spMk id="2" creationId="{7E642948-00A6-45C3-B2C6-90618C3E80FE}"/>
          </ac:spMkLst>
        </pc:spChg>
        <pc:spChg chg="mod">
          <ac:chgData name="Francesco" userId="d747e4f4-402d-4111-8062-059302132d6d" providerId="ADAL" clId="{5C1683A0-5475-440C-A085-0C2BA707E399}" dt="2021-02-08T11:42:34.710" v="1056" actId="33524"/>
          <ac:spMkLst>
            <pc:docMk/>
            <pc:sldMk cId="3302322292" sldId="265"/>
            <ac:spMk id="3" creationId="{495910E1-1A1E-44D7-A5DA-27876B7870D6}"/>
          </ac:spMkLst>
        </pc:spChg>
        <pc:spChg chg="add del mod">
          <ac:chgData name="Francesco" userId="d747e4f4-402d-4111-8062-059302132d6d" providerId="ADAL" clId="{5C1683A0-5475-440C-A085-0C2BA707E399}" dt="2021-02-08T11:30:04.005" v="757" actId="478"/>
          <ac:spMkLst>
            <pc:docMk/>
            <pc:sldMk cId="3302322292" sldId="265"/>
            <ac:spMk id="4" creationId="{BF3FC7A9-1880-4A5D-BFEE-14C095D4A145}"/>
          </ac:spMkLst>
        </pc:spChg>
        <pc:spChg chg="add del mod">
          <ac:chgData name="Francesco" userId="d747e4f4-402d-4111-8062-059302132d6d" providerId="ADAL" clId="{5C1683A0-5475-440C-A085-0C2BA707E399}" dt="2021-02-08T11:35:12.679" v="917" actId="478"/>
          <ac:spMkLst>
            <pc:docMk/>
            <pc:sldMk cId="3302322292" sldId="265"/>
            <ac:spMk id="6" creationId="{5D46070B-6AD6-4F27-9247-F8B9C8DAFE6E}"/>
          </ac:spMkLst>
        </pc:spChg>
        <pc:spChg chg="add">
          <ac:chgData name="Francesco" userId="d747e4f4-402d-4111-8062-059302132d6d" providerId="ADAL" clId="{5C1683A0-5475-440C-A085-0C2BA707E399}" dt="2021-02-08T11:38:18.238" v="1052" actId="26606"/>
          <ac:spMkLst>
            <pc:docMk/>
            <pc:sldMk cId="3302322292" sldId="265"/>
            <ac:spMk id="12" creationId="{A98FD4FC-479A-4C2B-84A5-CF81E055FBC0}"/>
          </ac:spMkLst>
        </pc:spChg>
        <pc:spChg chg="add">
          <ac:chgData name="Francesco" userId="d747e4f4-402d-4111-8062-059302132d6d" providerId="ADAL" clId="{5C1683A0-5475-440C-A085-0C2BA707E399}" dt="2021-02-08T11:38:18.238" v="1052" actId="26606"/>
          <ac:spMkLst>
            <pc:docMk/>
            <pc:sldMk cId="3302322292" sldId="265"/>
            <ac:spMk id="14" creationId="{37D54B6C-87D0-4C03-8335-3955179D2B5B}"/>
          </ac:spMkLst>
        </pc:spChg>
        <pc:picChg chg="add del mod">
          <ac:chgData name="Francesco" userId="d747e4f4-402d-4111-8062-059302132d6d" providerId="ADAL" clId="{5C1683A0-5475-440C-A085-0C2BA707E399}" dt="2021-02-08T11:33:38.773" v="885" actId="478"/>
          <ac:picMkLst>
            <pc:docMk/>
            <pc:sldMk cId="3302322292" sldId="265"/>
            <ac:picMk id="5" creationId="{2AB0FA7A-A12A-471B-96C6-67B3E0DF61FD}"/>
          </ac:picMkLst>
        </pc:picChg>
        <pc:picChg chg="add mod">
          <ac:chgData name="Francesco" userId="d747e4f4-402d-4111-8062-059302132d6d" providerId="ADAL" clId="{5C1683A0-5475-440C-A085-0C2BA707E399}" dt="2021-02-08T11:38:18.238" v="1052" actId="26606"/>
          <ac:picMkLst>
            <pc:docMk/>
            <pc:sldMk cId="3302322292" sldId="265"/>
            <ac:picMk id="7" creationId="{2E91C171-7CE2-4223-A860-EC2FDCB507D6}"/>
          </ac:picMkLst>
        </pc:picChg>
      </pc:sldChg>
      <pc:sldChg chg="addSp delSp modSp new mod setBg">
        <pc:chgData name="Francesco" userId="d747e4f4-402d-4111-8062-059302132d6d" providerId="ADAL" clId="{5C1683A0-5475-440C-A085-0C2BA707E399}" dt="2021-02-08T11:47:47.697" v="1169" actId="26606"/>
        <pc:sldMkLst>
          <pc:docMk/>
          <pc:sldMk cId="1768626953" sldId="266"/>
        </pc:sldMkLst>
        <pc:spChg chg="mod">
          <ac:chgData name="Francesco" userId="d747e4f4-402d-4111-8062-059302132d6d" providerId="ADAL" clId="{5C1683A0-5475-440C-A085-0C2BA707E399}" dt="2021-02-08T11:47:47.697" v="1169" actId="26606"/>
          <ac:spMkLst>
            <pc:docMk/>
            <pc:sldMk cId="1768626953" sldId="266"/>
            <ac:spMk id="2" creationId="{7475C6CD-9856-4E88-AE80-1CC19752C34E}"/>
          </ac:spMkLst>
        </pc:spChg>
        <pc:spChg chg="mod">
          <ac:chgData name="Francesco" userId="d747e4f4-402d-4111-8062-059302132d6d" providerId="ADAL" clId="{5C1683A0-5475-440C-A085-0C2BA707E399}" dt="2021-02-08T11:47:47.697" v="1169" actId="26606"/>
          <ac:spMkLst>
            <pc:docMk/>
            <pc:sldMk cId="1768626953" sldId="266"/>
            <ac:spMk id="3" creationId="{1F502BC3-B63E-475B-B453-7C52C0AE5298}"/>
          </ac:spMkLst>
        </pc:spChg>
        <pc:spChg chg="add del">
          <ac:chgData name="Francesco" userId="d747e4f4-402d-4111-8062-059302132d6d" providerId="ADAL" clId="{5C1683A0-5475-440C-A085-0C2BA707E399}" dt="2021-02-08T11:47:47.644" v="1168" actId="26606"/>
          <ac:spMkLst>
            <pc:docMk/>
            <pc:sldMk cId="1768626953" sldId="266"/>
            <ac:spMk id="11" creationId="{3A7F5D76-1FEC-470A-B476-70574A89C72A}"/>
          </ac:spMkLst>
        </pc:spChg>
        <pc:spChg chg="add">
          <ac:chgData name="Francesco" userId="d747e4f4-402d-4111-8062-059302132d6d" providerId="ADAL" clId="{5C1683A0-5475-440C-A085-0C2BA707E399}" dt="2021-02-08T11:47:47.697" v="1169" actId="26606"/>
          <ac:spMkLst>
            <pc:docMk/>
            <pc:sldMk cId="1768626953" sldId="266"/>
            <ac:spMk id="13" creationId="{95CB840F-8E41-4CA5-B79B-25CC80AD234A}"/>
          </ac:spMkLst>
        </pc:spChg>
        <pc:picChg chg="add del mod">
          <ac:chgData name="Francesco" userId="d747e4f4-402d-4111-8062-059302132d6d" providerId="ADAL" clId="{5C1683A0-5475-440C-A085-0C2BA707E399}" dt="2021-02-08T11:47:24.558" v="1164" actId="478"/>
          <ac:picMkLst>
            <pc:docMk/>
            <pc:sldMk cId="1768626953" sldId="266"/>
            <ac:picMk id="4" creationId="{1036D71A-5903-4D9C-9EF9-22E42383CF0B}"/>
          </ac:picMkLst>
        </pc:picChg>
        <pc:picChg chg="add mod">
          <ac:chgData name="Francesco" userId="d747e4f4-402d-4111-8062-059302132d6d" providerId="ADAL" clId="{5C1683A0-5475-440C-A085-0C2BA707E399}" dt="2021-02-08T11:47:47.697" v="1169" actId="26606"/>
          <ac:picMkLst>
            <pc:docMk/>
            <pc:sldMk cId="1768626953" sldId="266"/>
            <ac:picMk id="6" creationId="{CD40061C-5A64-49F1-AA82-03E8C50ACC7E}"/>
          </ac:picMkLst>
        </pc:picChg>
      </pc:sldChg>
    </pc:docChg>
  </pc:docChgLst>
  <pc:docChgLst>
    <pc:chgData name="Andrea Klaus Tubak" userId="e1ba7010-8028-41f3-bfdc-2236e2d819bc" providerId="ADAL" clId="{41DC1F35-60F0-434F-9A0A-4A4F76339DFB}"/>
    <pc:docChg chg="undo custSel mod modSld">
      <pc:chgData name="Andrea Klaus Tubak" userId="e1ba7010-8028-41f3-bfdc-2236e2d819bc" providerId="ADAL" clId="{41DC1F35-60F0-434F-9A0A-4A4F76339DFB}" dt="2021-02-08T15:17:21.791" v="308" actId="20577"/>
      <pc:docMkLst>
        <pc:docMk/>
      </pc:docMkLst>
      <pc:sldChg chg="modSp mod">
        <pc:chgData name="Andrea Klaus Tubak" userId="e1ba7010-8028-41f3-bfdc-2236e2d819bc" providerId="ADAL" clId="{41DC1F35-60F0-434F-9A0A-4A4F76339DFB}" dt="2021-02-08T13:53:02.268" v="299" actId="14100"/>
        <pc:sldMkLst>
          <pc:docMk/>
          <pc:sldMk cId="4176890286" sldId="257"/>
        </pc:sldMkLst>
        <pc:spChg chg="mod">
          <ac:chgData name="Andrea Klaus Tubak" userId="e1ba7010-8028-41f3-bfdc-2236e2d819bc" providerId="ADAL" clId="{41DC1F35-60F0-434F-9A0A-4A4F76339DFB}" dt="2021-02-08T13:53:02.268" v="299" actId="14100"/>
          <ac:spMkLst>
            <pc:docMk/>
            <pc:sldMk cId="4176890286" sldId="257"/>
            <ac:spMk id="40" creationId="{4751EBFC-457C-4708-958E-438234357902}"/>
          </ac:spMkLst>
        </pc:spChg>
      </pc:sldChg>
      <pc:sldChg chg="modSp mod">
        <pc:chgData name="Andrea Klaus Tubak" userId="e1ba7010-8028-41f3-bfdc-2236e2d819bc" providerId="ADAL" clId="{41DC1F35-60F0-434F-9A0A-4A4F76339DFB}" dt="2021-02-08T11:37:42.306" v="72" actId="1076"/>
        <pc:sldMkLst>
          <pc:docMk/>
          <pc:sldMk cId="714521399" sldId="258"/>
        </pc:sldMkLst>
        <pc:spChg chg="mod">
          <ac:chgData name="Andrea Klaus Tubak" userId="e1ba7010-8028-41f3-bfdc-2236e2d819bc" providerId="ADAL" clId="{41DC1F35-60F0-434F-9A0A-4A4F76339DFB}" dt="2021-02-08T11:35:21.511" v="56" actId="20577"/>
          <ac:spMkLst>
            <pc:docMk/>
            <pc:sldMk cId="714521399" sldId="258"/>
            <ac:spMk id="3" creationId="{48FA95FF-D49B-4B3E-AF63-29747C6CF0B2}"/>
          </ac:spMkLst>
        </pc:spChg>
        <pc:picChg chg="mod">
          <ac:chgData name="Andrea Klaus Tubak" userId="e1ba7010-8028-41f3-bfdc-2236e2d819bc" providerId="ADAL" clId="{41DC1F35-60F0-434F-9A0A-4A4F76339DFB}" dt="2021-02-08T11:37:13.425" v="67" actId="14100"/>
          <ac:picMkLst>
            <pc:docMk/>
            <pc:sldMk cId="714521399" sldId="258"/>
            <ac:picMk id="6" creationId="{A5093B6E-7FC8-4FA7-8CAA-C71A1C6F9302}"/>
          </ac:picMkLst>
        </pc:picChg>
        <pc:picChg chg="mod">
          <ac:chgData name="Andrea Klaus Tubak" userId="e1ba7010-8028-41f3-bfdc-2236e2d819bc" providerId="ADAL" clId="{41DC1F35-60F0-434F-9A0A-4A4F76339DFB}" dt="2021-02-08T11:37:36.250" v="71" actId="14100"/>
          <ac:picMkLst>
            <pc:docMk/>
            <pc:sldMk cId="714521399" sldId="258"/>
            <ac:picMk id="10" creationId="{43FA7FCB-3588-45CF-8249-4ABC172D1503}"/>
          </ac:picMkLst>
        </pc:picChg>
        <pc:picChg chg="mod">
          <ac:chgData name="Andrea Klaus Tubak" userId="e1ba7010-8028-41f3-bfdc-2236e2d819bc" providerId="ADAL" clId="{41DC1F35-60F0-434F-9A0A-4A4F76339DFB}" dt="2021-02-08T11:37:42.306" v="72" actId="1076"/>
          <ac:picMkLst>
            <pc:docMk/>
            <pc:sldMk cId="714521399" sldId="258"/>
            <ac:picMk id="53" creationId="{E25A3E44-0E2E-4B33-9582-28F09289AB06}"/>
          </ac:picMkLst>
        </pc:picChg>
      </pc:sldChg>
      <pc:sldChg chg="addSp delSp modSp mod">
        <pc:chgData name="Andrea Klaus Tubak" userId="e1ba7010-8028-41f3-bfdc-2236e2d819bc" providerId="ADAL" clId="{41DC1F35-60F0-434F-9A0A-4A4F76339DFB}" dt="2021-02-08T15:17:21.791" v="308" actId="20577"/>
        <pc:sldMkLst>
          <pc:docMk/>
          <pc:sldMk cId="819349502" sldId="260"/>
        </pc:sldMkLst>
        <pc:spChg chg="mod">
          <ac:chgData name="Andrea Klaus Tubak" userId="e1ba7010-8028-41f3-bfdc-2236e2d819bc" providerId="ADAL" clId="{41DC1F35-60F0-434F-9A0A-4A4F76339DFB}" dt="2021-02-08T13:37:36.205" v="96" actId="26606"/>
          <ac:spMkLst>
            <pc:docMk/>
            <pc:sldMk cId="819349502" sldId="260"/>
            <ac:spMk id="2" creationId="{8C711C37-5B24-4595-8B33-1041087C8CC3}"/>
          </ac:spMkLst>
        </pc:spChg>
        <pc:spChg chg="add del">
          <ac:chgData name="Andrea Klaus Tubak" userId="e1ba7010-8028-41f3-bfdc-2236e2d819bc" providerId="ADAL" clId="{41DC1F35-60F0-434F-9A0A-4A4F76339DFB}" dt="2021-02-08T13:37:36.205" v="96" actId="26606"/>
          <ac:spMkLst>
            <pc:docMk/>
            <pc:sldMk cId="819349502" sldId="260"/>
            <ac:spMk id="46" creationId="{3A7F5D76-1FEC-470A-B476-70574A89C72A}"/>
          </ac:spMkLst>
        </pc:spChg>
        <pc:spChg chg="mod">
          <ac:chgData name="Andrea Klaus Tubak" userId="e1ba7010-8028-41f3-bfdc-2236e2d819bc" providerId="ADAL" clId="{41DC1F35-60F0-434F-9A0A-4A4F76339DFB}" dt="2021-02-08T15:17:21.791" v="308" actId="20577"/>
          <ac:spMkLst>
            <pc:docMk/>
            <pc:sldMk cId="819349502" sldId="260"/>
            <ac:spMk id="47" creationId="{A9AB0DE3-CB6B-43DB-8B93-B4AF7379D37F}"/>
          </ac:spMkLst>
        </pc:spChg>
        <pc:spChg chg="add del">
          <ac:chgData name="Andrea Klaus Tubak" userId="e1ba7010-8028-41f3-bfdc-2236e2d819bc" providerId="ADAL" clId="{41DC1F35-60F0-434F-9A0A-4A4F76339DFB}" dt="2021-02-08T13:37:26.825" v="91" actId="26606"/>
          <ac:spMkLst>
            <pc:docMk/>
            <pc:sldMk cId="819349502" sldId="260"/>
            <ac:spMk id="52" creationId="{95CB840F-8E41-4CA5-B79B-25CC80AD234A}"/>
          </ac:spMkLst>
        </pc:spChg>
        <pc:spChg chg="add del">
          <ac:chgData name="Andrea Klaus Tubak" userId="e1ba7010-8028-41f3-bfdc-2236e2d819bc" providerId="ADAL" clId="{41DC1F35-60F0-434F-9A0A-4A4F76339DFB}" dt="2021-02-08T13:37:33.487" v="93" actId="26606"/>
          <ac:spMkLst>
            <pc:docMk/>
            <pc:sldMk cId="819349502" sldId="260"/>
            <ac:spMk id="55" creationId="{FF486E2F-D0C1-4083-88AE-1015B8F6EBE3}"/>
          </ac:spMkLst>
        </pc:spChg>
        <pc:spChg chg="add del">
          <ac:chgData name="Andrea Klaus Tubak" userId="e1ba7010-8028-41f3-bfdc-2236e2d819bc" providerId="ADAL" clId="{41DC1F35-60F0-434F-9A0A-4A4F76339DFB}" dt="2021-02-08T13:37:36.197" v="95" actId="26606"/>
          <ac:spMkLst>
            <pc:docMk/>
            <pc:sldMk cId="819349502" sldId="260"/>
            <ac:spMk id="57" creationId="{95CB840F-8E41-4CA5-B79B-25CC80AD234A}"/>
          </ac:spMkLst>
        </pc:spChg>
        <pc:spChg chg="add del">
          <ac:chgData name="Andrea Klaus Tubak" userId="e1ba7010-8028-41f3-bfdc-2236e2d819bc" providerId="ADAL" clId="{41DC1F35-60F0-434F-9A0A-4A4F76339DFB}" dt="2021-02-08T13:37:36.197" v="95" actId="26606"/>
          <ac:spMkLst>
            <pc:docMk/>
            <pc:sldMk cId="819349502" sldId="260"/>
            <ac:spMk id="58" creationId="{BEF75C5D-2BA1-43DF-A7EA-02C7DEC122DF}"/>
          </ac:spMkLst>
        </pc:spChg>
        <pc:spChg chg="add">
          <ac:chgData name="Andrea Klaus Tubak" userId="e1ba7010-8028-41f3-bfdc-2236e2d819bc" providerId="ADAL" clId="{41DC1F35-60F0-434F-9A0A-4A4F76339DFB}" dt="2021-02-08T13:37:36.205" v="96" actId="26606"/>
          <ac:spMkLst>
            <pc:docMk/>
            <pc:sldMk cId="819349502" sldId="260"/>
            <ac:spMk id="60" creationId="{95CB840F-8E41-4CA5-B79B-25CC80AD234A}"/>
          </ac:spMkLst>
        </pc:spChg>
        <pc:picChg chg="add del">
          <ac:chgData name="Andrea Klaus Tubak" userId="e1ba7010-8028-41f3-bfdc-2236e2d819bc" providerId="ADAL" clId="{41DC1F35-60F0-434F-9A0A-4A4F76339DFB}" dt="2021-02-08T13:37:07.058" v="85" actId="478"/>
          <ac:picMkLst>
            <pc:docMk/>
            <pc:sldMk cId="819349502" sldId="260"/>
            <ac:picMk id="4" creationId="{8C33C4B4-2AE5-4597-BC1B-947334C79163}"/>
          </ac:picMkLst>
        </pc:picChg>
        <pc:picChg chg="add mod">
          <ac:chgData name="Andrea Klaus Tubak" userId="e1ba7010-8028-41f3-bfdc-2236e2d819bc" providerId="ADAL" clId="{41DC1F35-60F0-434F-9A0A-4A4F76339DFB}" dt="2021-02-08T13:37:41.870" v="97" actId="1076"/>
          <ac:picMkLst>
            <pc:docMk/>
            <pc:sldMk cId="819349502" sldId="260"/>
            <ac:picMk id="5" creationId="{2EB57D80-C074-4A42-A01A-7E437E03CA21}"/>
          </ac:picMkLst>
        </pc:picChg>
        <pc:picChg chg="add del">
          <ac:chgData name="Andrea Klaus Tubak" userId="e1ba7010-8028-41f3-bfdc-2236e2d819bc" providerId="ADAL" clId="{41DC1F35-60F0-434F-9A0A-4A4F76339DFB}" dt="2021-02-08T13:37:33.487" v="93" actId="26606"/>
          <ac:picMkLst>
            <pc:docMk/>
            <pc:sldMk cId="819349502" sldId="260"/>
            <ac:picMk id="54" creationId="{AD661026-DE64-47F1-9F88-0847B5FB3560}"/>
          </ac:picMkLst>
        </pc:picChg>
      </pc:sldChg>
      <pc:sldChg chg="modSp mod">
        <pc:chgData name="Andrea Klaus Tubak" userId="e1ba7010-8028-41f3-bfdc-2236e2d819bc" providerId="ADAL" clId="{41DC1F35-60F0-434F-9A0A-4A4F76339DFB}" dt="2021-02-08T13:52:37.630" v="297" actId="20577"/>
        <pc:sldMkLst>
          <pc:docMk/>
          <pc:sldMk cId="923359188" sldId="263"/>
        </pc:sldMkLst>
        <pc:spChg chg="mod">
          <ac:chgData name="Andrea Klaus Tubak" userId="e1ba7010-8028-41f3-bfdc-2236e2d819bc" providerId="ADAL" clId="{41DC1F35-60F0-434F-9A0A-4A4F76339DFB}" dt="2021-02-08T13:52:37.630" v="297" actId="20577"/>
          <ac:spMkLst>
            <pc:docMk/>
            <pc:sldMk cId="923359188" sldId="263"/>
            <ac:spMk id="9" creationId="{D5AD4BAC-8C72-463B-BF8D-48787C4BB008}"/>
          </ac:spMkLst>
        </pc:spChg>
      </pc:sldChg>
      <pc:sldChg chg="modSp mod">
        <pc:chgData name="Andrea Klaus Tubak" userId="e1ba7010-8028-41f3-bfdc-2236e2d819bc" providerId="ADAL" clId="{41DC1F35-60F0-434F-9A0A-4A4F76339DFB}" dt="2021-02-08T11:40:28.923" v="79" actId="14100"/>
        <pc:sldMkLst>
          <pc:docMk/>
          <pc:sldMk cId="2599033192" sldId="264"/>
        </pc:sldMkLst>
        <pc:spChg chg="mod">
          <ac:chgData name="Andrea Klaus Tubak" userId="e1ba7010-8028-41f3-bfdc-2236e2d819bc" providerId="ADAL" clId="{41DC1F35-60F0-434F-9A0A-4A4F76339DFB}" dt="2021-02-08T11:38:55.128" v="78" actId="20577"/>
          <ac:spMkLst>
            <pc:docMk/>
            <pc:sldMk cId="2599033192" sldId="264"/>
            <ac:spMk id="3" creationId="{6A15821C-D908-4440-A347-922740E3607F}"/>
          </ac:spMkLst>
        </pc:spChg>
        <pc:picChg chg="mod">
          <ac:chgData name="Andrea Klaus Tubak" userId="e1ba7010-8028-41f3-bfdc-2236e2d819bc" providerId="ADAL" clId="{41DC1F35-60F0-434F-9A0A-4A4F76339DFB}" dt="2021-02-08T11:40:28.923" v="79" actId="14100"/>
          <ac:picMkLst>
            <pc:docMk/>
            <pc:sldMk cId="2599033192" sldId="264"/>
            <ac:picMk id="26" creationId="{3320623A-20F6-4171-A08E-902FA1682366}"/>
          </ac:picMkLst>
        </pc:picChg>
      </pc:sldChg>
      <pc:sldChg chg="modSp mod">
        <pc:chgData name="Andrea Klaus Tubak" userId="e1ba7010-8028-41f3-bfdc-2236e2d819bc" providerId="ADAL" clId="{41DC1F35-60F0-434F-9A0A-4A4F76339DFB}" dt="2021-02-08T11:41:30.692" v="82" actId="20577"/>
        <pc:sldMkLst>
          <pc:docMk/>
          <pc:sldMk cId="3302322292" sldId="265"/>
        </pc:sldMkLst>
        <pc:spChg chg="mod">
          <ac:chgData name="Andrea Klaus Tubak" userId="e1ba7010-8028-41f3-bfdc-2236e2d819bc" providerId="ADAL" clId="{41DC1F35-60F0-434F-9A0A-4A4F76339DFB}" dt="2021-02-08T11:41:30.692" v="82" actId="20577"/>
          <ac:spMkLst>
            <pc:docMk/>
            <pc:sldMk cId="3302322292" sldId="265"/>
            <ac:spMk id="3" creationId="{495910E1-1A1E-44D7-A5DA-27876B7870D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D38747-4367-4BD2-8D51-C97E202738E2}"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50914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4786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92159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335199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99080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76235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8396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7E833E-1B6D-415F-AD29-75AE8C43BD0D}"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11054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52596F-08A7-4B70-989A-F2B1CF31E66B}"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2621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55A3C-5767-4844-A0A3-83778C2E5409}"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9380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9405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FCD27C-8599-43EF-BA1D-14DDC1946E06}" type="datetime1">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45392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343D99-809A-49C0-96E5-4250D0B498EE}" type="datetime1">
              <a:rPr lang="en-US" smtClean="0"/>
              <a:t>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2970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43DE9B-B678-4EFB-BB7D-A4370204A0B0}" type="datetime1">
              <a:rPr lang="en-US" smtClean="0"/>
              <a:t>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18636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8909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81349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2/8/2021</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8350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2/8/2021</a:t>
            </a:fld>
            <a:endParaRPr lang="en-US"/>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509746676"/>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5" r:id="rId12"/>
    <p:sldLayoutId id="2147483710" r:id="rId13"/>
    <p:sldLayoutId id="2147483711" r:id="rId14"/>
    <p:sldLayoutId id="2147483712" r:id="rId15"/>
    <p:sldLayoutId id="2147483713" r:id="rId16"/>
    <p:sldLayoutId id="2147483714" r:id="rId17"/>
  </p:sldLayoutIdLst>
  <p:hf sldNum="0" hdr="0" ftr="0" dt="0"/>
  <p:txStyles>
    <p:title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Immagine che contiene cielo, esterni&#10;&#10;Descrizione generata automaticamente">
            <a:extLst>
              <a:ext uri="{FF2B5EF4-FFF2-40B4-BE49-F238E27FC236}">
                <a16:creationId xmlns:a16="http://schemas.microsoft.com/office/drawing/2014/main" id="{02A430A9-EB0D-4844-9B6F-44097E090BFA}"/>
              </a:ext>
            </a:extLst>
          </p:cNvPr>
          <p:cNvPicPr>
            <a:picLocks noChangeAspect="1"/>
          </p:cNvPicPr>
          <p:nvPr/>
        </p:nvPicPr>
        <p:blipFill rotWithShape="1">
          <a:blip r:embed="rId3"/>
          <a:srcRect t="40431" b="3319"/>
          <a:stretch/>
        </p:blipFill>
        <p:spPr>
          <a:xfrm>
            <a:off x="20" y="10"/>
            <a:ext cx="12191980" cy="6857990"/>
          </a:xfrm>
          <a:prstGeom prst="rect">
            <a:avLst/>
          </a:prstGeom>
        </p:spPr>
      </p:pic>
      <p:sp useBgFill="1">
        <p:nvSpPr>
          <p:cNvPr id="26"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D6C11F35-A165-486E-87C0-503FE6CD34A4}"/>
              </a:ext>
            </a:extLst>
          </p:cNvPr>
          <p:cNvSpPr>
            <a:spLocks noGrp="1"/>
          </p:cNvSpPr>
          <p:nvPr>
            <p:ph type="ctrTitle"/>
          </p:nvPr>
        </p:nvSpPr>
        <p:spPr>
          <a:xfrm>
            <a:off x="2263430" y="1953086"/>
            <a:ext cx="7648698" cy="1807942"/>
          </a:xfrm>
        </p:spPr>
        <p:txBody>
          <a:bodyPr>
            <a:normAutofit fontScale="90000"/>
          </a:bodyPr>
          <a:lstStyle/>
          <a:p>
            <a:r>
              <a:rPr lang="it-IT" sz="2700"/>
              <a:t>Distributed Systems and Middleware Technologies</a:t>
            </a:r>
            <a:r>
              <a:rPr lang="it-IT" sz="2400"/>
              <a:t> </a:t>
            </a:r>
            <a:br>
              <a:rPr lang="it-IT" sz="2400"/>
            </a:br>
            <a:br>
              <a:rPr lang="it-IT" sz="3700"/>
            </a:br>
            <a:r>
              <a:rPr lang="it-IT" sz="4400" err="1"/>
              <a:t>PisaEat</a:t>
            </a:r>
            <a:br>
              <a:rPr lang="it-IT" sz="3200"/>
            </a:br>
            <a:endParaRPr lang="it-IT" sz="3700"/>
          </a:p>
        </p:txBody>
      </p:sp>
      <p:sp>
        <p:nvSpPr>
          <p:cNvPr id="3" name="Sottotitolo 2">
            <a:extLst>
              <a:ext uri="{FF2B5EF4-FFF2-40B4-BE49-F238E27FC236}">
                <a16:creationId xmlns:a16="http://schemas.microsoft.com/office/drawing/2014/main" id="{AC424468-F99B-4AB1-96AC-A327BBC06A0D}"/>
              </a:ext>
            </a:extLst>
          </p:cNvPr>
          <p:cNvSpPr>
            <a:spLocks noGrp="1"/>
          </p:cNvSpPr>
          <p:nvPr>
            <p:ph type="subTitle" idx="1"/>
          </p:nvPr>
        </p:nvSpPr>
        <p:spPr>
          <a:xfrm>
            <a:off x="2480733" y="3903138"/>
            <a:ext cx="7219954" cy="1049867"/>
          </a:xfrm>
        </p:spPr>
        <p:txBody>
          <a:bodyPr>
            <a:normAutofit/>
          </a:bodyPr>
          <a:lstStyle/>
          <a:p>
            <a:r>
              <a:rPr lang="it-IT">
                <a:solidFill>
                  <a:srgbClr val="9698C6"/>
                </a:solidFill>
              </a:rPr>
              <a:t>Alessandro Madonna, Andrea </a:t>
            </a:r>
            <a:r>
              <a:rPr lang="it-IT" err="1">
                <a:solidFill>
                  <a:srgbClr val="9698C6"/>
                </a:solidFill>
              </a:rPr>
              <a:t>Tubak</a:t>
            </a:r>
            <a:r>
              <a:rPr lang="it-IT">
                <a:solidFill>
                  <a:srgbClr val="9698C6"/>
                </a:solidFill>
              </a:rPr>
              <a:t>, Francesco </a:t>
            </a:r>
            <a:r>
              <a:rPr lang="it-IT" err="1">
                <a:solidFill>
                  <a:srgbClr val="9698C6"/>
                </a:solidFill>
              </a:rPr>
              <a:t>Ronchieri</a:t>
            </a:r>
            <a:endParaRPr lang="it-IT">
              <a:solidFill>
                <a:srgbClr val="9698C6"/>
              </a:solidFill>
            </a:endParaRPr>
          </a:p>
        </p:txBody>
      </p:sp>
    </p:spTree>
    <p:extLst>
      <p:ext uri="{BB962C8B-B14F-4D97-AF65-F5344CB8AC3E}">
        <p14:creationId xmlns:p14="http://schemas.microsoft.com/office/powerpoint/2010/main" val="46182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1B2A784-4501-42A8-86DF-DB27DE395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25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A0BE8BB-7ACC-4C1E-B03E-8A0CC02C7CB7}"/>
              </a:ext>
            </a:extLst>
          </p:cNvPr>
          <p:cNvSpPr>
            <a:spLocks noGrp="1"/>
          </p:cNvSpPr>
          <p:nvPr>
            <p:ph type="title"/>
          </p:nvPr>
        </p:nvSpPr>
        <p:spPr>
          <a:xfrm>
            <a:off x="6476772" y="1144980"/>
            <a:ext cx="5063458" cy="1560716"/>
          </a:xfrm>
        </p:spPr>
        <p:txBody>
          <a:bodyPr vert="horz" lIns="91440" tIns="45720" rIns="91440" bIns="45720" rtlCol="0" anchor="ctr">
            <a:normAutofit/>
          </a:bodyPr>
          <a:lstStyle/>
          <a:p>
            <a:r>
              <a:rPr lang="en-US" sz="4000"/>
              <a:t>Introduction</a:t>
            </a:r>
          </a:p>
        </p:txBody>
      </p:sp>
      <p:sp>
        <p:nvSpPr>
          <p:cNvPr id="42" name="Freeform: Shape 41">
            <a:extLst>
              <a:ext uri="{FF2B5EF4-FFF2-40B4-BE49-F238E27FC236}">
                <a16:creationId xmlns:a16="http://schemas.microsoft.com/office/drawing/2014/main" id="{5DCD51DF-47F0-4E43-9A0F-6B18888E0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498" y="0"/>
            <a:ext cx="4901184" cy="4032504"/>
          </a:xfrm>
          <a:custGeom>
            <a:avLst/>
            <a:gdLst>
              <a:gd name="connsiteX0" fmla="*/ 0 w 4901184"/>
              <a:gd name="connsiteY0" fmla="*/ 0 h 4032504"/>
              <a:gd name="connsiteX1" fmla="*/ 4901184 w 4901184"/>
              <a:gd name="connsiteY1" fmla="*/ 0 h 4032504"/>
              <a:gd name="connsiteX2" fmla="*/ 4901184 w 4901184"/>
              <a:gd name="connsiteY2" fmla="*/ 3813911 h 4032504"/>
              <a:gd name="connsiteX3" fmla="*/ 4682591 w 4901184"/>
              <a:gd name="connsiteY3" fmla="*/ 4032504 h 4032504"/>
              <a:gd name="connsiteX4" fmla="*/ 218593 w 4901184"/>
              <a:gd name="connsiteY4" fmla="*/ 4032504 h 4032504"/>
              <a:gd name="connsiteX5" fmla="*/ 0 w 4901184"/>
              <a:gd name="connsiteY5" fmla="*/ 3813911 h 4032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4032504">
                <a:moveTo>
                  <a:pt x="0" y="0"/>
                </a:moveTo>
                <a:lnTo>
                  <a:pt x="4901184" y="0"/>
                </a:lnTo>
                <a:lnTo>
                  <a:pt x="4901184" y="3813911"/>
                </a:lnTo>
                <a:cubicBezTo>
                  <a:pt x="4901184" y="3934637"/>
                  <a:pt x="4803317" y="4032504"/>
                  <a:pt x="4682591" y="4032504"/>
                </a:cubicBezTo>
                <a:lnTo>
                  <a:pt x="218593" y="4032504"/>
                </a:lnTo>
                <a:cubicBezTo>
                  <a:pt x="97867" y="4032504"/>
                  <a:pt x="0" y="3934637"/>
                  <a:pt x="0" y="381391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Segnaposto contenuto 4">
            <a:extLst>
              <a:ext uri="{FF2B5EF4-FFF2-40B4-BE49-F238E27FC236}">
                <a16:creationId xmlns:a16="http://schemas.microsoft.com/office/drawing/2014/main" id="{E8C45A6B-7A84-482E-94E5-1618E96EAFBB}"/>
              </a:ext>
            </a:extLst>
          </p:cNvPr>
          <p:cNvPicPr>
            <a:picLocks noGrp="1" noChangeAspect="1"/>
          </p:cNvPicPr>
          <p:nvPr>
            <p:ph idx="1"/>
          </p:nvPr>
        </p:nvPicPr>
        <p:blipFill rotWithShape="1">
          <a:blip r:embed="rId3"/>
          <a:srcRect r="3666" b="2"/>
          <a:stretch/>
        </p:blipFill>
        <p:spPr>
          <a:xfrm>
            <a:off x="870090" y="-3"/>
            <a:ext cx="4572000" cy="3867912"/>
          </a:xfrm>
          <a:custGeom>
            <a:avLst/>
            <a:gdLst/>
            <a:ahLst/>
            <a:cxnLst/>
            <a:rect l="l" t="t" r="r" b="b"/>
            <a:pathLst>
              <a:path w="4572000" h="3867912">
                <a:moveTo>
                  <a:pt x="0" y="0"/>
                </a:moveTo>
                <a:lnTo>
                  <a:pt x="4572000" y="0"/>
                </a:lnTo>
                <a:lnTo>
                  <a:pt x="4572000" y="3704966"/>
                </a:lnTo>
                <a:cubicBezTo>
                  <a:pt x="4572000" y="3794959"/>
                  <a:pt x="4499047" y="3867912"/>
                  <a:pt x="4409054" y="3867912"/>
                </a:cubicBezTo>
                <a:lnTo>
                  <a:pt x="162946" y="3867912"/>
                </a:lnTo>
                <a:cubicBezTo>
                  <a:pt x="72953" y="3867912"/>
                  <a:pt x="0" y="3794959"/>
                  <a:pt x="0" y="3704966"/>
                </a:cubicBezTo>
                <a:close/>
              </a:path>
            </a:pathLst>
          </a:custGeom>
        </p:spPr>
      </p:pic>
      <p:sp>
        <p:nvSpPr>
          <p:cNvPr id="44" name="Freeform: Shape 43">
            <a:extLst>
              <a:ext uri="{FF2B5EF4-FFF2-40B4-BE49-F238E27FC236}">
                <a16:creationId xmlns:a16="http://schemas.microsoft.com/office/drawing/2014/main" id="{767CF198-49C5-4D2A-93C6-A7A4D04B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498" y="4241249"/>
            <a:ext cx="4901184" cy="2616751"/>
          </a:xfrm>
          <a:custGeom>
            <a:avLst/>
            <a:gdLst>
              <a:gd name="connsiteX0" fmla="*/ 218593 w 4901184"/>
              <a:gd name="connsiteY0" fmla="*/ 0 h 2616751"/>
              <a:gd name="connsiteX1" fmla="*/ 4682591 w 4901184"/>
              <a:gd name="connsiteY1" fmla="*/ 0 h 2616751"/>
              <a:gd name="connsiteX2" fmla="*/ 4901184 w 4901184"/>
              <a:gd name="connsiteY2" fmla="*/ 218593 h 2616751"/>
              <a:gd name="connsiteX3" fmla="*/ 4901184 w 4901184"/>
              <a:gd name="connsiteY3" fmla="*/ 2616751 h 2616751"/>
              <a:gd name="connsiteX4" fmla="*/ 0 w 4901184"/>
              <a:gd name="connsiteY4" fmla="*/ 2616751 h 2616751"/>
              <a:gd name="connsiteX5" fmla="*/ 0 w 4901184"/>
              <a:gd name="connsiteY5" fmla="*/ 218593 h 2616751"/>
              <a:gd name="connsiteX6" fmla="*/ 218593 w 4901184"/>
              <a:gd name="connsiteY6" fmla="*/ 0 h 261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184" h="2616751">
                <a:moveTo>
                  <a:pt x="218593" y="0"/>
                </a:moveTo>
                <a:lnTo>
                  <a:pt x="4682591" y="0"/>
                </a:lnTo>
                <a:cubicBezTo>
                  <a:pt x="4803317" y="0"/>
                  <a:pt x="4901184" y="97867"/>
                  <a:pt x="4901184" y="218593"/>
                </a:cubicBezTo>
                <a:lnTo>
                  <a:pt x="4901184" y="2616751"/>
                </a:lnTo>
                <a:lnTo>
                  <a:pt x="0" y="2616751"/>
                </a:lnTo>
                <a:lnTo>
                  <a:pt x="0" y="218593"/>
                </a:lnTo>
                <a:cubicBezTo>
                  <a:pt x="0" y="97867"/>
                  <a:pt x="97867" y="0"/>
                  <a:pt x="218593"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Immagine 6">
            <a:extLst>
              <a:ext uri="{FF2B5EF4-FFF2-40B4-BE49-F238E27FC236}">
                <a16:creationId xmlns:a16="http://schemas.microsoft.com/office/drawing/2014/main" id="{84F1CF7A-D8E6-4327-9C40-F3FD47542648}"/>
              </a:ext>
            </a:extLst>
          </p:cNvPr>
          <p:cNvPicPr>
            <a:picLocks noChangeAspect="1"/>
          </p:cNvPicPr>
          <p:nvPr/>
        </p:nvPicPr>
        <p:blipFill rotWithShape="1">
          <a:blip r:embed="rId4">
            <a:extLst>
              <a:ext uri="{28A0092B-C50C-407E-A947-70E740481C1C}">
                <a14:useLocalDpi xmlns:a14="http://schemas.microsoft.com/office/drawing/2010/main" val="0"/>
              </a:ext>
            </a:extLst>
          </a:blip>
          <a:srcRect t="10288" b="24104"/>
          <a:stretch/>
        </p:blipFill>
        <p:spPr>
          <a:xfrm>
            <a:off x="870090" y="4405842"/>
            <a:ext cx="4572000" cy="2452159"/>
          </a:xfrm>
          <a:custGeom>
            <a:avLst/>
            <a:gdLst/>
            <a:ahLst/>
            <a:cxnLst/>
            <a:rect l="l" t="t" r="r" b="b"/>
            <a:pathLst>
              <a:path w="4572000" h="2452159">
                <a:moveTo>
                  <a:pt x="162946" y="0"/>
                </a:moveTo>
                <a:lnTo>
                  <a:pt x="4409054" y="0"/>
                </a:lnTo>
                <a:cubicBezTo>
                  <a:pt x="4499047" y="0"/>
                  <a:pt x="4572000" y="72953"/>
                  <a:pt x="4572000" y="162946"/>
                </a:cubicBezTo>
                <a:lnTo>
                  <a:pt x="4572000" y="2452159"/>
                </a:lnTo>
                <a:lnTo>
                  <a:pt x="0" y="2452159"/>
                </a:lnTo>
                <a:lnTo>
                  <a:pt x="0" y="162946"/>
                </a:lnTo>
                <a:cubicBezTo>
                  <a:pt x="0" y="72953"/>
                  <a:pt x="72953" y="0"/>
                  <a:pt x="162946" y="0"/>
                </a:cubicBezTo>
                <a:close/>
              </a:path>
            </a:pathLst>
          </a:custGeom>
        </p:spPr>
      </p:pic>
      <p:sp>
        <p:nvSpPr>
          <p:cNvPr id="9" name="CasellaDiTesto 8">
            <a:extLst>
              <a:ext uri="{FF2B5EF4-FFF2-40B4-BE49-F238E27FC236}">
                <a16:creationId xmlns:a16="http://schemas.microsoft.com/office/drawing/2014/main" id="{D5AD4BAC-8C72-463B-BF8D-48787C4BB008}"/>
              </a:ext>
            </a:extLst>
          </p:cNvPr>
          <p:cNvSpPr txBox="1"/>
          <p:nvPr/>
        </p:nvSpPr>
        <p:spPr>
          <a:xfrm>
            <a:off x="6476772" y="2978639"/>
            <a:ext cx="5063457" cy="2729196"/>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r>
              <a:rPr lang="en-US"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PisaEat</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is a web platform where users can book a table on their favorite restaurant.</a:t>
            </a:r>
          </a:p>
          <a:p>
            <a:pPr defTabSz="457200">
              <a:spcBef>
                <a:spcPct val="20000"/>
              </a:spcBef>
              <a:spcAft>
                <a:spcPts val="600"/>
              </a:spcAft>
              <a:buClr>
                <a:schemeClr val="tx2"/>
              </a:buClr>
              <a:buSzPct val="70000"/>
              <a:buFont typeface="Wingdings 2" charset="2"/>
            </a:pPr>
            <a:endPar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Once a table is booked, other users can join in (provided they know the right pin code) and exchange messages with the kitchen in order to communicate any kind of information (es. allergies or intolerances)</a:t>
            </a:r>
          </a:p>
        </p:txBody>
      </p:sp>
    </p:spTree>
    <p:extLst>
      <p:ext uri="{BB962C8B-B14F-4D97-AF65-F5344CB8AC3E}">
        <p14:creationId xmlns:p14="http://schemas.microsoft.com/office/powerpoint/2010/main" val="92335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68" name="Rectangle 66">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C29648A0-919D-45CA-8A85-706E9ADFD357}"/>
              </a:ext>
            </a:extLst>
          </p:cNvPr>
          <p:cNvSpPr>
            <a:spLocks noGrp="1"/>
          </p:cNvSpPr>
          <p:nvPr>
            <p:ph type="title"/>
          </p:nvPr>
        </p:nvSpPr>
        <p:spPr>
          <a:xfrm>
            <a:off x="1039905" y="845387"/>
            <a:ext cx="3470310" cy="1066689"/>
          </a:xfrm>
        </p:spPr>
        <p:txBody>
          <a:bodyPr anchor="b">
            <a:normAutofit/>
          </a:bodyPr>
          <a:lstStyle/>
          <a:p>
            <a:pPr algn="l"/>
            <a:r>
              <a:rPr lang="it-IT" sz="2400"/>
              <a:t>General Schema</a:t>
            </a:r>
            <a:br>
              <a:rPr lang="it-IT" sz="2400"/>
            </a:br>
            <a:endParaRPr lang="it-IT" sz="2400"/>
          </a:p>
        </p:txBody>
      </p:sp>
      <p:sp>
        <p:nvSpPr>
          <p:cNvPr id="40" name="Content Placeholder 39">
            <a:extLst>
              <a:ext uri="{FF2B5EF4-FFF2-40B4-BE49-F238E27FC236}">
                <a16:creationId xmlns:a16="http://schemas.microsoft.com/office/drawing/2014/main" id="{4751EBFC-457C-4708-958E-438234357902}"/>
              </a:ext>
            </a:extLst>
          </p:cNvPr>
          <p:cNvSpPr>
            <a:spLocks noGrp="1"/>
          </p:cNvSpPr>
          <p:nvPr>
            <p:ph idx="1"/>
          </p:nvPr>
        </p:nvSpPr>
        <p:spPr>
          <a:xfrm>
            <a:off x="643467" y="2147862"/>
            <a:ext cx="4100418" cy="3499563"/>
          </a:xfrm>
        </p:spPr>
        <p:txBody>
          <a:bodyPr anchor="t">
            <a:normAutofit/>
          </a:bodyPr>
          <a:lstStyle/>
          <a:p>
            <a:r>
              <a:rPr lang="en-US" sz="1600"/>
              <a:t>Glassfish (port 8080):</a:t>
            </a:r>
          </a:p>
          <a:p>
            <a:pPr lvl="1"/>
            <a:r>
              <a:rPr lang="en-US" sz="1600"/>
              <a:t>Servlet: http://&lt;host&gt;:8080/PisaEat/</a:t>
            </a:r>
          </a:p>
          <a:p>
            <a:pPr lvl="1"/>
            <a:r>
              <a:rPr lang="en-US" sz="1600"/>
              <a:t>WebSocket: ws://&lt;host&gt;:8080/chat-WebSocket/chat/</a:t>
            </a:r>
          </a:p>
          <a:p>
            <a:r>
              <a:rPr lang="en-US" sz="1600"/>
              <a:t>Cowboy: http://&lt;erl-host&gt;:8081/</a:t>
            </a:r>
            <a:r>
              <a:rPr lang="en-US" sz="1600" err="1"/>
              <a:t>api</a:t>
            </a:r>
            <a:r>
              <a:rPr lang="en-US" sz="1600"/>
              <a:t>/</a:t>
            </a:r>
          </a:p>
          <a:p>
            <a:r>
              <a:rPr lang="en-US" sz="1600"/>
              <a:t>MongoDB: http://&lt;mongo-host&gt;:27017</a:t>
            </a:r>
          </a:p>
        </p:txBody>
      </p:sp>
      <p:pic>
        <p:nvPicPr>
          <p:cNvPr id="42" name="Immagine 41">
            <a:extLst>
              <a:ext uri="{FF2B5EF4-FFF2-40B4-BE49-F238E27FC236}">
                <a16:creationId xmlns:a16="http://schemas.microsoft.com/office/drawing/2014/main" id="{85CFA8DD-7FCF-4297-B33B-0B58BFCD94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7351" y="1808861"/>
            <a:ext cx="6161183" cy="3250024"/>
          </a:xfrm>
          <a:prstGeom prst="rect">
            <a:avLst/>
          </a:prstGeom>
        </p:spPr>
      </p:pic>
    </p:spTree>
    <p:extLst>
      <p:ext uri="{BB962C8B-B14F-4D97-AF65-F5344CB8AC3E}">
        <p14:creationId xmlns:p14="http://schemas.microsoft.com/office/powerpoint/2010/main" val="417689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9" name="Rectangle 111">
            <a:extLst>
              <a:ext uri="{FF2B5EF4-FFF2-40B4-BE49-F238E27FC236}">
                <a16:creationId xmlns:a16="http://schemas.microsoft.com/office/drawing/2014/main" id="{9726E0AA-ACAD-4929-A688-C5F6D3E37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98759A5-8E37-40D4-8EC4-3CEAA7B566D8}"/>
              </a:ext>
            </a:extLst>
          </p:cNvPr>
          <p:cNvSpPr>
            <a:spLocks noGrp="1"/>
          </p:cNvSpPr>
          <p:nvPr>
            <p:ph type="title"/>
          </p:nvPr>
        </p:nvSpPr>
        <p:spPr>
          <a:xfrm>
            <a:off x="707900" y="540336"/>
            <a:ext cx="3947771" cy="1850651"/>
          </a:xfrm>
        </p:spPr>
        <p:txBody>
          <a:bodyPr vert="horz" lIns="91440" tIns="45720" rIns="91440" bIns="45720" rtlCol="0">
            <a:normAutofit/>
          </a:bodyPr>
          <a:lstStyle/>
          <a:p>
            <a:pPr algn="l"/>
            <a:r>
              <a:rPr lang="en-US" sz="3600"/>
              <a:t>Synchronization Problems</a:t>
            </a:r>
          </a:p>
        </p:txBody>
      </p:sp>
      <p:cxnSp>
        <p:nvCxnSpPr>
          <p:cNvPr id="120" name="Straight Connector 113">
            <a:extLst>
              <a:ext uri="{FF2B5EF4-FFF2-40B4-BE49-F238E27FC236}">
                <a16:creationId xmlns:a16="http://schemas.microsoft.com/office/drawing/2014/main" id="{F3BDF5F1-11B9-42EB-800A-B3D749BB4B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659" y="779861"/>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48FA95FF-D49B-4B3E-AF63-29747C6CF0B2}"/>
              </a:ext>
            </a:extLst>
          </p:cNvPr>
          <p:cNvSpPr>
            <a:spLocks noGrp="1"/>
          </p:cNvSpPr>
          <p:nvPr>
            <p:ph idx="1"/>
          </p:nvPr>
        </p:nvSpPr>
        <p:spPr>
          <a:xfrm>
            <a:off x="5251324" y="540336"/>
            <a:ext cx="6319003" cy="1850651"/>
          </a:xfrm>
        </p:spPr>
        <p:txBody>
          <a:bodyPr vert="horz" lIns="91440" tIns="45720" rIns="91440" bIns="45720" rtlCol="0" anchor="ctr">
            <a:normAutofit/>
          </a:bodyPr>
          <a:lstStyle/>
          <a:p>
            <a:pPr marL="457200" indent="-457200">
              <a:buFont typeface="+mj-lt"/>
              <a:buAutoNum type="arabicPeriod"/>
            </a:pPr>
            <a:r>
              <a:rPr lang="en-US"/>
              <a:t>Two or more people can try to book the same table, at the same time. So, a race begins.</a:t>
            </a:r>
          </a:p>
          <a:p>
            <a:pPr marL="457200" indent="-457200">
              <a:buFont typeface="+mj-lt"/>
              <a:buAutoNum type="arabicPeriod"/>
            </a:pPr>
            <a:r>
              <a:rPr lang="en-GB"/>
              <a:t>The seats of a table are limited, if there’s only one seat left, a race can begin. </a:t>
            </a:r>
          </a:p>
        </p:txBody>
      </p:sp>
      <p:pic>
        <p:nvPicPr>
          <p:cNvPr id="6" name="Immagine 5" descr="Immagine che contiene testo&#10;&#10;Descrizione generata automaticamente">
            <a:extLst>
              <a:ext uri="{FF2B5EF4-FFF2-40B4-BE49-F238E27FC236}">
                <a16:creationId xmlns:a16="http://schemas.microsoft.com/office/drawing/2014/main" id="{A5093B6E-7FC8-4FA7-8CAA-C71A1C6F9302}"/>
              </a:ext>
            </a:extLst>
          </p:cNvPr>
          <p:cNvPicPr>
            <a:picLocks noChangeAspect="1"/>
          </p:cNvPicPr>
          <p:nvPr/>
        </p:nvPicPr>
        <p:blipFill>
          <a:blip r:embed="rId3"/>
          <a:stretch>
            <a:fillRect/>
          </a:stretch>
        </p:blipFill>
        <p:spPr>
          <a:xfrm>
            <a:off x="707900" y="3434015"/>
            <a:ext cx="4227908" cy="2146170"/>
          </a:xfrm>
          <a:prstGeom prst="rect">
            <a:avLst/>
          </a:prstGeom>
        </p:spPr>
      </p:pic>
      <p:pic>
        <p:nvPicPr>
          <p:cNvPr id="53" name="Immagine 52">
            <a:extLst>
              <a:ext uri="{FF2B5EF4-FFF2-40B4-BE49-F238E27FC236}">
                <a16:creationId xmlns:a16="http://schemas.microsoft.com/office/drawing/2014/main" id="{E25A3E44-0E2E-4B33-9582-28F09289AB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251" y="2523421"/>
            <a:ext cx="850934" cy="4202144"/>
          </a:xfrm>
          <a:prstGeom prst="rect">
            <a:avLst/>
          </a:prstGeom>
        </p:spPr>
      </p:pic>
      <p:pic>
        <p:nvPicPr>
          <p:cNvPr id="10" name="Immagine 9" descr="Immagine che contiene testo&#10;&#10;Descrizione generata automaticamente">
            <a:extLst>
              <a:ext uri="{FF2B5EF4-FFF2-40B4-BE49-F238E27FC236}">
                <a16:creationId xmlns:a16="http://schemas.microsoft.com/office/drawing/2014/main" id="{43FA7FCB-3588-45CF-8249-4ABC172D1503}"/>
              </a:ext>
            </a:extLst>
          </p:cNvPr>
          <p:cNvPicPr>
            <a:picLocks noChangeAspect="1"/>
          </p:cNvPicPr>
          <p:nvPr/>
        </p:nvPicPr>
        <p:blipFill>
          <a:blip r:embed="rId5"/>
          <a:stretch>
            <a:fillRect/>
          </a:stretch>
        </p:blipFill>
        <p:spPr>
          <a:xfrm>
            <a:off x="7889631" y="3429000"/>
            <a:ext cx="3680696" cy="2153997"/>
          </a:xfrm>
          <a:prstGeom prst="rect">
            <a:avLst/>
          </a:prstGeom>
        </p:spPr>
      </p:pic>
    </p:spTree>
    <p:extLst>
      <p:ext uri="{BB962C8B-B14F-4D97-AF65-F5344CB8AC3E}">
        <p14:creationId xmlns:p14="http://schemas.microsoft.com/office/powerpoint/2010/main" val="71452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B3897FC-A693-4656-8FCD-CF609C3B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2879686-64EA-4AAA-A297-2DFBEEE00524}"/>
              </a:ext>
            </a:extLst>
          </p:cNvPr>
          <p:cNvSpPr>
            <a:spLocks noGrp="1"/>
          </p:cNvSpPr>
          <p:nvPr>
            <p:ph type="title"/>
          </p:nvPr>
        </p:nvSpPr>
        <p:spPr>
          <a:xfrm>
            <a:off x="707900" y="643467"/>
            <a:ext cx="3946393" cy="1956298"/>
          </a:xfrm>
        </p:spPr>
        <p:txBody>
          <a:bodyPr>
            <a:normAutofit/>
          </a:bodyPr>
          <a:lstStyle/>
          <a:p>
            <a:pPr algn="l"/>
            <a:r>
              <a:rPr lang="en-US" sz="3600"/>
              <a:t>Solution to Syncronization Problems</a:t>
            </a:r>
          </a:p>
        </p:txBody>
      </p:sp>
      <p:sp>
        <p:nvSpPr>
          <p:cNvPr id="3" name="Segnaposto contenuto 2">
            <a:extLst>
              <a:ext uri="{FF2B5EF4-FFF2-40B4-BE49-F238E27FC236}">
                <a16:creationId xmlns:a16="http://schemas.microsoft.com/office/drawing/2014/main" id="{6A15821C-D908-4440-A347-922740E3607F}"/>
              </a:ext>
            </a:extLst>
          </p:cNvPr>
          <p:cNvSpPr>
            <a:spLocks noGrp="1"/>
          </p:cNvSpPr>
          <p:nvPr>
            <p:ph idx="1"/>
          </p:nvPr>
        </p:nvSpPr>
        <p:spPr>
          <a:xfrm>
            <a:off x="4220314" y="643467"/>
            <a:ext cx="7350014" cy="2287302"/>
          </a:xfrm>
        </p:spPr>
        <p:txBody>
          <a:bodyPr anchor="ctr">
            <a:normAutofit fontScale="92500"/>
          </a:bodyPr>
          <a:lstStyle/>
          <a:p>
            <a:pPr marL="36900" indent="0">
              <a:lnSpc>
                <a:spcPct val="100000"/>
              </a:lnSpc>
              <a:spcBef>
                <a:spcPts val="500"/>
              </a:spcBef>
              <a:spcAft>
                <a:spcPts val="1000"/>
              </a:spcAft>
              <a:buNone/>
            </a:pPr>
            <a:r>
              <a:rPr lang="en-US" sz="1600">
                <a:effectLst/>
                <a:ea typeface="MS Mincho" panose="02020609040205080304" pitchFamily="49" charset="-128"/>
                <a:cs typeface="Arial" panose="020B0604020202020204" pitchFamily="34" charset="0"/>
              </a:rPr>
              <a:t>the critical sections will be managed through a Singleton EJB which will have the task of:</a:t>
            </a:r>
            <a:endParaRPr lang="it-IT" sz="1600">
              <a:effectLst/>
              <a:ea typeface="MS Mincho" panose="02020609040205080304" pitchFamily="49" charset="-128"/>
              <a:cs typeface="Arial" panose="020B0604020202020204" pitchFamily="34" charset="0"/>
            </a:endParaRPr>
          </a:p>
          <a:p>
            <a:pPr>
              <a:lnSpc>
                <a:spcPct val="100000"/>
              </a:lnSpc>
              <a:spcBef>
                <a:spcPts val="500"/>
              </a:spcBef>
              <a:spcAft>
                <a:spcPts val="1000"/>
              </a:spcAft>
            </a:pPr>
            <a:r>
              <a:rPr lang="en-US" sz="1600">
                <a:effectLst/>
                <a:ea typeface="MS Mincho" panose="02020609040205080304" pitchFamily="49" charset="-128"/>
                <a:cs typeface="Arial" panose="020B0604020202020204" pitchFamily="34" charset="0"/>
              </a:rPr>
              <a:t>1) take charge of the requests</a:t>
            </a:r>
            <a:endParaRPr lang="it-IT" sz="1600">
              <a:effectLst/>
              <a:ea typeface="MS Mincho" panose="02020609040205080304" pitchFamily="49" charset="-128"/>
              <a:cs typeface="Arial" panose="020B0604020202020204" pitchFamily="34" charset="0"/>
            </a:endParaRPr>
          </a:p>
          <a:p>
            <a:pPr>
              <a:lnSpc>
                <a:spcPct val="100000"/>
              </a:lnSpc>
              <a:spcBef>
                <a:spcPts val="500"/>
              </a:spcBef>
              <a:spcAft>
                <a:spcPts val="1000"/>
              </a:spcAft>
            </a:pPr>
            <a:r>
              <a:rPr lang="en-US" sz="1600">
                <a:effectLst/>
                <a:ea typeface="MS Mincho" panose="02020609040205080304" pitchFamily="49" charset="-128"/>
                <a:cs typeface="Arial" panose="020B0604020202020204" pitchFamily="34" charset="0"/>
              </a:rPr>
              <a:t>2) create an ad-hoc task to manage the request (containing code for mutual exclusion)</a:t>
            </a:r>
            <a:endParaRPr lang="it-IT" sz="1600">
              <a:effectLst/>
              <a:ea typeface="MS Mincho" panose="02020609040205080304" pitchFamily="49" charset="-128"/>
              <a:cs typeface="Arial" panose="020B0604020202020204" pitchFamily="34" charset="0"/>
            </a:endParaRPr>
          </a:p>
          <a:p>
            <a:pPr>
              <a:lnSpc>
                <a:spcPct val="100000"/>
              </a:lnSpc>
              <a:spcBef>
                <a:spcPts val="500"/>
              </a:spcBef>
              <a:spcAft>
                <a:spcPts val="1000"/>
              </a:spcAft>
            </a:pPr>
            <a:r>
              <a:rPr lang="en-US" sz="1600">
                <a:effectLst/>
                <a:ea typeface="MS Mincho" panose="02020609040205080304" pitchFamily="49" charset="-128"/>
                <a:cs typeface="Arial" panose="020B0604020202020204" pitchFamily="34" charset="0"/>
              </a:rPr>
              <a:t>3) let Glassfish default </a:t>
            </a:r>
            <a:r>
              <a:rPr lang="en-US" sz="1600" err="1">
                <a:effectLst/>
                <a:ea typeface="MS Mincho" panose="02020609040205080304" pitchFamily="49" charset="-128"/>
                <a:cs typeface="Arial" panose="020B0604020202020204" pitchFamily="34" charset="0"/>
              </a:rPr>
              <a:t>ManagedExecutorService</a:t>
            </a:r>
            <a:r>
              <a:rPr lang="en-US" sz="1600">
                <a:effectLst/>
                <a:ea typeface="MS Mincho" panose="02020609040205080304" pitchFamily="49" charset="-128"/>
                <a:cs typeface="Arial" panose="020B0604020202020204" pitchFamily="34" charset="0"/>
              </a:rPr>
              <a:t> execute the task by returning a Future &lt;&gt; of the return type to the caller</a:t>
            </a:r>
            <a:endParaRPr lang="it-IT" sz="1600">
              <a:effectLst/>
              <a:ea typeface="MS Mincho" panose="02020609040205080304" pitchFamily="49" charset="-128"/>
              <a:cs typeface="Arial" panose="020B0604020202020204" pitchFamily="34" charset="0"/>
            </a:endParaRPr>
          </a:p>
          <a:p>
            <a:pPr>
              <a:lnSpc>
                <a:spcPct val="100000"/>
              </a:lnSpc>
            </a:pPr>
            <a:endParaRPr lang="en-US" sz="1300"/>
          </a:p>
        </p:txBody>
      </p:sp>
      <p:pic>
        <p:nvPicPr>
          <p:cNvPr id="15" name="Immagine 14">
            <a:extLst>
              <a:ext uri="{FF2B5EF4-FFF2-40B4-BE49-F238E27FC236}">
                <a16:creationId xmlns:a16="http://schemas.microsoft.com/office/drawing/2014/main" id="{B96E4E63-7012-4139-8D37-4AAFFCA92A38}"/>
              </a:ext>
            </a:extLst>
          </p:cNvPr>
          <p:cNvPicPr>
            <a:picLocks noChangeAspect="1"/>
          </p:cNvPicPr>
          <p:nvPr/>
        </p:nvPicPr>
        <p:blipFill>
          <a:blip r:embed="rId3"/>
          <a:stretch>
            <a:fillRect/>
          </a:stretch>
        </p:blipFill>
        <p:spPr>
          <a:xfrm>
            <a:off x="643468" y="3184566"/>
            <a:ext cx="4010825" cy="2643388"/>
          </a:xfrm>
          <a:prstGeom prst="rect">
            <a:avLst/>
          </a:prstGeom>
        </p:spPr>
      </p:pic>
      <p:cxnSp>
        <p:nvCxnSpPr>
          <p:cNvPr id="48" name="Straight Connector 47">
            <a:extLst>
              <a:ext uri="{FF2B5EF4-FFF2-40B4-BE49-F238E27FC236}">
                <a16:creationId xmlns:a16="http://schemas.microsoft.com/office/drawing/2014/main" id="{950C7260-B0EA-4B69-927F-A414658E9F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659" y="3820460"/>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pic>
        <p:nvPicPr>
          <p:cNvPr id="26" name="Immagine 25">
            <a:extLst>
              <a:ext uri="{FF2B5EF4-FFF2-40B4-BE49-F238E27FC236}">
                <a16:creationId xmlns:a16="http://schemas.microsoft.com/office/drawing/2014/main" id="{3320623A-20F6-4171-A08E-902FA16823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1026" y="3220148"/>
            <a:ext cx="6399302" cy="2572224"/>
          </a:xfrm>
          <a:prstGeom prst="rect">
            <a:avLst/>
          </a:prstGeom>
        </p:spPr>
      </p:pic>
    </p:spTree>
    <p:extLst>
      <p:ext uri="{BB962C8B-B14F-4D97-AF65-F5344CB8AC3E}">
        <p14:creationId xmlns:p14="http://schemas.microsoft.com/office/powerpoint/2010/main" val="2599033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7E642948-00A6-45C3-B2C6-90618C3E80FE}"/>
              </a:ext>
            </a:extLst>
          </p:cNvPr>
          <p:cNvSpPr>
            <a:spLocks noGrp="1"/>
          </p:cNvSpPr>
          <p:nvPr>
            <p:ph type="title"/>
          </p:nvPr>
        </p:nvSpPr>
        <p:spPr>
          <a:xfrm>
            <a:off x="1039905" y="845387"/>
            <a:ext cx="3470310" cy="1066689"/>
          </a:xfrm>
        </p:spPr>
        <p:txBody>
          <a:bodyPr anchor="b">
            <a:normAutofit/>
          </a:bodyPr>
          <a:lstStyle/>
          <a:p>
            <a:pPr algn="l"/>
            <a:r>
              <a:rPr lang="en-US" sz="2400"/>
              <a:t>Thread </a:t>
            </a:r>
            <a:r>
              <a:rPr lang="en-US" sz="2400" err="1"/>
              <a:t>Syncronization</a:t>
            </a:r>
            <a:endParaRPr lang="en-US" sz="2400"/>
          </a:p>
        </p:txBody>
      </p:sp>
      <p:sp>
        <p:nvSpPr>
          <p:cNvPr id="3" name="Segnaposto contenuto 2">
            <a:extLst>
              <a:ext uri="{FF2B5EF4-FFF2-40B4-BE49-F238E27FC236}">
                <a16:creationId xmlns:a16="http://schemas.microsoft.com/office/drawing/2014/main" id="{495910E1-1A1E-44D7-A5DA-27876B7870D6}"/>
              </a:ext>
            </a:extLst>
          </p:cNvPr>
          <p:cNvSpPr>
            <a:spLocks noGrp="1"/>
          </p:cNvSpPr>
          <p:nvPr>
            <p:ph idx="1"/>
          </p:nvPr>
        </p:nvSpPr>
        <p:spPr>
          <a:xfrm>
            <a:off x="1039905" y="2147862"/>
            <a:ext cx="3405573" cy="3499563"/>
          </a:xfrm>
        </p:spPr>
        <p:txBody>
          <a:bodyPr anchor="t">
            <a:normAutofit/>
          </a:bodyPr>
          <a:lstStyle/>
          <a:p>
            <a:pPr marL="36900" indent="0">
              <a:buNone/>
            </a:pPr>
            <a:r>
              <a:rPr lang="en-US" sz="1800"/>
              <a:t>As said before, the synchronization among threads is handled by tasks submitted to </a:t>
            </a:r>
            <a:r>
              <a:rPr lang="en-US" sz="1800" err="1"/>
              <a:t>GlassFish</a:t>
            </a:r>
            <a:r>
              <a:rPr lang="en-US" sz="1800"/>
              <a:t> Executor Service.</a:t>
            </a:r>
          </a:p>
          <a:p>
            <a:pPr marL="36900" indent="0">
              <a:buNone/>
            </a:pPr>
            <a:r>
              <a:rPr lang="en-US" sz="1800"/>
              <a:t>To obtain a performance compromise, accesses in mutual exclusion are provided based on a hashing function applied to the identifier of the resource that we want to modify</a:t>
            </a:r>
          </a:p>
        </p:txBody>
      </p:sp>
      <p:pic>
        <p:nvPicPr>
          <p:cNvPr id="7" name="Immagine 6">
            <a:extLst>
              <a:ext uri="{FF2B5EF4-FFF2-40B4-BE49-F238E27FC236}">
                <a16:creationId xmlns:a16="http://schemas.microsoft.com/office/drawing/2014/main" id="{2E91C171-7CE2-4223-A860-EC2FDCB507D6}"/>
              </a:ext>
            </a:extLst>
          </p:cNvPr>
          <p:cNvPicPr>
            <a:picLocks noChangeAspect="1"/>
          </p:cNvPicPr>
          <p:nvPr/>
        </p:nvPicPr>
        <p:blipFill>
          <a:blip r:embed="rId3"/>
          <a:stretch>
            <a:fillRect/>
          </a:stretch>
        </p:blipFill>
        <p:spPr>
          <a:xfrm>
            <a:off x="5392905" y="643467"/>
            <a:ext cx="6150075" cy="5580812"/>
          </a:xfrm>
          <a:prstGeom prst="rect">
            <a:avLst/>
          </a:prstGeom>
        </p:spPr>
      </p:pic>
    </p:spTree>
    <p:extLst>
      <p:ext uri="{BB962C8B-B14F-4D97-AF65-F5344CB8AC3E}">
        <p14:creationId xmlns:p14="http://schemas.microsoft.com/office/powerpoint/2010/main" val="3302322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475C6CD-9856-4E88-AE80-1CC19752C34E}"/>
              </a:ext>
            </a:extLst>
          </p:cNvPr>
          <p:cNvSpPr>
            <a:spLocks noGrp="1"/>
          </p:cNvSpPr>
          <p:nvPr>
            <p:ph type="title"/>
          </p:nvPr>
        </p:nvSpPr>
        <p:spPr>
          <a:xfrm>
            <a:off x="913796" y="643465"/>
            <a:ext cx="3382638" cy="1370605"/>
          </a:xfrm>
        </p:spPr>
        <p:txBody>
          <a:bodyPr>
            <a:normAutofit/>
          </a:bodyPr>
          <a:lstStyle/>
          <a:p>
            <a:pPr algn="l"/>
            <a:r>
              <a:rPr lang="en-US" sz="3000"/>
              <a:t>Comunication Problem</a:t>
            </a:r>
          </a:p>
        </p:txBody>
      </p:sp>
      <p:sp>
        <p:nvSpPr>
          <p:cNvPr id="3" name="Segnaposto contenuto 2">
            <a:extLst>
              <a:ext uri="{FF2B5EF4-FFF2-40B4-BE49-F238E27FC236}">
                <a16:creationId xmlns:a16="http://schemas.microsoft.com/office/drawing/2014/main" id="{1F502BC3-B63E-475B-B453-7C52C0AE5298}"/>
              </a:ext>
            </a:extLst>
          </p:cNvPr>
          <p:cNvSpPr>
            <a:spLocks noGrp="1"/>
          </p:cNvSpPr>
          <p:nvPr>
            <p:ph idx="1"/>
          </p:nvPr>
        </p:nvSpPr>
        <p:spPr>
          <a:xfrm>
            <a:off x="913796" y="2247153"/>
            <a:ext cx="3358084" cy="3544046"/>
          </a:xfrm>
        </p:spPr>
        <p:txBody>
          <a:bodyPr>
            <a:normAutofit/>
          </a:bodyPr>
          <a:lstStyle/>
          <a:p>
            <a:pPr marL="36900" indent="0">
              <a:buNone/>
            </a:pPr>
            <a:r>
              <a:rPr lang="en-GB" sz="1800"/>
              <a:t>After booking a table, there is a chat with the kitchen in order to</a:t>
            </a:r>
            <a:r>
              <a:rPr lang="en-US" sz="1800">
                <a:ln>
                  <a:solidFill>
                    <a:schemeClr val="bg1">
                      <a:lumMod val="75000"/>
                      <a:lumOff val="25000"/>
                      <a:alpha val="10000"/>
                    </a:schemeClr>
                  </a:solidFill>
                </a:ln>
                <a:effectLst>
                  <a:outerShdw blurRad="9525" dist="25400" dir="14640000" algn="tl" rotWithShape="0">
                    <a:schemeClr val="bg1">
                      <a:alpha val="30000"/>
                    </a:schemeClr>
                  </a:outerShdw>
                </a:effectLst>
              </a:rPr>
              <a:t> communicate any kind of information (es. allergies or intolerances)</a:t>
            </a:r>
            <a:endParaRPr lang="en-US" sz="1800"/>
          </a:p>
        </p:txBody>
      </p:sp>
      <p:pic>
        <p:nvPicPr>
          <p:cNvPr id="6" name="Immagine 5">
            <a:extLst>
              <a:ext uri="{FF2B5EF4-FFF2-40B4-BE49-F238E27FC236}">
                <a16:creationId xmlns:a16="http://schemas.microsoft.com/office/drawing/2014/main" id="{CD40061C-5A64-49F1-AA82-03E8C50ACC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3480" y="643466"/>
            <a:ext cx="6296920" cy="5147733"/>
          </a:xfrm>
          <a:prstGeom prst="rect">
            <a:avLst/>
          </a:prstGeom>
        </p:spPr>
      </p:pic>
    </p:spTree>
    <p:extLst>
      <p:ext uri="{BB962C8B-B14F-4D97-AF65-F5344CB8AC3E}">
        <p14:creationId xmlns:p14="http://schemas.microsoft.com/office/powerpoint/2010/main" val="1768626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60" name="Rectangle 5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C711C37-5B24-4595-8B33-1041087C8CC3}"/>
              </a:ext>
            </a:extLst>
          </p:cNvPr>
          <p:cNvSpPr>
            <a:spLocks noGrp="1"/>
          </p:cNvSpPr>
          <p:nvPr>
            <p:ph type="title"/>
          </p:nvPr>
        </p:nvSpPr>
        <p:spPr>
          <a:xfrm>
            <a:off x="913796" y="643465"/>
            <a:ext cx="3382638" cy="1370605"/>
          </a:xfrm>
        </p:spPr>
        <p:txBody>
          <a:bodyPr>
            <a:normAutofit/>
          </a:bodyPr>
          <a:lstStyle/>
          <a:p>
            <a:pPr algn="l"/>
            <a:r>
              <a:rPr lang="en-GB" sz="3000"/>
              <a:t>Communication Solutions</a:t>
            </a:r>
          </a:p>
        </p:txBody>
      </p:sp>
      <p:sp>
        <p:nvSpPr>
          <p:cNvPr id="47" name="Segnaposto contenuto 2">
            <a:extLst>
              <a:ext uri="{FF2B5EF4-FFF2-40B4-BE49-F238E27FC236}">
                <a16:creationId xmlns:a16="http://schemas.microsoft.com/office/drawing/2014/main" id="{A9AB0DE3-CB6B-43DB-8B93-B4AF7379D37F}"/>
              </a:ext>
            </a:extLst>
          </p:cNvPr>
          <p:cNvSpPr>
            <a:spLocks noGrp="1"/>
          </p:cNvSpPr>
          <p:nvPr>
            <p:ph idx="1"/>
          </p:nvPr>
        </p:nvSpPr>
        <p:spPr>
          <a:xfrm>
            <a:off x="373140" y="2247153"/>
            <a:ext cx="4439396" cy="3731164"/>
          </a:xfrm>
        </p:spPr>
        <p:txBody>
          <a:bodyPr>
            <a:normAutofit/>
          </a:bodyPr>
          <a:lstStyle/>
          <a:p>
            <a:pPr marL="36900" indent="0">
              <a:lnSpc>
                <a:spcPct val="100000"/>
              </a:lnSpc>
              <a:buNone/>
            </a:pPr>
            <a:r>
              <a:rPr lang="en-GB" sz="1400"/>
              <a:t>In order to implements the chat we made use of 2 components:</a:t>
            </a:r>
          </a:p>
          <a:p>
            <a:pPr marL="494100" indent="-457200">
              <a:lnSpc>
                <a:spcPct val="100000"/>
              </a:lnSpc>
              <a:buAutoNum type="arabicParenR"/>
            </a:pPr>
            <a:r>
              <a:rPr lang="en-GB" sz="1400"/>
              <a:t>An Erlang Rest Web Service (ERWS) with some base operations for reading and saving messages in a dedicated dets table </a:t>
            </a:r>
          </a:p>
          <a:p>
            <a:pPr marL="494100" indent="-457200">
              <a:lnSpc>
                <a:spcPct val="100000"/>
              </a:lnSpc>
              <a:buAutoNum type="arabicParenR"/>
            </a:pPr>
            <a:r>
              <a:rPr lang="en-GB" sz="1400"/>
              <a:t>A WebSocket: it was necessary in order to coordinate the messages sent by other users of the same table:</a:t>
            </a:r>
          </a:p>
          <a:p>
            <a:pPr marL="871200" lvl="1" indent="-457200">
              <a:lnSpc>
                <a:spcPct val="100000"/>
              </a:lnSpc>
            </a:pPr>
            <a:r>
              <a:rPr lang="en-GB" sz="1400"/>
              <a:t>Storing incoming messages using the ERWS</a:t>
            </a:r>
          </a:p>
          <a:p>
            <a:pPr marL="871200" lvl="1" indent="-457200">
              <a:lnSpc>
                <a:spcPct val="100000"/>
              </a:lnSpc>
            </a:pPr>
            <a:r>
              <a:rPr lang="en-GB" sz="1400"/>
              <a:t>Forwarding the messages to all other clients currently in the session </a:t>
            </a:r>
          </a:p>
        </p:txBody>
      </p:sp>
      <p:pic>
        <p:nvPicPr>
          <p:cNvPr id="5" name="Immagine 4" descr="Immagine che contiene testo&#10;&#10;Descrizione generata automaticamente">
            <a:extLst>
              <a:ext uri="{FF2B5EF4-FFF2-40B4-BE49-F238E27FC236}">
                <a16:creationId xmlns:a16="http://schemas.microsoft.com/office/drawing/2014/main" id="{2EB57D80-C074-4A42-A01A-7E437E03C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676" y="1563417"/>
            <a:ext cx="6633184" cy="3731165"/>
          </a:xfrm>
          <a:prstGeom prst="rect">
            <a:avLst/>
          </a:prstGeom>
        </p:spPr>
      </p:pic>
    </p:spTree>
    <p:extLst>
      <p:ext uri="{BB962C8B-B14F-4D97-AF65-F5344CB8AC3E}">
        <p14:creationId xmlns:p14="http://schemas.microsoft.com/office/powerpoint/2010/main" val="81934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Segnaposto contenuto 4" descr="Immagine che contiene città, edificio, esterni, fiume&#10;&#10;Descrizione generata automaticamente">
            <a:extLst>
              <a:ext uri="{FF2B5EF4-FFF2-40B4-BE49-F238E27FC236}">
                <a16:creationId xmlns:a16="http://schemas.microsoft.com/office/drawing/2014/main" id="{E10E94E1-026F-4EC0-9839-0484FB602BE9}"/>
              </a:ext>
            </a:extLst>
          </p:cNvPr>
          <p:cNvPicPr>
            <a:picLocks noGrp="1" noChangeAspect="1"/>
          </p:cNvPicPr>
          <p:nvPr>
            <p:ph idx="1"/>
          </p:nvPr>
        </p:nvPicPr>
        <p:blipFill rotWithShape="1">
          <a:blip r:embed="rId3">
            <a:alphaModFix amt="35000"/>
            <a:extLst>
              <a:ext uri="{28A0092B-C50C-407E-A947-70E740481C1C}">
                <a14:useLocalDpi xmlns:a14="http://schemas.microsoft.com/office/drawing/2010/main" val="0"/>
              </a:ext>
            </a:extLst>
          </a:blip>
          <a:srcRect l="3111" r="1" b="1"/>
          <a:stretch/>
        </p:blipFill>
        <p:spPr>
          <a:xfrm>
            <a:off x="20" y="10"/>
            <a:ext cx="12191980" cy="6857990"/>
          </a:xfrm>
          <a:prstGeom prst="rect">
            <a:avLst/>
          </a:prstGeom>
        </p:spPr>
      </p:pic>
      <p:sp>
        <p:nvSpPr>
          <p:cNvPr id="2" name="Titolo 1">
            <a:extLst>
              <a:ext uri="{FF2B5EF4-FFF2-40B4-BE49-F238E27FC236}">
                <a16:creationId xmlns:a16="http://schemas.microsoft.com/office/drawing/2014/main" id="{0CD5DE0E-C231-41B8-9A71-519B4F0246B8}"/>
              </a:ext>
            </a:extLst>
          </p:cNvPr>
          <p:cNvSpPr>
            <a:spLocks noGrp="1"/>
          </p:cNvSpPr>
          <p:nvPr>
            <p:ph type="title"/>
          </p:nvPr>
        </p:nvSpPr>
        <p:spPr>
          <a:xfrm>
            <a:off x="1370693" y="1769540"/>
            <a:ext cx="9440034" cy="1828801"/>
          </a:xfrm>
        </p:spPr>
        <p:txBody>
          <a:bodyPr vert="horz" lIns="91440" tIns="45720" rIns="91440" bIns="45720" rtlCol="0" anchor="b">
            <a:normAutofit/>
          </a:bodyPr>
          <a:lstStyle/>
          <a:p>
            <a:r>
              <a:rPr lang="en-US" sz="5400"/>
              <a:t>End</a:t>
            </a:r>
          </a:p>
        </p:txBody>
      </p:sp>
    </p:spTree>
    <p:extLst>
      <p:ext uri="{BB962C8B-B14F-4D97-AF65-F5344CB8AC3E}">
        <p14:creationId xmlns:p14="http://schemas.microsoft.com/office/powerpoint/2010/main" val="9467193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LeftStep">
      <a:dk1>
        <a:srgbClr val="000000"/>
      </a:dk1>
      <a:lt1>
        <a:srgbClr val="FFFFFF"/>
      </a:lt1>
      <a:dk2>
        <a:srgbClr val="213B37"/>
      </a:dk2>
      <a:lt2>
        <a:srgbClr val="E8E8E2"/>
      </a:lt2>
      <a:accent1>
        <a:srgbClr val="9698C6"/>
      </a:accent1>
      <a:accent2>
        <a:srgbClr val="7F9ABA"/>
      </a:accent2>
      <a:accent3>
        <a:srgbClr val="81ABB1"/>
      </a:accent3>
      <a:accent4>
        <a:srgbClr val="78B09F"/>
      </a:accent4>
      <a:accent5>
        <a:srgbClr val="84AE90"/>
      </a:accent5>
      <a:accent6>
        <a:srgbClr val="80B179"/>
      </a:accent6>
      <a:hlink>
        <a:srgbClr val="878552"/>
      </a:hlink>
      <a:folHlink>
        <a:srgbClr val="7F7F7F"/>
      </a:folHlink>
    </a:clrScheme>
    <a:fontScheme name="Slate">
      <a:majorFont>
        <a:latin typeface="Georgia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Dubai"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C51F596B0F2F245BE884504014A5F5C" ma:contentTypeVersion="8" ma:contentTypeDescription="Create a new document." ma:contentTypeScope="" ma:versionID="b9b0ae8cc52b4eab29cdfd22efafe127">
  <xsd:schema xmlns:xsd="http://www.w3.org/2001/XMLSchema" xmlns:xs="http://www.w3.org/2001/XMLSchema" xmlns:p="http://schemas.microsoft.com/office/2006/metadata/properties" xmlns:ns2="11ee40f9-9001-40fd-9a26-51923bae1e35" targetNamespace="http://schemas.microsoft.com/office/2006/metadata/properties" ma:root="true" ma:fieldsID="557baf4ddd73243f1bc52edb1e1dc8b9" ns2:_="">
    <xsd:import namespace="11ee40f9-9001-40fd-9a26-51923bae1e3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ee40f9-9001-40fd-9a26-51923bae1e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92072A-27BE-4C68-AE5D-38AB86254E3D}">
  <ds:schemaRefs>
    <ds:schemaRef ds:uri="11ee40f9-9001-40fd-9a26-51923bae1e3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F0A43A3-6A4E-4DF4-9DA9-503230B37535}">
  <ds:schemaRefs>
    <ds:schemaRef ds:uri="http://schemas.microsoft.com/sharepoint/v3/contenttype/forms"/>
  </ds:schemaRefs>
</ds:datastoreItem>
</file>

<file path=customXml/itemProps3.xml><?xml version="1.0" encoding="utf-8"?>
<ds:datastoreItem xmlns:ds="http://schemas.openxmlformats.org/officeDocument/2006/customXml" ds:itemID="{D520EBD0-09E2-4467-8589-06F3F18F5652}">
  <ds:schemaRefs>
    <ds:schemaRef ds:uri="11ee40f9-9001-40fd-9a26-51923bae1e3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SlateVTI</vt:lpstr>
      <vt:lpstr>Distributed Systems and Middleware Technologies   PisaEat </vt:lpstr>
      <vt:lpstr>Introduction</vt:lpstr>
      <vt:lpstr>General Schema </vt:lpstr>
      <vt:lpstr>Synchronization Problems</vt:lpstr>
      <vt:lpstr>Solution to Syncronization Problems</vt:lpstr>
      <vt:lpstr>Thread Syncronization</vt:lpstr>
      <vt:lpstr>Comunication Problem</vt:lpstr>
      <vt:lpstr>Communication Solutions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 and Middleware Technologies   PisaEat </dc:title>
  <dc:creator>Andrea Klaus Tubak</dc:creator>
  <cp:revision>1</cp:revision>
  <dcterms:created xsi:type="dcterms:W3CDTF">2021-02-08T13:37:36Z</dcterms:created>
  <dcterms:modified xsi:type="dcterms:W3CDTF">2021-02-08T15:17:27Z</dcterms:modified>
</cp:coreProperties>
</file>