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1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5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199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0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5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54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5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9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3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0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9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0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46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5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magine che contiene cielo, esterni&#10;&#10;Descrizione generata automaticamente">
            <a:extLst>
              <a:ext uri="{FF2B5EF4-FFF2-40B4-BE49-F238E27FC236}">
                <a16:creationId xmlns:a16="http://schemas.microsoft.com/office/drawing/2014/main" id="{02A430A9-EB0D-4844-9B6F-44097E090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31" b="33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6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C11F35-A165-486E-87C0-503FE6CD3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it-IT" sz="3700" dirty="0" err="1"/>
              <a:t>PisaEat</a:t>
            </a:r>
            <a:br>
              <a:rPr lang="it-IT" sz="3700" dirty="0"/>
            </a:br>
            <a:r>
              <a:rPr lang="it-IT" sz="3700" dirty="0"/>
              <a:t>Distributed Systems and Middleware Technologies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424468-F99B-4AB1-96AC-A327BBC06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9698C6"/>
                </a:solidFill>
              </a:rPr>
              <a:t>Alessandro Madonna, Andrea </a:t>
            </a:r>
            <a:r>
              <a:rPr lang="it-IT" dirty="0" err="1">
                <a:solidFill>
                  <a:srgbClr val="9698C6"/>
                </a:solidFill>
              </a:rPr>
              <a:t>Tubak</a:t>
            </a:r>
            <a:r>
              <a:rPr lang="it-IT" dirty="0">
                <a:solidFill>
                  <a:srgbClr val="9698C6"/>
                </a:solidFill>
              </a:rPr>
              <a:t>, Francesco </a:t>
            </a:r>
            <a:r>
              <a:rPr lang="it-IT" dirty="0" err="1">
                <a:solidFill>
                  <a:srgbClr val="9698C6"/>
                </a:solidFill>
              </a:rPr>
              <a:t>Ronchieri</a:t>
            </a:r>
            <a:endParaRPr lang="it-IT">
              <a:solidFill>
                <a:srgbClr val="9698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2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9648A0-919D-45CA-8A85-706E9ADF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it-IT" sz="2800"/>
              <a:t>General Schema</a:t>
            </a:r>
            <a:br>
              <a:rPr lang="it-IT" sz="2800"/>
            </a:br>
            <a:endParaRPr lang="it-IT" sz="280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751EBFC-457C-4708-958E-43823435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Glassfish (port 8080):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Servlet: http://&lt;Deploy address of glassfish&gt;/PisaEat/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WebSocket: ws://&lt;Deploy address of glassfish&gt;//chat-WebSocket-1.0-SNAPSHOT/chat/</a:t>
            </a:r>
          </a:p>
          <a:p>
            <a:pPr>
              <a:lnSpc>
                <a:spcPct val="100000"/>
              </a:lnSpc>
            </a:pPr>
            <a:r>
              <a:rPr lang="en-US" sz="1500"/>
              <a:t>Cowboy: http://&lt;Deploy address of  cowboy&gt;:8081/</a:t>
            </a:r>
          </a:p>
          <a:p>
            <a:pPr>
              <a:lnSpc>
                <a:spcPct val="100000"/>
              </a:lnSpc>
            </a:pPr>
            <a:r>
              <a:rPr lang="en-US" sz="1500"/>
              <a:t>MongoDB: http://&lt;Deploy address of  mongoDB&gt;:27017</a:t>
            </a:r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85CFA8DD-7FCF-4297-B33B-0B58BFCD9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858909"/>
            <a:ext cx="5676236" cy="29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9A4321-AAE4-4234-940F-74D7D4E29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8759A5-8E37-40D4-8EC4-3CEAA7B5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6197686" cy="137160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Synchronization Problems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FA95FF-D49B-4B3E-AF63-29747C6C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17694"/>
            <a:ext cx="6197686" cy="3173505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Two or more people can try to book the same table, at the same time. So, a race begins.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seat of a table is limited. So, if only one seats is left, a race can begin.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D87990-4B89-42C0-89D8-E13079968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1978" y="965196"/>
            <a:ext cx="368539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666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41DE48-670B-4AB5-BD08-54D42EBA3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038" y="1438360"/>
            <a:ext cx="776651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2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C5534-388A-497B-8A00-DAAFEC39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Solution To Synchronization Problems</a:t>
            </a:r>
            <a:endParaRPr lang="it-IT" sz="28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59E67-2FC5-4104-BA92-B40120F1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US" sz="1800"/>
              <a:t>A singleton ejb for operations that must be thread-safe, that spawn threads using the executors service of glassfish. The thread will be synchronized.</a:t>
            </a:r>
          </a:p>
          <a:p>
            <a:endParaRPr lang="en-GB" sz="1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55E361F-5558-44B2-AA28-A84F644A3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220770"/>
            <a:ext cx="5676236" cy="22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6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711C37-5B24-4595-8B33-1041087C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Problems &amp; Solutions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B0DE3-CB6B-43DB-8B93-B4AF7379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Problem: After booking a table, there is a chat with the kitchen, for some special communication, like </a:t>
            </a:r>
            <a:r>
              <a:rPr lang="en-GB" dirty="0">
                <a:effectLst/>
              </a:rPr>
              <a:t>possible intolerances.</a:t>
            </a:r>
          </a:p>
          <a:p>
            <a:r>
              <a:rPr lang="en-GB" dirty="0"/>
              <a:t>Adopted Solution: An erlang Rest Service (Cowboy) and a </a:t>
            </a:r>
            <a:r>
              <a:rPr lang="en-GB" dirty="0" err="1"/>
              <a:t>webSocket</a:t>
            </a:r>
            <a:r>
              <a:rPr lang="en-GB" dirty="0"/>
              <a:t> are used to realize this chat. With the web socket, a client can receive events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81934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9BD99F-2D63-4FF9-A961-4CCFBD37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it-IT" sz="2800"/>
              <a:t>Cowboy Rest Erlang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743579-4809-4100-A727-D72BDACF7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GB" sz="1800"/>
              <a:t>The Rest service, implement these calls. </a:t>
            </a:r>
          </a:p>
          <a:p>
            <a:endParaRPr lang="en-GB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06EF64-1A1D-4E93-9580-8BEA518E6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220770"/>
            <a:ext cx="5676236" cy="22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2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città, edificio, esterni, fiume&#10;&#10;Descrizione generata automaticamente">
            <a:extLst>
              <a:ext uri="{FF2B5EF4-FFF2-40B4-BE49-F238E27FC236}">
                <a16:creationId xmlns:a16="http://schemas.microsoft.com/office/drawing/2014/main" id="{E10E94E1-026F-4EC0-9839-0484FB602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CD5DE0E-C231-41B8-9A71-519B4F02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46719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Dubai</vt:lpstr>
      <vt:lpstr>Georgia Pro</vt:lpstr>
      <vt:lpstr>Wingdings 2</vt:lpstr>
      <vt:lpstr>SlateVTI</vt:lpstr>
      <vt:lpstr>PisaEat Distributed Systems and Middleware Technologies project</vt:lpstr>
      <vt:lpstr>General Schema </vt:lpstr>
      <vt:lpstr>Synchronization Problems</vt:lpstr>
      <vt:lpstr>Solution To Synchronization Problems</vt:lpstr>
      <vt:lpstr>Communication Problems &amp; Solutions</vt:lpstr>
      <vt:lpstr>Cowboy Rest Erlang Service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PisaEat Distributed Systems and Middleware Technologies project</dc:title>
  <dc:creator>nella orsini</dc:creator>
  <cp:lastModifiedBy>nella orsini</cp:lastModifiedBy>
  <cp:revision>1</cp:revision>
  <dcterms:created xsi:type="dcterms:W3CDTF">2021-02-07T18:27:33Z</dcterms:created>
  <dcterms:modified xsi:type="dcterms:W3CDTF">2021-02-07T18:28:29Z</dcterms:modified>
</cp:coreProperties>
</file>