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7" r:id="rId3"/>
    <p:sldId id="264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2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69F12"/>
    <a:srgbClr val="8D8D8D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9"/>
  </p:normalViewPr>
  <p:slideViewPr>
    <p:cSldViewPr>
      <p:cViewPr>
        <p:scale>
          <a:sx n="75" d="100"/>
          <a:sy n="75" d="100"/>
        </p:scale>
        <p:origin x="1224" y="600"/>
      </p:cViewPr>
      <p:guideLst>
        <p:guide orient="horz" pos="3566"/>
        <p:guide pos="32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2490-6189-4F14-8558-03A9AAB95B14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19297499-730C-49BD-BE0C-41835D835AF6}">
      <dgm:prSet phldrT="[Text]"/>
      <dgm:spPr/>
      <dgm:t>
        <a:bodyPr/>
        <a:lstStyle/>
        <a:p>
          <a:r>
            <a:rPr lang="hr-HR" dirty="0" smtClean="0"/>
            <a:t>Antonio</a:t>
          </a:r>
          <a:r>
            <a:rPr lang="hr-HR" baseline="0" dirty="0" smtClean="0"/>
            <a:t> </a:t>
          </a:r>
          <a:r>
            <a:rPr lang="hr-HR" baseline="0" dirty="0" err="1" smtClean="0"/>
            <a:t>Maretić</a:t>
          </a:r>
          <a:endParaRPr lang="en-US" dirty="0"/>
        </a:p>
      </dgm:t>
    </dgm:pt>
    <dgm:pt modelId="{C470C99B-84E7-460F-909E-E0E482C3715E}" type="parTrans" cxnId="{954EB30F-EB25-4EC4-A45F-9527DDEB6C1E}">
      <dgm:prSet/>
      <dgm:spPr/>
      <dgm:t>
        <a:bodyPr/>
        <a:lstStyle/>
        <a:p>
          <a:endParaRPr lang="en-US"/>
        </a:p>
      </dgm:t>
    </dgm:pt>
    <dgm:pt modelId="{1A4C9F28-D94A-4032-8A7C-8A96A4E9A6A1}" type="sibTrans" cxnId="{954EB30F-EB25-4EC4-A45F-9527DDEB6C1E}">
      <dgm:prSet/>
      <dgm:spPr/>
      <dgm:t>
        <a:bodyPr/>
        <a:lstStyle/>
        <a:p>
          <a:endParaRPr lang="en-US"/>
        </a:p>
      </dgm:t>
    </dgm:pt>
    <dgm:pt modelId="{E8D2119C-0672-41F8-9971-8684CF90F11E}">
      <dgm:prSet phldrT="[Text]"/>
      <dgm:spPr/>
      <dgm:t>
        <a:bodyPr/>
        <a:lstStyle/>
        <a:p>
          <a:r>
            <a:rPr lang="hr-HR" dirty="0" err="1" smtClean="0"/>
            <a:t>Masimo</a:t>
          </a:r>
          <a:r>
            <a:rPr lang="hr-HR" baseline="0" dirty="0" smtClean="0"/>
            <a:t> </a:t>
          </a:r>
          <a:r>
            <a:rPr lang="hr-HR" baseline="0" dirty="0" err="1" smtClean="0"/>
            <a:t>Orbanić</a:t>
          </a:r>
          <a:endParaRPr lang="en-US" dirty="0"/>
        </a:p>
      </dgm:t>
    </dgm:pt>
    <dgm:pt modelId="{2F2B87F9-EF56-455D-ADAC-12802EA286E1}" type="parTrans" cxnId="{076EEC24-28A2-4BF2-90DA-36F2A2DB1562}">
      <dgm:prSet/>
      <dgm:spPr/>
      <dgm:t>
        <a:bodyPr/>
        <a:lstStyle/>
        <a:p>
          <a:endParaRPr lang="en-US"/>
        </a:p>
      </dgm:t>
    </dgm:pt>
    <dgm:pt modelId="{99229B7B-E1A3-4A45-905C-D09917D6D618}" type="sibTrans" cxnId="{076EEC24-28A2-4BF2-90DA-36F2A2DB1562}">
      <dgm:prSet/>
      <dgm:spPr/>
      <dgm:t>
        <a:bodyPr/>
        <a:lstStyle/>
        <a:p>
          <a:endParaRPr lang="en-US"/>
        </a:p>
      </dgm:t>
    </dgm:pt>
    <dgm:pt modelId="{0F4D7972-E4F8-4CE7-8E91-1EC4A5E08969}">
      <dgm:prSet phldrT="[Text]"/>
      <dgm:spPr/>
      <dgm:t>
        <a:bodyPr/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dirty="0" smtClean="0"/>
            <a:t>Marino</a:t>
          </a:r>
          <a:r>
            <a:rPr lang="hr-HR" baseline="0" dirty="0" smtClean="0"/>
            <a:t> </a:t>
          </a:r>
          <a:r>
            <a:rPr lang="hr-HR" baseline="0" dirty="0" err="1" smtClean="0"/>
            <a:t>Pereša</a:t>
          </a:r>
          <a:endParaRPr lang="en-US" dirty="0"/>
        </a:p>
      </dgm:t>
    </dgm:pt>
    <dgm:pt modelId="{3F197718-0BB7-4B16-8D78-AF3E15994918}" type="parTrans" cxnId="{8FEAAE2B-66EC-4A8E-9CE9-D3F921488F9D}">
      <dgm:prSet/>
      <dgm:spPr/>
      <dgm:t>
        <a:bodyPr/>
        <a:lstStyle/>
        <a:p>
          <a:endParaRPr lang="en-US"/>
        </a:p>
      </dgm:t>
    </dgm:pt>
    <dgm:pt modelId="{2BA0E42C-AD33-445D-87B8-44AB3B12589E}" type="sibTrans" cxnId="{8FEAAE2B-66EC-4A8E-9CE9-D3F921488F9D}">
      <dgm:prSet/>
      <dgm:spPr/>
      <dgm:t>
        <a:bodyPr/>
        <a:lstStyle/>
        <a:p>
          <a:endParaRPr lang="en-US"/>
        </a:p>
      </dgm:t>
    </dgm:pt>
    <dgm:pt modelId="{E6333803-D293-4FF5-9BC0-12966ABA1A56}">
      <dgm:prSet/>
      <dgm:spPr/>
      <dgm:t>
        <a:bodyPr/>
        <a:lstStyle/>
        <a:p>
          <a:r>
            <a:rPr lang="hr-HR" dirty="0" smtClean="0"/>
            <a:t>Slanje </a:t>
          </a:r>
          <a:r>
            <a:rPr lang="hr-HR" dirty="0" smtClean="0"/>
            <a:t>e-maila</a:t>
          </a:r>
          <a:endParaRPr lang="en-US" dirty="0"/>
        </a:p>
      </dgm:t>
    </dgm:pt>
    <dgm:pt modelId="{540E833E-2F79-4B6D-9BBC-12D062C21E8D}" type="parTrans" cxnId="{5666158E-EA07-4C64-BD65-63CBA5132CF2}">
      <dgm:prSet/>
      <dgm:spPr/>
      <dgm:t>
        <a:bodyPr/>
        <a:lstStyle/>
        <a:p>
          <a:endParaRPr lang="en-US"/>
        </a:p>
      </dgm:t>
    </dgm:pt>
    <dgm:pt modelId="{5EEA01D0-03FF-4C3F-AEB4-AE5E907F0171}" type="sibTrans" cxnId="{5666158E-EA07-4C64-BD65-63CBA5132CF2}">
      <dgm:prSet/>
      <dgm:spPr/>
      <dgm:t>
        <a:bodyPr/>
        <a:lstStyle/>
        <a:p>
          <a:endParaRPr lang="en-US"/>
        </a:p>
      </dgm:t>
    </dgm:pt>
    <dgm:pt modelId="{99021252-7D3B-445E-BFFC-AB491859F946}">
      <dgm:prSet/>
      <dgm:spPr/>
      <dgm:t>
        <a:bodyPr/>
        <a:lstStyle/>
        <a:p>
          <a:r>
            <a:rPr lang="en-US" dirty="0" err="1" smtClean="0"/>
            <a:t>Dohvaćanje</a:t>
          </a:r>
          <a:r>
            <a:rPr lang="en-US" baseline="0" dirty="0" smtClean="0"/>
            <a:t> GPS </a:t>
          </a:r>
          <a:r>
            <a:rPr lang="en-US" baseline="0" dirty="0" err="1" smtClean="0"/>
            <a:t>lokacije</a:t>
          </a:r>
          <a:endParaRPr lang="en-US" dirty="0"/>
        </a:p>
      </dgm:t>
    </dgm:pt>
    <dgm:pt modelId="{7912BA61-0919-4F2A-AF71-9D303395018B}" type="parTrans" cxnId="{58CD97FF-0BAC-4670-A80D-21F3AFE41B59}">
      <dgm:prSet/>
      <dgm:spPr/>
      <dgm:t>
        <a:bodyPr/>
        <a:lstStyle/>
        <a:p>
          <a:endParaRPr lang="en-US"/>
        </a:p>
      </dgm:t>
    </dgm:pt>
    <dgm:pt modelId="{B7EFE21D-88AF-4E16-B4D7-96D33EDF1FFF}" type="sibTrans" cxnId="{58CD97FF-0BAC-4670-A80D-21F3AFE41B59}">
      <dgm:prSet/>
      <dgm:spPr/>
      <dgm:t>
        <a:bodyPr/>
        <a:lstStyle/>
        <a:p>
          <a:endParaRPr lang="en-US"/>
        </a:p>
      </dgm:t>
    </dgm:pt>
    <dgm:pt modelId="{DA9EA5B3-A241-49F6-885B-B7E87B80D6C1}">
      <dgm:prSet/>
      <dgm:spPr/>
      <dgm:t>
        <a:bodyPr/>
        <a:lstStyle/>
        <a:p>
          <a:r>
            <a:rPr lang="en-US" dirty="0" err="1" smtClean="0"/>
            <a:t>Prikaz</a:t>
          </a:r>
          <a:r>
            <a:rPr lang="en-US" baseline="0" dirty="0" smtClean="0"/>
            <a:t> </a:t>
          </a:r>
          <a:r>
            <a:rPr lang="en-US" baseline="0" dirty="0" err="1" smtClean="0"/>
            <a:t>i</a:t>
          </a:r>
          <a:r>
            <a:rPr lang="en-US" baseline="0" dirty="0" smtClean="0"/>
            <a:t> </a:t>
          </a:r>
          <a:r>
            <a:rPr lang="en-US" baseline="0" dirty="0" err="1" smtClean="0"/>
            <a:t>interakcija</a:t>
          </a:r>
          <a:r>
            <a:rPr lang="en-US" baseline="0" dirty="0" smtClean="0"/>
            <a:t> </a:t>
          </a:r>
          <a:r>
            <a:rPr lang="en-US" baseline="0" dirty="0" err="1" smtClean="0"/>
            <a:t>sa</a:t>
          </a:r>
          <a:r>
            <a:rPr lang="en-US" baseline="0" dirty="0" smtClean="0"/>
            <a:t> </a:t>
          </a:r>
          <a:r>
            <a:rPr lang="en-US" baseline="0" dirty="0" err="1" smtClean="0"/>
            <a:t>mapama</a:t>
          </a:r>
          <a:endParaRPr lang="en-US" dirty="0"/>
        </a:p>
      </dgm:t>
    </dgm:pt>
    <dgm:pt modelId="{1988EA0C-DE78-4F67-8CB4-4AFE63D358B5}" type="parTrans" cxnId="{D26C9E2C-5EE2-4C89-87B4-42EA5062BBD1}">
      <dgm:prSet/>
      <dgm:spPr/>
      <dgm:t>
        <a:bodyPr/>
        <a:lstStyle/>
        <a:p>
          <a:endParaRPr lang="en-US"/>
        </a:p>
      </dgm:t>
    </dgm:pt>
    <dgm:pt modelId="{F09BD521-7D71-4500-8B94-82FCA931D1C4}" type="sibTrans" cxnId="{D26C9E2C-5EE2-4C89-87B4-42EA5062BBD1}">
      <dgm:prSet/>
      <dgm:spPr/>
      <dgm:t>
        <a:bodyPr/>
        <a:lstStyle/>
        <a:p>
          <a:endParaRPr lang="en-US"/>
        </a:p>
      </dgm:t>
    </dgm:pt>
    <dgm:pt modelId="{4FEEF289-0E82-442A-84C3-A422CDDE91A7}">
      <dgm:prSet/>
      <dgm:spPr/>
      <dgm:t>
        <a:bodyPr/>
        <a:lstStyle/>
        <a:p>
          <a:r>
            <a:rPr lang="hr-HR" dirty="0" smtClean="0"/>
            <a:t>Dizajn</a:t>
          </a:r>
          <a:endParaRPr lang="en-US" dirty="0"/>
        </a:p>
      </dgm:t>
    </dgm:pt>
    <dgm:pt modelId="{091155FF-910D-4816-BCB6-64D100525CBB}" type="parTrans" cxnId="{8CE367AA-C40C-4E7B-8E4E-DD0FD3329E98}">
      <dgm:prSet/>
      <dgm:spPr/>
      <dgm:t>
        <a:bodyPr/>
        <a:lstStyle/>
        <a:p>
          <a:endParaRPr lang="en-US"/>
        </a:p>
      </dgm:t>
    </dgm:pt>
    <dgm:pt modelId="{BCD5FB45-75C2-4340-818D-03C32FF5CB29}" type="sibTrans" cxnId="{8CE367AA-C40C-4E7B-8E4E-DD0FD3329E98}">
      <dgm:prSet/>
      <dgm:spPr/>
      <dgm:t>
        <a:bodyPr/>
        <a:lstStyle/>
        <a:p>
          <a:endParaRPr lang="en-US"/>
        </a:p>
      </dgm:t>
    </dgm:pt>
    <dgm:pt modelId="{40E0A6F9-A374-430B-AC27-F0D5FA7A3319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err="1" smtClean="0"/>
            <a:t>Učitavanje</a:t>
          </a:r>
          <a:r>
            <a:rPr lang="en-US" baseline="0" dirty="0" smtClean="0"/>
            <a:t> </a:t>
          </a:r>
          <a:r>
            <a:rPr lang="en-US" baseline="0" dirty="0" err="1" smtClean="0"/>
            <a:t>slike</a:t>
          </a:r>
          <a:endParaRPr lang="en-US" dirty="0"/>
        </a:p>
      </dgm:t>
    </dgm:pt>
    <dgm:pt modelId="{D27F8B03-C609-4E12-909B-C0E4BA488A86}" type="parTrans" cxnId="{55E66974-6300-44DD-AA75-9C38FB74422E}">
      <dgm:prSet/>
      <dgm:spPr/>
      <dgm:t>
        <a:bodyPr/>
        <a:lstStyle/>
        <a:p>
          <a:endParaRPr lang="en-US"/>
        </a:p>
      </dgm:t>
    </dgm:pt>
    <dgm:pt modelId="{AFBC24D1-FA79-4BE6-969C-15A25761507F}" type="sibTrans" cxnId="{55E66974-6300-44DD-AA75-9C38FB74422E}">
      <dgm:prSet/>
      <dgm:spPr/>
      <dgm:t>
        <a:bodyPr/>
        <a:lstStyle/>
        <a:p>
          <a:endParaRPr lang="en-US"/>
        </a:p>
      </dgm:t>
    </dgm:pt>
    <dgm:pt modelId="{42454CEE-F0A4-40E6-B767-E17A5DFEF7FC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r-HR" dirty="0" smtClean="0"/>
            <a:t>Obrada slike</a:t>
          </a:r>
          <a:endParaRPr lang="en-US" dirty="0"/>
        </a:p>
      </dgm:t>
    </dgm:pt>
    <dgm:pt modelId="{96201D7F-94B7-49BE-BBB8-C99A294734B2}" type="parTrans" cxnId="{E97E333C-1336-4218-B24D-52BA383B625B}">
      <dgm:prSet/>
      <dgm:spPr/>
      <dgm:t>
        <a:bodyPr/>
        <a:lstStyle/>
        <a:p>
          <a:endParaRPr lang="en-US"/>
        </a:p>
      </dgm:t>
    </dgm:pt>
    <dgm:pt modelId="{E000CB49-B388-439B-A492-2B84F86B98E9}" type="sibTrans" cxnId="{E97E333C-1336-4218-B24D-52BA383B625B}">
      <dgm:prSet/>
      <dgm:spPr/>
      <dgm:t>
        <a:bodyPr/>
        <a:lstStyle/>
        <a:p>
          <a:endParaRPr lang="en-US"/>
        </a:p>
      </dgm:t>
    </dgm:pt>
    <dgm:pt modelId="{4E740B82-3A48-42C7-B355-8CFB3AC5F4B4}">
      <dgm:prSet/>
      <dgm:spPr/>
      <dgm:t>
        <a:bodyPr/>
        <a:lstStyle/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348B161A-A8E1-4738-95A4-0DFE7150D9A8}" type="parTrans" cxnId="{3ACC3EFD-2205-4948-953A-6DB0C8DBF4DE}">
      <dgm:prSet/>
      <dgm:spPr/>
      <dgm:t>
        <a:bodyPr/>
        <a:lstStyle/>
        <a:p>
          <a:endParaRPr lang="en-US"/>
        </a:p>
      </dgm:t>
    </dgm:pt>
    <dgm:pt modelId="{8C6350EF-B81F-4C26-8CD8-D77CEE9BF4A5}" type="sibTrans" cxnId="{3ACC3EFD-2205-4948-953A-6DB0C8DBF4DE}">
      <dgm:prSet/>
      <dgm:spPr/>
      <dgm:t>
        <a:bodyPr/>
        <a:lstStyle/>
        <a:p>
          <a:endParaRPr lang="en-US"/>
        </a:p>
      </dgm:t>
    </dgm:pt>
    <dgm:pt modelId="{E51ECE58-57D3-4C4E-98D0-10386D09BF31}">
      <dgm:prSet/>
      <dgm:spPr/>
      <dgm:t>
        <a:bodyPr/>
        <a:lstStyle/>
        <a:p>
          <a:r>
            <a:rPr lang="hr-HR" dirty="0" smtClean="0"/>
            <a:t>Kontakt</a:t>
          </a:r>
          <a:r>
            <a:rPr lang="hr-HR" baseline="0" dirty="0" smtClean="0"/>
            <a:t> </a:t>
          </a:r>
          <a:r>
            <a:rPr lang="hr-HR" dirty="0" smtClean="0"/>
            <a:t>podaci</a:t>
          </a:r>
          <a:endParaRPr lang="en-US" dirty="0"/>
        </a:p>
      </dgm:t>
    </dgm:pt>
    <dgm:pt modelId="{45330E17-F288-48FF-AAA7-624213ADD30C}" type="parTrans" cxnId="{0E6D7B29-2FB7-4109-B455-B893F8E39B3A}">
      <dgm:prSet/>
      <dgm:spPr/>
      <dgm:t>
        <a:bodyPr/>
        <a:lstStyle/>
        <a:p>
          <a:endParaRPr lang="en-US"/>
        </a:p>
      </dgm:t>
    </dgm:pt>
    <dgm:pt modelId="{D128EE1F-2F17-4366-B636-065FD99CA22C}" type="sibTrans" cxnId="{0E6D7B29-2FB7-4109-B455-B893F8E39B3A}">
      <dgm:prSet/>
      <dgm:spPr/>
      <dgm:t>
        <a:bodyPr/>
        <a:lstStyle/>
        <a:p>
          <a:endParaRPr lang="en-US"/>
        </a:p>
      </dgm:t>
    </dgm:pt>
    <dgm:pt modelId="{46DDA7DB-C423-4963-A131-88718592415A}">
      <dgm:prSet/>
      <dgm:spPr/>
      <dgm:t>
        <a:bodyPr/>
        <a:lstStyle/>
        <a:p>
          <a:r>
            <a:rPr lang="hr-HR" dirty="0" err="1" smtClean="0"/>
            <a:t>Pretpregled</a:t>
          </a:r>
          <a:r>
            <a:rPr lang="hr-HR" baseline="0" dirty="0" smtClean="0"/>
            <a:t> prijave</a:t>
          </a:r>
          <a:endParaRPr lang="en-US" dirty="0"/>
        </a:p>
      </dgm:t>
    </dgm:pt>
    <dgm:pt modelId="{7D9D26A7-5FDA-40C3-9BF7-4B16F0E976E3}" type="parTrans" cxnId="{CFFB1039-7D95-463B-8852-C967720717C7}">
      <dgm:prSet/>
      <dgm:spPr/>
      <dgm:t>
        <a:bodyPr/>
        <a:lstStyle/>
        <a:p>
          <a:endParaRPr lang="en-US"/>
        </a:p>
      </dgm:t>
    </dgm:pt>
    <dgm:pt modelId="{B007AA42-C221-4A92-B831-A300EB99E46B}" type="sibTrans" cxnId="{CFFB1039-7D95-463B-8852-C967720717C7}">
      <dgm:prSet/>
      <dgm:spPr/>
      <dgm:t>
        <a:bodyPr/>
        <a:lstStyle/>
        <a:p>
          <a:endParaRPr lang="en-US"/>
        </a:p>
      </dgm:t>
    </dgm:pt>
    <dgm:pt modelId="{1149F91F-444D-494B-90B0-44C994B80116}" type="pres">
      <dgm:prSet presAssocID="{EA302490-6189-4F14-8558-03A9AAB95B14}" presName="linearFlow" presStyleCnt="0">
        <dgm:presLayoutVars>
          <dgm:dir/>
          <dgm:resizeHandles val="exact"/>
        </dgm:presLayoutVars>
      </dgm:prSet>
      <dgm:spPr/>
    </dgm:pt>
    <dgm:pt modelId="{4137E9AC-334F-4608-AB00-556086CC542F}" type="pres">
      <dgm:prSet presAssocID="{19297499-730C-49BD-BE0C-41835D835AF6}" presName="composite" presStyleCnt="0"/>
      <dgm:spPr/>
    </dgm:pt>
    <dgm:pt modelId="{93E83B2D-0DE1-4B1C-BA2C-676342BC8157}" type="pres">
      <dgm:prSet presAssocID="{19297499-730C-49BD-BE0C-41835D835AF6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93AE453-1C8C-41CF-BA5F-F43368FCCE05}" type="pres">
      <dgm:prSet presAssocID="{19297499-730C-49BD-BE0C-41835D835AF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19791-77EA-48A5-A34A-F28C0A830CD4}" type="pres">
      <dgm:prSet presAssocID="{1A4C9F28-D94A-4032-8A7C-8A96A4E9A6A1}" presName="spacing" presStyleCnt="0"/>
      <dgm:spPr/>
    </dgm:pt>
    <dgm:pt modelId="{03169956-C8F9-49F8-8EB4-A74EB2562E61}" type="pres">
      <dgm:prSet presAssocID="{E8D2119C-0672-41F8-9971-8684CF90F11E}" presName="composite" presStyleCnt="0"/>
      <dgm:spPr/>
    </dgm:pt>
    <dgm:pt modelId="{FE2C1A38-24BE-4155-86CE-2CE558F1DC57}" type="pres">
      <dgm:prSet presAssocID="{E8D2119C-0672-41F8-9971-8684CF90F11E}" presName="imgShp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462E0B8-E6B3-4FBE-9E5A-D6B9256825C3}" type="pres">
      <dgm:prSet presAssocID="{E8D2119C-0672-41F8-9971-8684CF90F11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25B02-4133-4213-B308-3C4EB641FA24}" type="pres">
      <dgm:prSet presAssocID="{99229B7B-E1A3-4A45-905C-D09917D6D618}" presName="spacing" presStyleCnt="0"/>
      <dgm:spPr/>
    </dgm:pt>
    <dgm:pt modelId="{1788AF0E-5DE1-4862-8E05-17B12BD6167A}" type="pres">
      <dgm:prSet presAssocID="{0F4D7972-E4F8-4CE7-8E91-1EC4A5E08969}" presName="composite" presStyleCnt="0"/>
      <dgm:spPr/>
    </dgm:pt>
    <dgm:pt modelId="{657E40FE-5B26-4FE2-BF56-772AA1EFF9BA}" type="pres">
      <dgm:prSet presAssocID="{0F4D7972-E4F8-4CE7-8E91-1EC4A5E08969}" presName="imgShp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69B854B-E01F-4C76-9EA3-E07C88609EF8}" type="pres">
      <dgm:prSet presAssocID="{0F4D7972-E4F8-4CE7-8E91-1EC4A5E0896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88138E-F8CA-451F-A133-57988E547D5A}" type="presOf" srcId="{E8D2119C-0672-41F8-9971-8684CF90F11E}" destId="{D462E0B8-E6B3-4FBE-9E5A-D6B9256825C3}" srcOrd="0" destOrd="0" presId="urn:microsoft.com/office/officeart/2005/8/layout/vList3"/>
    <dgm:cxn modelId="{58CD97FF-0BAC-4670-A80D-21F3AFE41B59}" srcId="{E8D2119C-0672-41F8-9971-8684CF90F11E}" destId="{99021252-7D3B-445E-BFFC-AB491859F946}" srcOrd="0" destOrd="0" parTransId="{7912BA61-0919-4F2A-AF71-9D303395018B}" sibTransId="{B7EFE21D-88AF-4E16-B4D7-96D33EDF1FFF}"/>
    <dgm:cxn modelId="{5666158E-EA07-4C64-BD65-63CBA5132CF2}" srcId="{19297499-730C-49BD-BE0C-41835D835AF6}" destId="{E6333803-D293-4FF5-9BC0-12966ABA1A56}" srcOrd="0" destOrd="0" parTransId="{540E833E-2F79-4B6D-9BBC-12D062C21E8D}" sibTransId="{5EEA01D0-03FF-4C3F-AEB4-AE5E907F0171}"/>
    <dgm:cxn modelId="{6C7D8403-3810-474B-9EDC-0FEDE2345D3C}" type="presOf" srcId="{4E740B82-3A48-42C7-B355-8CFB3AC5F4B4}" destId="{C69B854B-E01F-4C76-9EA3-E07C88609EF8}" srcOrd="0" destOrd="3" presId="urn:microsoft.com/office/officeart/2005/8/layout/vList3"/>
    <dgm:cxn modelId="{E97E333C-1336-4218-B24D-52BA383B625B}" srcId="{0F4D7972-E4F8-4CE7-8E91-1EC4A5E08969}" destId="{42454CEE-F0A4-40E6-B767-E17A5DFEF7FC}" srcOrd="1" destOrd="0" parTransId="{96201D7F-94B7-49BE-BBB8-C99A294734B2}" sibTransId="{E000CB49-B388-439B-A492-2B84F86B98E9}"/>
    <dgm:cxn modelId="{E5E9423D-44C7-433C-8F94-4A0411912C0E}" type="presOf" srcId="{46DDA7DB-C423-4963-A131-88718592415A}" destId="{E93AE453-1C8C-41CF-BA5F-F43368FCCE05}" srcOrd="0" destOrd="3" presId="urn:microsoft.com/office/officeart/2005/8/layout/vList3"/>
    <dgm:cxn modelId="{1F2EBE20-8CD5-4E3A-9E96-B15483B51119}" type="presOf" srcId="{E6333803-D293-4FF5-9BC0-12966ABA1A56}" destId="{E93AE453-1C8C-41CF-BA5F-F43368FCCE05}" srcOrd="0" destOrd="1" presId="urn:microsoft.com/office/officeart/2005/8/layout/vList3"/>
    <dgm:cxn modelId="{3ACC3EFD-2205-4948-953A-6DB0C8DBF4DE}" srcId="{0F4D7972-E4F8-4CE7-8E91-1EC4A5E08969}" destId="{4E740B82-3A48-42C7-B355-8CFB3AC5F4B4}" srcOrd="2" destOrd="0" parTransId="{348B161A-A8E1-4738-95A4-0DFE7150D9A8}" sibTransId="{8C6350EF-B81F-4C26-8CD8-D77CEE9BF4A5}"/>
    <dgm:cxn modelId="{3A410340-1247-400C-B617-F5C321A718EE}" type="presOf" srcId="{40E0A6F9-A374-430B-AC27-F0D5FA7A3319}" destId="{C69B854B-E01F-4C76-9EA3-E07C88609EF8}" srcOrd="0" destOrd="1" presId="urn:microsoft.com/office/officeart/2005/8/layout/vList3"/>
    <dgm:cxn modelId="{8AC8D1E6-BE4B-4BAF-8F6F-823B4978543F}" type="presOf" srcId="{0F4D7972-E4F8-4CE7-8E91-1EC4A5E08969}" destId="{C69B854B-E01F-4C76-9EA3-E07C88609EF8}" srcOrd="0" destOrd="0" presId="urn:microsoft.com/office/officeart/2005/8/layout/vList3"/>
    <dgm:cxn modelId="{A19D8F75-5241-43E6-86C9-BB7B42BCDFAF}" type="presOf" srcId="{4FEEF289-0E82-442A-84C3-A422CDDE91A7}" destId="{D462E0B8-E6B3-4FBE-9E5A-D6B9256825C3}" srcOrd="0" destOrd="3" presId="urn:microsoft.com/office/officeart/2005/8/layout/vList3"/>
    <dgm:cxn modelId="{076EEC24-28A2-4BF2-90DA-36F2A2DB1562}" srcId="{EA302490-6189-4F14-8558-03A9AAB95B14}" destId="{E8D2119C-0672-41F8-9971-8684CF90F11E}" srcOrd="1" destOrd="0" parTransId="{2F2B87F9-EF56-455D-ADAC-12802EA286E1}" sibTransId="{99229B7B-E1A3-4A45-905C-D09917D6D618}"/>
    <dgm:cxn modelId="{D26C9E2C-5EE2-4C89-87B4-42EA5062BBD1}" srcId="{E8D2119C-0672-41F8-9971-8684CF90F11E}" destId="{DA9EA5B3-A241-49F6-885B-B7E87B80D6C1}" srcOrd="1" destOrd="0" parTransId="{1988EA0C-DE78-4F67-8CB4-4AFE63D358B5}" sibTransId="{F09BD521-7D71-4500-8B94-82FCA931D1C4}"/>
    <dgm:cxn modelId="{0B2370EA-1FDF-4846-966A-4142DD42AAFE}" type="presOf" srcId="{19297499-730C-49BD-BE0C-41835D835AF6}" destId="{E93AE453-1C8C-41CF-BA5F-F43368FCCE05}" srcOrd="0" destOrd="0" presId="urn:microsoft.com/office/officeart/2005/8/layout/vList3"/>
    <dgm:cxn modelId="{12E7993D-E29F-44BE-983B-494B2A49CD49}" type="presOf" srcId="{EA302490-6189-4F14-8558-03A9AAB95B14}" destId="{1149F91F-444D-494B-90B0-44C994B80116}" srcOrd="0" destOrd="0" presId="urn:microsoft.com/office/officeart/2005/8/layout/vList3"/>
    <dgm:cxn modelId="{954EB30F-EB25-4EC4-A45F-9527DDEB6C1E}" srcId="{EA302490-6189-4F14-8558-03A9AAB95B14}" destId="{19297499-730C-49BD-BE0C-41835D835AF6}" srcOrd="0" destOrd="0" parTransId="{C470C99B-84E7-460F-909E-E0E482C3715E}" sibTransId="{1A4C9F28-D94A-4032-8A7C-8A96A4E9A6A1}"/>
    <dgm:cxn modelId="{8218E884-8A21-4C1C-895A-130C47693899}" type="presOf" srcId="{DA9EA5B3-A241-49F6-885B-B7E87B80D6C1}" destId="{D462E0B8-E6B3-4FBE-9E5A-D6B9256825C3}" srcOrd="0" destOrd="2" presId="urn:microsoft.com/office/officeart/2005/8/layout/vList3"/>
    <dgm:cxn modelId="{55E66974-6300-44DD-AA75-9C38FB74422E}" srcId="{0F4D7972-E4F8-4CE7-8E91-1EC4A5E08969}" destId="{40E0A6F9-A374-430B-AC27-F0D5FA7A3319}" srcOrd="0" destOrd="0" parTransId="{D27F8B03-C609-4E12-909B-C0E4BA488A86}" sibTransId="{AFBC24D1-FA79-4BE6-969C-15A25761507F}"/>
    <dgm:cxn modelId="{CFFB1039-7D95-463B-8852-C967720717C7}" srcId="{19297499-730C-49BD-BE0C-41835D835AF6}" destId="{46DDA7DB-C423-4963-A131-88718592415A}" srcOrd="2" destOrd="0" parTransId="{7D9D26A7-5FDA-40C3-9BF7-4B16F0E976E3}" sibTransId="{B007AA42-C221-4A92-B831-A300EB99E46B}"/>
    <dgm:cxn modelId="{3DFFE81A-B213-4B49-86E1-01C974BDAF0F}" type="presOf" srcId="{42454CEE-F0A4-40E6-B767-E17A5DFEF7FC}" destId="{C69B854B-E01F-4C76-9EA3-E07C88609EF8}" srcOrd="0" destOrd="2" presId="urn:microsoft.com/office/officeart/2005/8/layout/vList3"/>
    <dgm:cxn modelId="{1D34FA93-F3F3-435B-ACA9-D90E35260520}" type="presOf" srcId="{99021252-7D3B-445E-BFFC-AB491859F946}" destId="{D462E0B8-E6B3-4FBE-9E5A-D6B9256825C3}" srcOrd="0" destOrd="1" presId="urn:microsoft.com/office/officeart/2005/8/layout/vList3"/>
    <dgm:cxn modelId="{0E6D7B29-2FB7-4109-B455-B893F8E39B3A}" srcId="{19297499-730C-49BD-BE0C-41835D835AF6}" destId="{E51ECE58-57D3-4C4E-98D0-10386D09BF31}" srcOrd="1" destOrd="0" parTransId="{45330E17-F288-48FF-AAA7-624213ADD30C}" sibTransId="{D128EE1F-2F17-4366-B636-065FD99CA22C}"/>
    <dgm:cxn modelId="{2BA25EC8-140F-43D4-A1BB-F0C88D31CBD7}" type="presOf" srcId="{E51ECE58-57D3-4C4E-98D0-10386D09BF31}" destId="{E93AE453-1C8C-41CF-BA5F-F43368FCCE05}" srcOrd="0" destOrd="2" presId="urn:microsoft.com/office/officeart/2005/8/layout/vList3"/>
    <dgm:cxn modelId="{8FEAAE2B-66EC-4A8E-9CE9-D3F921488F9D}" srcId="{EA302490-6189-4F14-8558-03A9AAB95B14}" destId="{0F4D7972-E4F8-4CE7-8E91-1EC4A5E08969}" srcOrd="2" destOrd="0" parTransId="{3F197718-0BB7-4B16-8D78-AF3E15994918}" sibTransId="{2BA0E42C-AD33-445D-87B8-44AB3B12589E}"/>
    <dgm:cxn modelId="{8CE367AA-C40C-4E7B-8E4E-DD0FD3329E98}" srcId="{E8D2119C-0672-41F8-9971-8684CF90F11E}" destId="{4FEEF289-0E82-442A-84C3-A422CDDE91A7}" srcOrd="2" destOrd="0" parTransId="{091155FF-910D-4816-BCB6-64D100525CBB}" sibTransId="{BCD5FB45-75C2-4340-818D-03C32FF5CB29}"/>
    <dgm:cxn modelId="{F2E5D525-59AD-49E1-9B57-2EF76DAFA1BF}" type="presParOf" srcId="{1149F91F-444D-494B-90B0-44C994B80116}" destId="{4137E9AC-334F-4608-AB00-556086CC542F}" srcOrd="0" destOrd="0" presId="urn:microsoft.com/office/officeart/2005/8/layout/vList3"/>
    <dgm:cxn modelId="{D2C878E2-A674-409A-AE7F-0CF2AB63D4CD}" type="presParOf" srcId="{4137E9AC-334F-4608-AB00-556086CC542F}" destId="{93E83B2D-0DE1-4B1C-BA2C-676342BC8157}" srcOrd="0" destOrd="0" presId="urn:microsoft.com/office/officeart/2005/8/layout/vList3"/>
    <dgm:cxn modelId="{A12D3D4D-18EC-4852-ACC8-003781E9E97F}" type="presParOf" srcId="{4137E9AC-334F-4608-AB00-556086CC542F}" destId="{E93AE453-1C8C-41CF-BA5F-F43368FCCE05}" srcOrd="1" destOrd="0" presId="urn:microsoft.com/office/officeart/2005/8/layout/vList3"/>
    <dgm:cxn modelId="{6A67BA2C-2D7D-4FBE-B73B-15B126BB2BF5}" type="presParOf" srcId="{1149F91F-444D-494B-90B0-44C994B80116}" destId="{30319791-77EA-48A5-A34A-F28C0A830CD4}" srcOrd="1" destOrd="0" presId="urn:microsoft.com/office/officeart/2005/8/layout/vList3"/>
    <dgm:cxn modelId="{B64481D6-92D4-410E-97AD-BAE8ED8F33E1}" type="presParOf" srcId="{1149F91F-444D-494B-90B0-44C994B80116}" destId="{03169956-C8F9-49F8-8EB4-A74EB2562E61}" srcOrd="2" destOrd="0" presId="urn:microsoft.com/office/officeart/2005/8/layout/vList3"/>
    <dgm:cxn modelId="{B69173B1-0440-4458-B318-5D41F8E281D5}" type="presParOf" srcId="{03169956-C8F9-49F8-8EB4-A74EB2562E61}" destId="{FE2C1A38-24BE-4155-86CE-2CE558F1DC57}" srcOrd="0" destOrd="0" presId="urn:microsoft.com/office/officeart/2005/8/layout/vList3"/>
    <dgm:cxn modelId="{42578DC9-6577-46CD-A452-8A1AF793D177}" type="presParOf" srcId="{03169956-C8F9-49F8-8EB4-A74EB2562E61}" destId="{D462E0B8-E6B3-4FBE-9E5A-D6B9256825C3}" srcOrd="1" destOrd="0" presId="urn:microsoft.com/office/officeart/2005/8/layout/vList3"/>
    <dgm:cxn modelId="{1CB65460-33F2-456F-B76F-B62FA558D4C9}" type="presParOf" srcId="{1149F91F-444D-494B-90B0-44C994B80116}" destId="{9A225B02-4133-4213-B308-3C4EB641FA24}" srcOrd="3" destOrd="0" presId="urn:microsoft.com/office/officeart/2005/8/layout/vList3"/>
    <dgm:cxn modelId="{B43D534A-D099-412D-8BEE-8FF97D3EFE65}" type="presParOf" srcId="{1149F91F-444D-494B-90B0-44C994B80116}" destId="{1788AF0E-5DE1-4862-8E05-17B12BD6167A}" srcOrd="4" destOrd="0" presId="urn:microsoft.com/office/officeart/2005/8/layout/vList3"/>
    <dgm:cxn modelId="{A16F6F7E-7649-437C-8995-E51CA76AE0C2}" type="presParOf" srcId="{1788AF0E-5DE1-4862-8E05-17B12BD6167A}" destId="{657E40FE-5B26-4FE2-BF56-772AA1EFF9BA}" srcOrd="0" destOrd="0" presId="urn:microsoft.com/office/officeart/2005/8/layout/vList3"/>
    <dgm:cxn modelId="{C371FED5-C4E4-404D-BC1F-86CF0A1E8AF5}" type="presParOf" srcId="{1788AF0E-5DE1-4862-8E05-17B12BD6167A}" destId="{C69B854B-E01F-4C76-9EA3-E07C88609E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E453-1C8C-41CF-BA5F-F43368FCCE05}">
      <dsp:nvSpPr>
        <dsp:cNvPr id="0" name=""/>
        <dsp:cNvSpPr/>
      </dsp:nvSpPr>
      <dsp:spPr>
        <a:xfrm rot="10800000">
          <a:off x="1343158" y="2986"/>
          <a:ext cx="4053840" cy="128831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kern="1200" dirty="0" smtClean="0"/>
            <a:t>Antonio</a:t>
          </a:r>
          <a:r>
            <a:rPr lang="hr-HR" sz="2000" kern="1200" baseline="0" dirty="0" smtClean="0"/>
            <a:t> </a:t>
          </a:r>
          <a:r>
            <a:rPr lang="hr-HR" sz="2000" kern="1200" baseline="0" dirty="0" err="1" smtClean="0"/>
            <a:t>Maretić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600" kern="1200" dirty="0" smtClean="0"/>
            <a:t>Slanje </a:t>
          </a:r>
          <a:r>
            <a:rPr lang="hr-HR" sz="1600" kern="1200" dirty="0" smtClean="0"/>
            <a:t>e-maila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600" kern="1200" dirty="0" smtClean="0"/>
            <a:t>Kontakt</a:t>
          </a:r>
          <a:r>
            <a:rPr lang="hr-HR" sz="1600" kern="1200" baseline="0" dirty="0" smtClean="0"/>
            <a:t> </a:t>
          </a:r>
          <a:r>
            <a:rPr lang="hr-HR" sz="1600" kern="1200" dirty="0" smtClean="0"/>
            <a:t>podaci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600" kern="1200" dirty="0" err="1" smtClean="0"/>
            <a:t>Pretpregled</a:t>
          </a:r>
          <a:r>
            <a:rPr lang="hr-HR" sz="1600" kern="1200" baseline="0" dirty="0" smtClean="0"/>
            <a:t> prijave</a:t>
          </a:r>
          <a:endParaRPr lang="en-US" sz="1600" kern="1200" dirty="0"/>
        </a:p>
      </dsp:txBody>
      <dsp:txXfrm rot="10800000">
        <a:off x="1665237" y="2986"/>
        <a:ext cx="3731761" cy="1288315"/>
      </dsp:txXfrm>
    </dsp:sp>
    <dsp:sp modelId="{93E83B2D-0DE1-4B1C-BA2C-676342BC8157}">
      <dsp:nvSpPr>
        <dsp:cNvPr id="0" name=""/>
        <dsp:cNvSpPr/>
      </dsp:nvSpPr>
      <dsp:spPr>
        <a:xfrm>
          <a:off x="699001" y="2986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E0B8-E6B3-4FBE-9E5A-D6B9256825C3}">
      <dsp:nvSpPr>
        <dsp:cNvPr id="0" name=""/>
        <dsp:cNvSpPr/>
      </dsp:nvSpPr>
      <dsp:spPr>
        <a:xfrm rot="10800000">
          <a:off x="1343158" y="1675874"/>
          <a:ext cx="4053840" cy="1288315"/>
        </a:xfrm>
        <a:prstGeom prst="homePlat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kern="1200" dirty="0" err="1" smtClean="0"/>
            <a:t>Masimo</a:t>
          </a:r>
          <a:r>
            <a:rPr lang="hr-HR" sz="2000" kern="1200" baseline="0" dirty="0" smtClean="0"/>
            <a:t> </a:t>
          </a:r>
          <a:r>
            <a:rPr lang="hr-HR" sz="2000" kern="1200" baseline="0" dirty="0" err="1" smtClean="0"/>
            <a:t>Orbanić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Dohvaćanje</a:t>
          </a:r>
          <a:r>
            <a:rPr lang="en-US" sz="1600" kern="1200" baseline="0" dirty="0" smtClean="0"/>
            <a:t> GPS </a:t>
          </a:r>
          <a:r>
            <a:rPr lang="en-US" sz="1600" kern="1200" baseline="0" dirty="0" err="1" smtClean="0"/>
            <a:t>lokacije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Prikaz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i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interakcija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sa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mapama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600" kern="1200" dirty="0" smtClean="0"/>
            <a:t>Dizajn</a:t>
          </a:r>
          <a:endParaRPr lang="en-US" sz="1600" kern="1200" dirty="0"/>
        </a:p>
      </dsp:txBody>
      <dsp:txXfrm rot="10800000">
        <a:off x="1665237" y="1675874"/>
        <a:ext cx="3731761" cy="1288315"/>
      </dsp:txXfrm>
    </dsp:sp>
    <dsp:sp modelId="{FE2C1A38-24BE-4155-86CE-2CE558F1DC57}">
      <dsp:nvSpPr>
        <dsp:cNvPr id="0" name=""/>
        <dsp:cNvSpPr/>
      </dsp:nvSpPr>
      <dsp:spPr>
        <a:xfrm>
          <a:off x="699001" y="1675874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B854B-E01F-4C76-9EA3-E07C88609EF8}">
      <dsp:nvSpPr>
        <dsp:cNvPr id="0" name=""/>
        <dsp:cNvSpPr/>
      </dsp:nvSpPr>
      <dsp:spPr>
        <a:xfrm rot="10800000">
          <a:off x="1343158" y="3348761"/>
          <a:ext cx="4053840" cy="1288315"/>
        </a:xfrm>
        <a:prstGeom prst="homePlat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2000" kern="1200" dirty="0" smtClean="0"/>
            <a:t>Marino</a:t>
          </a:r>
          <a:r>
            <a:rPr lang="hr-HR" sz="2000" kern="1200" baseline="0" dirty="0" smtClean="0"/>
            <a:t> </a:t>
          </a:r>
          <a:r>
            <a:rPr lang="hr-HR" sz="2000" kern="1200" baseline="0" dirty="0" err="1" smtClean="0"/>
            <a:t>Pereša</a:t>
          </a:r>
          <a:endParaRPr lang="en-US" sz="20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Učitavanje</a:t>
          </a:r>
          <a:r>
            <a:rPr lang="en-US" sz="1600" kern="1200" baseline="0" dirty="0" smtClean="0"/>
            <a:t> </a:t>
          </a:r>
          <a:r>
            <a:rPr lang="en-US" sz="1600" kern="1200" baseline="0" dirty="0" err="1" smtClean="0"/>
            <a:t>slike</a:t>
          </a:r>
          <a:endParaRPr lang="en-US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600" kern="1200" dirty="0" smtClean="0"/>
            <a:t>Obrada slike</a:t>
          </a:r>
          <a:endParaRPr lang="en-US" sz="1600" kern="1200" dirty="0"/>
        </a:p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600" kern="1200" dirty="0"/>
        </a:p>
      </dsp:txBody>
      <dsp:txXfrm rot="10800000">
        <a:off x="1665237" y="3348761"/>
        <a:ext cx="3731761" cy="1288315"/>
      </dsp:txXfrm>
    </dsp:sp>
    <dsp:sp modelId="{657E40FE-5B26-4FE2-BF56-772AA1EFF9BA}">
      <dsp:nvSpPr>
        <dsp:cNvPr id="0" name=""/>
        <dsp:cNvSpPr/>
      </dsp:nvSpPr>
      <dsp:spPr>
        <a:xfrm>
          <a:off x="699001" y="3348761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6/13/16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13.6.16.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 smtClean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 smtClean="0">
                <a:latin typeface="Arial Narrow" panose="020B0606020202030204" pitchFamily="34" charset="0"/>
              </a:rPr>
              <a:t>Odjel za informacijsko-komunikacijske tehnologije</a:t>
            </a:r>
            <a:endParaRPr lang="ta-IN" altLang="en-US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497976" y="5611813"/>
            <a:ext cx="1383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ta-IN" altLang="en-US" sz="1400" b="1" dirty="0" smtClean="0">
                <a:latin typeface="Arial Narrow" panose="020B0606020202030204" pitchFamily="34" charset="0"/>
              </a:rPr>
              <a:t>1</a:t>
            </a:r>
            <a:r>
              <a:rPr lang="hr-HR" altLang="en-US" sz="1400" b="1" dirty="0" smtClean="0">
                <a:latin typeface="Arial Narrow" panose="020B0606020202030204" pitchFamily="34" charset="0"/>
              </a:rPr>
              <a:t>5./2016.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5027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3600" b="1" dirty="0" smtClean="0">
                <a:latin typeface="Arial Narrow" charset="0"/>
              </a:rPr>
              <a:t>Mobilne</a:t>
            </a:r>
            <a:r>
              <a:rPr lang="hr-HR" sz="3600" b="1" baseline="0" dirty="0" smtClean="0">
                <a:latin typeface="Arial Narrow" charset="0"/>
              </a:rPr>
              <a:t> aplikacije</a:t>
            </a:r>
            <a:endParaRPr lang="hr-HR" sz="3600" b="1" dirty="0" smtClean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 smtClean="0">
                <a:latin typeface="Arial Narrow" panose="020B0606020202030204" pitchFamily="34" charset="0"/>
              </a:rPr>
              <a:t>Diplomski studij Informatike</a:t>
            </a:r>
            <a:r>
              <a:rPr lang="ta-IN" altLang="en-US" sz="1400" b="1" dirty="0" smtClean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 smtClean="0">
                <a:latin typeface="Arial Narrow" panose="020B0606020202030204" pitchFamily="34" charset="0"/>
              </a:rPr>
              <a:t>1</a:t>
            </a:r>
            <a:r>
              <a:rPr lang="ta-IN" altLang="en-US" sz="1400" b="1" dirty="0" smtClean="0">
                <a:latin typeface="Arial Narrow" panose="020B0606020202030204" pitchFamily="34" charset="0"/>
              </a:rPr>
              <a:t>. godina</a:t>
            </a:r>
            <a:endParaRPr lang="ta-IN" alt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7258072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429288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r>
              <a:rPr lang="hr-HR" altLang="en-US" dirty="0" smtClean="0"/>
              <a:t> / 10</a:t>
            </a:r>
            <a:endParaRPr lang="hr-HR" alt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225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ABCE5C7-5810-493E-9E30-6E67919CF366}" type="slidenum">
              <a:rPr lang="hr-HR" altLang="en-US" smtClean="0"/>
              <a:pPr/>
              <a:t>‹#›</a:t>
            </a:fld>
            <a:r>
              <a:rPr lang="hr-HR" altLang="en-US" dirty="0" smtClean="0"/>
              <a:t> / 10</a:t>
            </a:r>
            <a:endParaRPr lang="hr-HR" altLang="en-US" dirty="0"/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simo.orbanic@unipu.hr" TargetMode="External"/><Relationship Id="rId4" Type="http://schemas.openxmlformats.org/officeDocument/2006/relationships/hyperlink" Target="marino.peresa@unipu.hr" TargetMode="External"/><Relationship Id="rId5" Type="http://schemas.openxmlformats.org/officeDocument/2006/relationships/hyperlink" Target="https://github.com/unipu-ict/ekolokator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ime.prezime@unipu.hr)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sovilj@unipu.hr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779432"/>
            <a:ext cx="8258175" cy="1470025"/>
          </a:xfrm>
        </p:spPr>
        <p:txBody>
          <a:bodyPr/>
          <a:lstStyle/>
          <a:p>
            <a:r>
              <a:rPr lang="hr-HR" dirty="0" err="1" smtClean="0"/>
              <a:t>EkoLokator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000" dirty="0" smtClean="0"/>
              <a:t>Mobilna aplikacija za prijavu onečišćenja u </a:t>
            </a:r>
            <a:r>
              <a:rPr lang="hr-HR" sz="2000" dirty="0" smtClean="0"/>
              <a:t>okolišu.</a:t>
            </a:r>
            <a:endParaRPr lang="hr-HR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AUTORI:</a:t>
            </a:r>
            <a:br>
              <a:rPr lang="hr-HR" sz="2000" dirty="0" smtClean="0"/>
            </a:br>
            <a:r>
              <a:rPr lang="hr-HR" sz="2000" dirty="0" smtClean="0"/>
              <a:t>Antonio </a:t>
            </a:r>
            <a:r>
              <a:rPr lang="hr-HR" sz="2000" dirty="0" err="1" smtClean="0"/>
              <a:t>Maretić</a:t>
            </a:r>
            <a:r>
              <a:rPr lang="fi-FI" sz="2000" dirty="0" smtClean="0"/>
              <a:t>(</a:t>
            </a:r>
            <a:r>
              <a:rPr lang="hr-HR" sz="2000" dirty="0" smtClean="0">
                <a:hlinkClick r:id="rId2"/>
              </a:rPr>
              <a:t>antonio.maretic@unipu.hr</a:t>
            </a:r>
            <a:r>
              <a:rPr lang="fi-FI" sz="2000" dirty="0" smtClean="0">
                <a:hlinkClick r:id="rId2"/>
              </a:rPr>
              <a:t>)</a:t>
            </a:r>
            <a:endParaRPr lang="fi-FI" sz="2000" dirty="0" smtClean="0"/>
          </a:p>
          <a:p>
            <a:r>
              <a:rPr lang="fi-FI" sz="2000" dirty="0" err="1" smtClean="0"/>
              <a:t>Masimo</a:t>
            </a:r>
            <a:r>
              <a:rPr lang="fi-FI" sz="2000" dirty="0" smtClean="0"/>
              <a:t> </a:t>
            </a:r>
            <a:r>
              <a:rPr lang="fi-FI" sz="2000" dirty="0" err="1" smtClean="0"/>
              <a:t>Orbanić</a:t>
            </a:r>
            <a:r>
              <a:rPr lang="fi-FI" sz="2000" dirty="0" smtClean="0"/>
              <a:t> (</a:t>
            </a:r>
            <a:r>
              <a:rPr lang="hr-HR" sz="2000" dirty="0" err="1" smtClean="0">
                <a:hlinkClick r:id="rId3" action="ppaction://hlinkfile"/>
              </a:rPr>
              <a:t>masimo.orbanic@unipu.hr</a:t>
            </a:r>
            <a:r>
              <a:rPr lang="fi-FI" sz="2000" dirty="0" smtClean="0"/>
              <a:t>)</a:t>
            </a:r>
            <a:endParaRPr lang="fi-FI" sz="2000" dirty="0"/>
          </a:p>
          <a:p>
            <a:r>
              <a:rPr lang="hr-HR" sz="2000" dirty="0" smtClean="0"/>
              <a:t>Marino </a:t>
            </a:r>
            <a:r>
              <a:rPr lang="hr-HR" sz="2000" dirty="0" err="1" smtClean="0"/>
              <a:t>Pereša</a:t>
            </a:r>
            <a:r>
              <a:rPr lang="fi-FI" sz="2000" dirty="0" smtClean="0"/>
              <a:t>(</a:t>
            </a:r>
            <a:r>
              <a:rPr lang="hr-HR" sz="2000" dirty="0" err="1" smtClean="0">
                <a:hlinkClick r:id="rId4" action="ppaction://hlinkfile"/>
              </a:rPr>
              <a:t>marino.peresa@unipu.hr</a:t>
            </a:r>
            <a:r>
              <a:rPr lang="fi-FI" sz="2000" dirty="0" smtClean="0"/>
              <a:t>)</a:t>
            </a:r>
            <a:r>
              <a:rPr lang="hr-HR" sz="2000" dirty="0" smtClean="0"/>
              <a:t/>
            </a:r>
            <a:br>
              <a:rPr lang="hr-HR" sz="2000" dirty="0" smtClean="0"/>
            </a:br>
            <a:r>
              <a:rPr lang="hr-HR" sz="2000" dirty="0" smtClean="0"/>
              <a:t/>
            </a:r>
            <a:br>
              <a:rPr lang="hr-HR" sz="2000" dirty="0" smtClean="0"/>
            </a:br>
            <a:r>
              <a:rPr lang="hr-HR" sz="2000" dirty="0" smtClean="0"/>
              <a:t>GITHUB:</a:t>
            </a:r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>
                <a:hlinkClick r:id="rId5"/>
              </a:rPr>
              <a:t>https://</a:t>
            </a:r>
            <a:r>
              <a:rPr lang="hr-HR" sz="2000" dirty="0" smtClean="0">
                <a:hlinkClick r:id="rId5"/>
              </a:rPr>
              <a:t>github.com/unipu-ict/</a:t>
            </a:r>
            <a:r>
              <a:rPr lang="hr-HR" sz="2000" dirty="0" err="1" smtClean="0">
                <a:hlinkClick r:id="rId5"/>
              </a:rPr>
              <a:t>ekolokator</a:t>
            </a:r>
            <a:r>
              <a:rPr lang="hr-HR" sz="2000" dirty="0" smtClean="0">
                <a:hlinkClick r:id="rId5"/>
              </a:rPr>
              <a:t>  </a:t>
            </a:r>
            <a:endParaRPr lang="hr-HR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1</a:t>
            </a:fld>
            <a:r>
              <a:rPr lang="hr-HR" altLang="en-US" dirty="0" smtClean="0"/>
              <a:t> / 10</a:t>
            </a:r>
            <a:endParaRPr lang="hr-H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73" y="908720"/>
            <a:ext cx="1957653" cy="19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Razvojni 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10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59563315"/>
              </p:ext>
            </p:extLst>
          </p:nvPr>
        </p:nvGraphicFramePr>
        <p:xfrm>
          <a:off x="1038236" y="1326685"/>
          <a:ext cx="60960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92671" y="4235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601" y="2827074"/>
            <a:ext cx="8258175" cy="821953"/>
          </a:xfrm>
        </p:spPr>
        <p:txBody>
          <a:bodyPr/>
          <a:lstStyle/>
          <a:p>
            <a:r>
              <a:rPr lang="hr-HR" dirty="0" smtClean="0"/>
              <a:t>Hvala!</a:t>
            </a:r>
            <a:endParaRPr lang="hr-HR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6387"/>
            <a:ext cx="6400800" cy="2376264"/>
          </a:xfrm>
        </p:spPr>
        <p:txBody>
          <a:bodyPr/>
          <a:lstStyle/>
          <a:p>
            <a:r>
              <a:rPr lang="hr-HR" sz="2000" dirty="0"/>
              <a:t/>
            </a:r>
            <a:br>
              <a:rPr lang="hr-HR" sz="2000" dirty="0"/>
            </a:br>
            <a:r>
              <a:rPr lang="hr-HR" sz="2000" dirty="0" smtClean="0"/>
              <a:t>ORGANIZACIJA:</a:t>
            </a:r>
            <a:br>
              <a:rPr lang="hr-HR" sz="2000" dirty="0" smtClean="0"/>
            </a:br>
            <a:r>
              <a:rPr lang="hr-HR" sz="1600" dirty="0" smtClean="0"/>
              <a:t>Sveučilište </a:t>
            </a:r>
            <a:r>
              <a:rPr lang="hr-HR" sz="1600" dirty="0"/>
              <a:t>Jurja Dobrile u Puli</a:t>
            </a:r>
          </a:p>
          <a:p>
            <a:r>
              <a:rPr lang="hr-HR" sz="1600" dirty="0"/>
              <a:t>Odjel za informacijsko-komunikacijske </a:t>
            </a:r>
            <a:r>
              <a:rPr lang="hr-HR" sz="1600" dirty="0" smtClean="0"/>
              <a:t>tehnologije</a:t>
            </a:r>
          </a:p>
          <a:p>
            <a:r>
              <a:rPr lang="hr-HR" sz="1600" dirty="0" smtClean="0"/>
              <a:t>Diplomski studij Informatike, 1. godina</a:t>
            </a:r>
            <a:endParaRPr lang="hr-HR" sz="1600" dirty="0"/>
          </a:p>
          <a:p>
            <a:r>
              <a:rPr lang="hr-HR" sz="1600" dirty="0"/>
              <a:t>Mobilne aplikacije, </a:t>
            </a:r>
            <a:r>
              <a:rPr lang="hr-HR" sz="1600" dirty="0" err="1"/>
              <a:t>Ak.g</a:t>
            </a:r>
            <a:r>
              <a:rPr lang="hr-HR" sz="1600" dirty="0"/>
              <a:t>. 2015./2016.</a:t>
            </a:r>
          </a:p>
          <a:p>
            <a:r>
              <a:rPr lang="hr-HR" sz="1600" dirty="0"/>
              <a:t>Voditelj: Siniša </a:t>
            </a:r>
            <a:r>
              <a:rPr lang="hr-HR" sz="1600" dirty="0" err="1"/>
              <a:t>Sovilj</a:t>
            </a:r>
            <a:r>
              <a:rPr lang="hr-HR" sz="1600" dirty="0"/>
              <a:t> (</a:t>
            </a:r>
            <a:r>
              <a:rPr lang="hr-HR" sz="1600" dirty="0" smtClean="0">
                <a:hlinkClick r:id="rId2"/>
              </a:rPr>
              <a:t>ssovilj@unipu.hr</a:t>
            </a:r>
            <a:r>
              <a:rPr lang="hr-HR" sz="1600" dirty="0" smtClean="0"/>
              <a:t>)</a:t>
            </a:r>
            <a:endParaRPr lang="hr-H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5C7-5810-493E-9E30-6E67919CF366}" type="slidenum">
              <a:rPr lang="hr-HR" altLang="en-US" smtClean="0"/>
              <a:pPr/>
              <a:t>11</a:t>
            </a:fld>
            <a:r>
              <a:rPr lang="hr-HR" altLang="en-US" dirty="0" smtClean="0"/>
              <a:t> / 10</a:t>
            </a:r>
            <a:endParaRPr lang="hr-H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85" y="892060"/>
            <a:ext cx="1957653" cy="19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EkoLokator</a:t>
            </a:r>
            <a:r>
              <a:rPr lang="hr-HR" dirty="0" smtClean="0"/>
              <a:t> – problem, rješenje</a:t>
            </a:r>
            <a:r>
              <a:rPr lang="hr-HR" dirty="0" smtClean="0"/>
              <a:t>, broj korisnika.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36712"/>
            <a:ext cx="8258204" cy="5429288"/>
          </a:xfrm>
        </p:spPr>
        <p:txBody>
          <a:bodyPr/>
          <a:lstStyle/>
          <a:p>
            <a:r>
              <a:rPr lang="hr-HR" dirty="0" smtClean="0"/>
              <a:t>PROBLEM:</a:t>
            </a:r>
          </a:p>
          <a:p>
            <a:pPr lvl="1"/>
            <a:r>
              <a:rPr lang="hr-HR" dirty="0" smtClean="0"/>
              <a:t>Zahtjevna prijava onečišćenja u prirodi. </a:t>
            </a:r>
            <a:endParaRPr lang="hr-HR" dirty="0" smtClean="0"/>
          </a:p>
          <a:p>
            <a:pPr lvl="1"/>
            <a:r>
              <a:rPr lang="hr-HR" dirty="0" smtClean="0"/>
              <a:t>Kontaktiranje </a:t>
            </a:r>
            <a:r>
              <a:rPr lang="hr-HR" b="1" dirty="0" smtClean="0"/>
              <a:t>Inspekcije zaštite okoliša </a:t>
            </a:r>
            <a:r>
              <a:rPr lang="hr-HR" dirty="0" smtClean="0"/>
              <a:t>preko e-maila, telefona ili poštom.</a:t>
            </a:r>
            <a:endParaRPr lang="hr-HR" dirty="0" smtClean="0"/>
          </a:p>
          <a:p>
            <a:r>
              <a:rPr lang="hr-HR" dirty="0" smtClean="0"/>
              <a:t>RJEŠENJE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Mobilna aplikacija koja poboljšava i olakšava prijavu onečišćenja u okolišu i prirodi.</a:t>
            </a:r>
          </a:p>
          <a:p>
            <a:pPr lvl="1"/>
            <a:r>
              <a:rPr lang="hr-HR" dirty="0" smtClean="0"/>
              <a:t>Lakše s</a:t>
            </a:r>
            <a:r>
              <a:rPr lang="hr-HR" dirty="0" smtClean="0"/>
              <a:t>lanje korisnih informacija (lokacije na mapi, fotografija, opis)</a:t>
            </a:r>
          </a:p>
          <a:p>
            <a:pPr lvl="1"/>
            <a:endParaRPr lang="hr-HR" dirty="0"/>
          </a:p>
          <a:p>
            <a:r>
              <a:rPr lang="hr-HR" dirty="0" smtClean="0"/>
              <a:t>BROJ KORISNIKA</a:t>
            </a:r>
            <a:r>
              <a:rPr lang="hr-HR" dirty="0" smtClean="0"/>
              <a:t>:</a:t>
            </a:r>
          </a:p>
          <a:p>
            <a:pPr lvl="1"/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stotina</a:t>
            </a:r>
            <a:r>
              <a:rPr lang="en-US" dirty="0" smtClean="0"/>
              <a:t>. ( MZOIP, 2014. </a:t>
            </a:r>
            <a:r>
              <a:rPr lang="en-US" dirty="0" err="1" smtClean="0"/>
              <a:t>godina</a:t>
            </a:r>
            <a:r>
              <a:rPr lang="en-US" dirty="0" smtClean="0"/>
              <a:t> – </a:t>
            </a:r>
            <a:r>
              <a:rPr lang="en-US" dirty="0" err="1" smtClean="0"/>
              <a:t>sveukupno</a:t>
            </a:r>
            <a:r>
              <a:rPr lang="en-US" dirty="0" smtClean="0"/>
              <a:t> 1230 </a:t>
            </a:r>
            <a:r>
              <a:rPr lang="en-US" dirty="0" err="1" smtClean="0"/>
              <a:t>prijava</a:t>
            </a:r>
            <a:r>
              <a:rPr lang="en-US" dirty="0" smtClean="0"/>
              <a:t>, 72% od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građana</a:t>
            </a:r>
            <a:r>
              <a:rPr lang="en-US" dirty="0" smtClean="0"/>
              <a:t>(50%)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anonimne</a:t>
            </a:r>
            <a:r>
              <a:rPr lang="en-US" dirty="0"/>
              <a:t> </a:t>
            </a:r>
            <a:r>
              <a:rPr lang="en-US" dirty="0" err="1" smtClean="0"/>
              <a:t>prijave</a:t>
            </a:r>
            <a:r>
              <a:rPr lang="en-US" dirty="0" smtClean="0"/>
              <a:t>(22%) )</a:t>
            </a:r>
            <a:endParaRPr lang="hr-H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2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9699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65900"/>
            <a:ext cx="7258072" cy="582594"/>
          </a:xfrm>
        </p:spPr>
        <p:txBody>
          <a:bodyPr/>
          <a:lstStyle/>
          <a:p>
            <a:r>
              <a:rPr lang="en-US" dirty="0" err="1" smtClean="0"/>
              <a:t>Naslovni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30" y="980729"/>
            <a:ext cx="2607110" cy="4464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3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3" y="980729"/>
            <a:ext cx="2623258" cy="4464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107" y="5635509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Naslovni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Kratak</a:t>
            </a:r>
            <a:r>
              <a:rPr lang="en-US" dirty="0" smtClean="0"/>
              <a:t> </a:t>
            </a:r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Gumb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prijavu</a:t>
            </a:r>
            <a:r>
              <a:rPr lang="en-US" dirty="0" smtClean="0"/>
              <a:t> </a:t>
            </a:r>
            <a:r>
              <a:rPr lang="en-US" dirty="0" err="1" smtClean="0"/>
              <a:t>onečišćenja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9024" y="561131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Izbornik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Upute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korištenje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aplikaciji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4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1075"/>
            <a:ext cx="2663775" cy="4528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981075"/>
            <a:ext cx="2623055" cy="446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661025"/>
            <a:ext cx="26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Inicijalni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odabira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262" y="5661025"/>
            <a:ext cx="324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Trenutna</a:t>
            </a:r>
            <a:r>
              <a:rPr lang="en-US" dirty="0" smtClean="0"/>
              <a:t> (GPS) </a:t>
            </a:r>
            <a:r>
              <a:rPr lang="en-US" dirty="0" err="1" smtClean="0"/>
              <a:t>lokacija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fotografije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opisa</a:t>
            </a:r>
            <a:r>
              <a:rPr lang="en-US" dirty="0" smtClean="0"/>
              <a:t>, </a:t>
            </a:r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7" y="986266"/>
            <a:ext cx="2620004" cy="44588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5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15" y="981075"/>
            <a:ext cx="2617358" cy="446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7397" y="5661025"/>
            <a:ext cx="2620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Odabir</a:t>
            </a:r>
            <a:r>
              <a:rPr lang="en-US" dirty="0" smtClean="0"/>
              <a:t> </a:t>
            </a:r>
            <a:r>
              <a:rPr lang="en-US" dirty="0" err="1" smtClean="0"/>
              <a:t>fotografije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galerije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.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opisa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263" y="5661025"/>
            <a:ext cx="2613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detalji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prezime</a:t>
            </a:r>
            <a:r>
              <a:rPr lang="en-US" dirty="0" smtClean="0"/>
              <a:t>, e-mail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telefona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redpregled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2" y="981075"/>
            <a:ext cx="2623054" cy="44640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6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52" y="981075"/>
            <a:ext cx="2606850" cy="446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2322" y="5661025"/>
            <a:ext cx="262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Predpregled</a:t>
            </a:r>
            <a:r>
              <a:rPr lang="en-US" dirty="0" smtClean="0"/>
              <a:t> </a:t>
            </a:r>
            <a:r>
              <a:rPr lang="en-US" dirty="0" err="1" smtClean="0"/>
              <a:t>unesenih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Gumb</a:t>
            </a:r>
            <a:r>
              <a:rPr lang="en-US" dirty="0" smtClean="0"/>
              <a:t> </a:t>
            </a:r>
            <a:r>
              <a:rPr lang="en-US" dirty="0" err="1" smtClean="0"/>
              <a:t>prijavi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263" y="5661025"/>
            <a:ext cx="259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Odabir</a:t>
            </a:r>
            <a:r>
              <a:rPr lang="en-US" dirty="0" smtClean="0"/>
              <a:t> e-mail </a:t>
            </a:r>
            <a:r>
              <a:rPr lang="en-US" dirty="0" err="1" smtClean="0"/>
              <a:t>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Pregled</a:t>
            </a:r>
            <a:r>
              <a:rPr lang="en-US" dirty="0" smtClean="0"/>
              <a:t> e-</a:t>
            </a:r>
            <a:r>
              <a:rPr lang="en-US" dirty="0" err="1" smtClean="0"/>
              <a:t>maila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89" y="981076"/>
            <a:ext cx="2611686" cy="44640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7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46" y="1012742"/>
            <a:ext cx="4511507" cy="3861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3689" y="5661025"/>
            <a:ext cx="261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Pregled</a:t>
            </a:r>
            <a:r>
              <a:rPr lang="en-US" dirty="0" smtClean="0"/>
              <a:t> e-</a:t>
            </a:r>
            <a:r>
              <a:rPr lang="en-US" dirty="0" err="1" smtClean="0"/>
              <a:t>maila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Gmail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4874286"/>
            <a:ext cx="440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Dobiveni</a:t>
            </a:r>
            <a:r>
              <a:rPr lang="en-US" dirty="0" smtClean="0"/>
              <a:t> e-mail: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Link </a:t>
            </a:r>
            <a:r>
              <a:rPr lang="en-US" dirty="0" err="1" smtClean="0"/>
              <a:t>na</a:t>
            </a:r>
            <a:r>
              <a:rPr lang="en-US" dirty="0" smtClean="0"/>
              <a:t> Google Maps (Places) </a:t>
            </a:r>
            <a:r>
              <a:rPr lang="en-US" dirty="0" err="1" smtClean="0"/>
              <a:t>lokaciju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Opis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Fotografija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Dizajn</a:t>
            </a:r>
            <a:endParaRPr lang="hr-HR" dirty="0" smtClean="0"/>
          </a:p>
          <a:p>
            <a:pPr lvl="1"/>
            <a:r>
              <a:rPr lang="hr-HR" dirty="0" err="1" smtClean="0"/>
              <a:t>Step-by-step</a:t>
            </a:r>
            <a:r>
              <a:rPr lang="hr-HR" dirty="0" smtClean="0"/>
              <a:t> pristup. Korištenje </a:t>
            </a:r>
            <a:r>
              <a:rPr lang="hr-HR" dirty="0" err="1" smtClean="0"/>
              <a:t>tabova</a:t>
            </a:r>
            <a:r>
              <a:rPr lang="hr-HR" dirty="0"/>
              <a:t> (</a:t>
            </a:r>
            <a:r>
              <a:rPr lang="hr-HR" dirty="0" smtClean="0"/>
              <a:t>fragmenata).</a:t>
            </a:r>
            <a:endParaRPr lang="hr-HR" dirty="0" smtClean="0"/>
          </a:p>
          <a:p>
            <a:r>
              <a:rPr lang="hr-HR" dirty="0" smtClean="0"/>
              <a:t>Odabir Lokacije</a:t>
            </a:r>
            <a:endParaRPr lang="hr-HR" dirty="0" smtClean="0"/>
          </a:p>
          <a:p>
            <a:pPr lvl="1"/>
            <a:r>
              <a:rPr lang="hr-HR" dirty="0" smtClean="0"/>
              <a:t>Dohvat GPS lokacije. </a:t>
            </a:r>
            <a:endParaRPr lang="hr-HR" dirty="0" smtClean="0"/>
          </a:p>
          <a:p>
            <a:pPr lvl="1"/>
            <a:r>
              <a:rPr lang="hr-HR" dirty="0" smtClean="0"/>
              <a:t>Slobodan unos lokacije.</a:t>
            </a:r>
            <a:endParaRPr lang="hr-HR" dirty="0" smtClean="0"/>
          </a:p>
          <a:p>
            <a:r>
              <a:rPr lang="en-US" dirty="0" smtClean="0"/>
              <a:t>O</a:t>
            </a:r>
            <a:r>
              <a:rPr lang="hr-HR" dirty="0" err="1" smtClean="0"/>
              <a:t>dabir</a:t>
            </a:r>
            <a:r>
              <a:rPr lang="hr-HR" dirty="0"/>
              <a:t> </a:t>
            </a:r>
            <a:r>
              <a:rPr lang="hr-HR" dirty="0" smtClean="0"/>
              <a:t>Fotografije</a:t>
            </a:r>
            <a:endParaRPr lang="hr-HR" dirty="0" smtClean="0"/>
          </a:p>
          <a:p>
            <a:pPr lvl="1"/>
            <a:r>
              <a:rPr lang="hr-HR" dirty="0" smtClean="0"/>
              <a:t>Slika iz fotoaparata je velike veličine, potrebna manja slika zbog e-maila.</a:t>
            </a:r>
            <a:endParaRPr lang="hr-HR" dirty="0" smtClean="0"/>
          </a:p>
          <a:p>
            <a:r>
              <a:rPr lang="hr-HR" dirty="0" smtClean="0"/>
              <a:t>Generiranje e-maila.</a:t>
            </a:r>
          </a:p>
          <a:p>
            <a:pPr lvl="1"/>
            <a:r>
              <a:rPr lang="hr-HR" dirty="0" smtClean="0"/>
              <a:t>Prikaz lokacije unutar e-maila.</a:t>
            </a:r>
            <a:endParaRPr lang="hr-HR" dirty="0" smtClean="0"/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8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8834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Konkurenti i buduća 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KONKURENTI:</a:t>
            </a:r>
          </a:p>
          <a:p>
            <a:pPr lvl="1"/>
            <a:r>
              <a:rPr lang="en-US" dirty="0" smtClean="0"/>
              <a:t>G</a:t>
            </a:r>
            <a:r>
              <a:rPr lang="hr-HR" dirty="0" err="1" smtClean="0"/>
              <a:t>radsko</a:t>
            </a:r>
            <a:r>
              <a:rPr lang="hr-HR" dirty="0" smtClean="0"/>
              <a:t> oko (</a:t>
            </a:r>
            <a:r>
              <a:rPr lang="hr-HR" dirty="0" err="1" smtClean="0"/>
              <a:t>riješava</a:t>
            </a:r>
            <a:r>
              <a:rPr lang="hr-HR" dirty="0" smtClean="0"/>
              <a:t> gradske probleme)</a:t>
            </a:r>
          </a:p>
          <a:p>
            <a:pPr lvl="1"/>
            <a:endParaRPr lang="hr-HR" dirty="0" smtClean="0"/>
          </a:p>
          <a:p>
            <a:pPr lvl="1"/>
            <a:r>
              <a:rPr lang="en-US" dirty="0"/>
              <a:t>Report to </a:t>
            </a:r>
            <a:r>
              <a:rPr lang="en-US" dirty="0" smtClean="0"/>
              <a:t>EPA (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vozila</a:t>
            </a:r>
            <a:r>
              <a:rPr lang="en-US" dirty="0" smtClean="0"/>
              <a:t>)</a:t>
            </a:r>
            <a:endParaRPr lang="hr-HR" dirty="0" smtClean="0"/>
          </a:p>
          <a:p>
            <a:pPr lvl="1"/>
            <a:endParaRPr lang="hr-HR" dirty="0"/>
          </a:p>
          <a:p>
            <a:r>
              <a:rPr lang="hr-HR" dirty="0" smtClean="0"/>
              <a:t>BUDUĆA POBOLJŠANJA:</a:t>
            </a:r>
          </a:p>
          <a:p>
            <a:pPr lvl="1"/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fotografiranja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lvl="1"/>
            <a:r>
              <a:rPr lang="en-US" dirty="0" err="1" smtClean="0"/>
              <a:t>Strukturirano</a:t>
            </a:r>
            <a:r>
              <a:rPr lang="en-US" dirty="0" smtClean="0"/>
              <a:t> </a:t>
            </a:r>
            <a:r>
              <a:rPr lang="en-US" dirty="0" err="1" smtClean="0"/>
              <a:t>generiranje</a:t>
            </a:r>
            <a:r>
              <a:rPr lang="en-US" dirty="0" smtClean="0"/>
              <a:t> </a:t>
            </a:r>
            <a:r>
              <a:rPr lang="en-US" dirty="0" err="1" smtClean="0"/>
              <a:t>opisa</a:t>
            </a:r>
            <a:r>
              <a:rPr lang="en-US" dirty="0" smtClean="0"/>
              <a:t> </a:t>
            </a:r>
            <a:r>
              <a:rPr lang="en-US" dirty="0" err="1" smtClean="0"/>
              <a:t>onečišćenja</a:t>
            </a:r>
            <a:r>
              <a:rPr lang="en-US" dirty="0" smtClean="0"/>
              <a:t> (</a:t>
            </a:r>
            <a:r>
              <a:rPr lang="en-US" dirty="0" err="1" smtClean="0"/>
              <a:t>vrsta</a:t>
            </a:r>
            <a:r>
              <a:rPr lang="en-US" dirty="0"/>
              <a:t> </a:t>
            </a:r>
            <a:r>
              <a:rPr lang="en-US" dirty="0" err="1" smtClean="0"/>
              <a:t>onečišćenja</a:t>
            </a:r>
            <a:r>
              <a:rPr lang="en-US" dirty="0" smtClean="0"/>
              <a:t>, </a:t>
            </a:r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sadržaj</a:t>
            </a:r>
            <a:r>
              <a:rPr lang="en-US" dirty="0" smtClean="0"/>
              <a:t> </a:t>
            </a:r>
            <a:r>
              <a:rPr lang="en-US" dirty="0" err="1" smtClean="0"/>
              <a:t>otpada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slično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Zaobilaženje</a:t>
            </a:r>
            <a:r>
              <a:rPr lang="en-US" dirty="0" smtClean="0"/>
              <a:t> e-</a:t>
            </a:r>
            <a:r>
              <a:rPr lang="en-US" dirty="0" err="1" smtClean="0"/>
              <a:t>maila</a:t>
            </a:r>
            <a:r>
              <a:rPr lang="en-US" dirty="0" smtClean="0"/>
              <a:t>,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9</a:t>
            </a:fld>
            <a:r>
              <a:rPr lang="hr-HR" altLang="en-US" smtClean="0"/>
              <a:t> / 10</a:t>
            </a:r>
            <a:endParaRPr lang="hr-H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94653"/>
            <a:ext cx="1473078" cy="2620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68" y="1094652"/>
            <a:ext cx="1465753" cy="26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4916</TotalTime>
  <Words>342</Words>
  <Application>Microsoft Macintosh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Narrow</vt:lpstr>
      <vt:lpstr>Calibri</vt:lpstr>
      <vt:lpstr>Latha</vt:lpstr>
      <vt:lpstr>ＭＳ Ｐゴシック</vt:lpstr>
      <vt:lpstr>Webdings</vt:lpstr>
      <vt:lpstr>Wingdings</vt:lpstr>
      <vt:lpstr>Arial</vt:lpstr>
      <vt:lpstr>Office Theme</vt:lpstr>
      <vt:lpstr>EkoLokator Mobilna aplikacija za prijavu onečišćenja u okolišu.</vt:lpstr>
      <vt:lpstr>EkoLokator – problem, rješenje, broj korisnika.</vt:lpstr>
      <vt:lpstr>Naslovni ekran</vt:lpstr>
      <vt:lpstr>Odabir lokacije</vt:lpstr>
      <vt:lpstr>Odabir fotografije i unos opisa, kontakt informacije</vt:lpstr>
      <vt:lpstr>Predpregled</vt:lpstr>
      <vt:lpstr>Pregled e-maila</vt:lpstr>
      <vt:lpstr>Razvoj aplikacije</vt:lpstr>
      <vt:lpstr>Konkurenti i buduća poboljšanja</vt:lpstr>
      <vt:lpstr>Razvojni tim</vt:lpstr>
      <vt:lpstr>Hvala!</vt:lpstr>
    </vt:vector>
  </TitlesOfParts>
  <Company>ZZT@FER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Masimo Orbanić</cp:lastModifiedBy>
  <cp:revision>340</cp:revision>
  <cp:lastPrinted>2016-06-14T13:02:28Z</cp:lastPrinted>
  <dcterms:created xsi:type="dcterms:W3CDTF">2011-02-07T16:46:15Z</dcterms:created>
  <dcterms:modified xsi:type="dcterms:W3CDTF">2016-06-15T18:40:50Z</dcterms:modified>
</cp:coreProperties>
</file>