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7" r:id="rId3"/>
    <p:sldId id="260" r:id="rId4"/>
    <p:sldId id="265" r:id="rId5"/>
    <p:sldId id="264" r:id="rId6"/>
    <p:sldId id="266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69F12"/>
    <a:srgbClr val="8D8D8D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02490-6189-4F14-8558-03A9AAB95B14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</dgm:pt>
    <dgm:pt modelId="{19297499-730C-49BD-BE0C-41835D835AF6}">
      <dgm:prSet phldrT="[Text]"/>
      <dgm:spPr/>
      <dgm:t>
        <a:bodyPr/>
        <a:lstStyle/>
        <a:p>
          <a:r>
            <a:rPr lang="hr-HR" dirty="0"/>
            <a:t>Vedrana Jašarević</a:t>
          </a:r>
          <a:endParaRPr lang="en-US" dirty="0"/>
        </a:p>
      </dgm:t>
    </dgm:pt>
    <dgm:pt modelId="{C470C99B-84E7-460F-909E-E0E482C3715E}" type="parTrans" cxnId="{954EB30F-EB25-4EC4-A45F-9527DDEB6C1E}">
      <dgm:prSet/>
      <dgm:spPr/>
      <dgm:t>
        <a:bodyPr/>
        <a:lstStyle/>
        <a:p>
          <a:endParaRPr lang="en-US"/>
        </a:p>
      </dgm:t>
    </dgm:pt>
    <dgm:pt modelId="{1A4C9F28-D94A-4032-8A7C-8A96A4E9A6A1}" type="sibTrans" cxnId="{954EB30F-EB25-4EC4-A45F-9527DDEB6C1E}">
      <dgm:prSet/>
      <dgm:spPr/>
      <dgm:t>
        <a:bodyPr/>
        <a:lstStyle/>
        <a:p>
          <a:endParaRPr lang="en-US"/>
        </a:p>
      </dgm:t>
    </dgm:pt>
    <dgm:pt modelId="{E8D2119C-0672-41F8-9971-8684CF90F11E}">
      <dgm:prSet phldrT="[Text]"/>
      <dgm:spPr/>
      <dgm:t>
        <a:bodyPr/>
        <a:lstStyle/>
        <a:p>
          <a:r>
            <a:rPr lang="hr-HR" dirty="0"/>
            <a:t>Matea Smoković</a:t>
          </a:r>
          <a:endParaRPr lang="en-US" dirty="0"/>
        </a:p>
      </dgm:t>
    </dgm:pt>
    <dgm:pt modelId="{2F2B87F9-EF56-455D-ADAC-12802EA286E1}" type="parTrans" cxnId="{076EEC24-28A2-4BF2-90DA-36F2A2DB1562}">
      <dgm:prSet/>
      <dgm:spPr/>
      <dgm:t>
        <a:bodyPr/>
        <a:lstStyle/>
        <a:p>
          <a:endParaRPr lang="en-US"/>
        </a:p>
      </dgm:t>
    </dgm:pt>
    <dgm:pt modelId="{99229B7B-E1A3-4A45-905C-D09917D6D618}" type="sibTrans" cxnId="{076EEC24-28A2-4BF2-90DA-36F2A2DB1562}">
      <dgm:prSet/>
      <dgm:spPr/>
      <dgm:t>
        <a:bodyPr/>
        <a:lstStyle/>
        <a:p>
          <a:endParaRPr lang="en-US"/>
        </a:p>
      </dgm:t>
    </dgm:pt>
    <dgm:pt modelId="{E6333803-D293-4FF5-9BC0-12966ABA1A56}">
      <dgm:prSet/>
      <dgm:spPr/>
      <dgm:t>
        <a:bodyPr/>
        <a:lstStyle/>
        <a:p>
          <a:r>
            <a:rPr lang="hr-HR" dirty="0"/>
            <a:t>Spajanje dijelova </a:t>
          </a:r>
          <a:endParaRPr lang="en-US" dirty="0"/>
        </a:p>
      </dgm:t>
    </dgm:pt>
    <dgm:pt modelId="{540E833E-2F79-4B6D-9BBC-12D062C21E8D}" type="parTrans" cxnId="{5666158E-EA07-4C64-BD65-63CBA5132CF2}">
      <dgm:prSet/>
      <dgm:spPr/>
      <dgm:t>
        <a:bodyPr/>
        <a:lstStyle/>
        <a:p>
          <a:endParaRPr lang="en-US"/>
        </a:p>
      </dgm:t>
    </dgm:pt>
    <dgm:pt modelId="{5EEA01D0-03FF-4C3F-AEB4-AE5E907F0171}" type="sibTrans" cxnId="{5666158E-EA07-4C64-BD65-63CBA5132CF2}">
      <dgm:prSet/>
      <dgm:spPr/>
      <dgm:t>
        <a:bodyPr/>
        <a:lstStyle/>
        <a:p>
          <a:endParaRPr lang="en-US"/>
        </a:p>
      </dgm:t>
    </dgm:pt>
    <dgm:pt modelId="{99021252-7D3B-445E-BFFC-AB491859F946}">
      <dgm:prSet/>
      <dgm:spPr/>
      <dgm:t>
        <a:bodyPr/>
        <a:lstStyle/>
        <a:p>
          <a:r>
            <a:rPr lang="hr-HR" dirty="0"/>
            <a:t>Spajanje dijelova</a:t>
          </a:r>
          <a:endParaRPr lang="en-US" dirty="0"/>
        </a:p>
      </dgm:t>
    </dgm:pt>
    <dgm:pt modelId="{7912BA61-0919-4F2A-AF71-9D303395018B}" type="parTrans" cxnId="{58CD97FF-0BAC-4670-A80D-21F3AFE41B59}">
      <dgm:prSet/>
      <dgm:spPr/>
      <dgm:t>
        <a:bodyPr/>
        <a:lstStyle/>
        <a:p>
          <a:endParaRPr lang="en-US"/>
        </a:p>
      </dgm:t>
    </dgm:pt>
    <dgm:pt modelId="{B7EFE21D-88AF-4E16-B4D7-96D33EDF1FFF}" type="sibTrans" cxnId="{58CD97FF-0BAC-4670-A80D-21F3AFE41B59}">
      <dgm:prSet/>
      <dgm:spPr/>
      <dgm:t>
        <a:bodyPr/>
        <a:lstStyle/>
        <a:p>
          <a:endParaRPr lang="en-US"/>
        </a:p>
      </dgm:t>
    </dgm:pt>
    <dgm:pt modelId="{DA9EA5B3-A241-49F6-885B-B7E87B80D6C1}">
      <dgm:prSet/>
      <dgm:spPr/>
      <dgm:t>
        <a:bodyPr/>
        <a:lstStyle/>
        <a:p>
          <a:r>
            <a:rPr lang="hr-HR" dirty="0"/>
            <a:t>Traženje odgovarajućeg drivera</a:t>
          </a:r>
          <a:endParaRPr lang="en-US" dirty="0"/>
        </a:p>
      </dgm:t>
    </dgm:pt>
    <dgm:pt modelId="{1988EA0C-DE78-4F67-8CB4-4AFE63D358B5}" type="parTrans" cxnId="{D26C9E2C-5EE2-4C89-87B4-42EA5062BBD1}">
      <dgm:prSet/>
      <dgm:spPr/>
      <dgm:t>
        <a:bodyPr/>
        <a:lstStyle/>
        <a:p>
          <a:endParaRPr lang="en-US"/>
        </a:p>
      </dgm:t>
    </dgm:pt>
    <dgm:pt modelId="{F09BD521-7D71-4500-8B94-82FCA931D1C4}" type="sibTrans" cxnId="{D26C9E2C-5EE2-4C89-87B4-42EA5062BBD1}">
      <dgm:prSet/>
      <dgm:spPr/>
      <dgm:t>
        <a:bodyPr/>
        <a:lstStyle/>
        <a:p>
          <a:endParaRPr lang="en-US"/>
        </a:p>
      </dgm:t>
    </dgm:pt>
    <dgm:pt modelId="{E51ECE58-57D3-4C4E-98D0-10386D09BF31}">
      <dgm:prSet/>
      <dgm:spPr/>
      <dgm:t>
        <a:bodyPr/>
        <a:lstStyle/>
        <a:p>
          <a:r>
            <a:rPr lang="hr-HR" dirty="0"/>
            <a:t>Rad s driverom</a:t>
          </a:r>
          <a:endParaRPr lang="en-US" dirty="0"/>
        </a:p>
      </dgm:t>
    </dgm:pt>
    <dgm:pt modelId="{45330E17-F288-48FF-AAA7-624213ADD30C}" type="parTrans" cxnId="{0E6D7B29-2FB7-4109-B455-B893F8E39B3A}">
      <dgm:prSet/>
      <dgm:spPr/>
      <dgm:t>
        <a:bodyPr/>
        <a:lstStyle/>
        <a:p>
          <a:endParaRPr lang="en-US"/>
        </a:p>
      </dgm:t>
    </dgm:pt>
    <dgm:pt modelId="{D128EE1F-2F17-4366-B636-065FD99CA22C}" type="sibTrans" cxnId="{0E6D7B29-2FB7-4109-B455-B893F8E39B3A}">
      <dgm:prSet/>
      <dgm:spPr/>
      <dgm:t>
        <a:bodyPr/>
        <a:lstStyle/>
        <a:p>
          <a:endParaRPr lang="en-US"/>
        </a:p>
      </dgm:t>
    </dgm:pt>
    <dgm:pt modelId="{46DDA7DB-C423-4963-A131-88718592415A}">
      <dgm:prSet/>
      <dgm:spPr/>
      <dgm:t>
        <a:bodyPr/>
        <a:lstStyle/>
        <a:p>
          <a:r>
            <a:rPr lang="hr-HR" dirty="0"/>
            <a:t>Izrada mobilne aplikacije</a:t>
          </a:r>
          <a:endParaRPr lang="en-US" dirty="0"/>
        </a:p>
      </dgm:t>
    </dgm:pt>
    <dgm:pt modelId="{7D9D26A7-5FDA-40C3-9BF7-4B16F0E976E3}" type="parTrans" cxnId="{CFFB1039-7D95-463B-8852-C967720717C7}">
      <dgm:prSet/>
      <dgm:spPr/>
      <dgm:t>
        <a:bodyPr/>
        <a:lstStyle/>
        <a:p>
          <a:endParaRPr lang="en-US"/>
        </a:p>
      </dgm:t>
    </dgm:pt>
    <dgm:pt modelId="{B007AA42-C221-4A92-B831-A300EB99E46B}" type="sibTrans" cxnId="{CFFB1039-7D95-463B-8852-C967720717C7}">
      <dgm:prSet/>
      <dgm:spPr/>
      <dgm:t>
        <a:bodyPr/>
        <a:lstStyle/>
        <a:p>
          <a:endParaRPr lang="en-US"/>
        </a:p>
      </dgm:t>
    </dgm:pt>
    <dgm:pt modelId="{9EF7D88A-19D2-414C-8EC3-67FFECC03CD9}">
      <dgm:prSet/>
      <dgm:spPr/>
      <dgm:t>
        <a:bodyPr/>
        <a:lstStyle/>
        <a:p>
          <a:r>
            <a:rPr lang="hr-HR" dirty="0"/>
            <a:t>Rad s </a:t>
          </a:r>
          <a:r>
            <a:rPr lang="hr-HR" dirty="0" err="1"/>
            <a:t>Firebaseom</a:t>
          </a:r>
          <a:endParaRPr lang="en-US" dirty="0"/>
        </a:p>
      </dgm:t>
    </dgm:pt>
    <dgm:pt modelId="{10073A53-8DCE-4F80-A6A6-86CE22FADE51}" type="parTrans" cxnId="{90B4FB04-1D77-491A-93C5-B54AEAA4E81D}">
      <dgm:prSet/>
      <dgm:spPr/>
      <dgm:t>
        <a:bodyPr/>
        <a:lstStyle/>
        <a:p>
          <a:endParaRPr lang="hr-HR"/>
        </a:p>
      </dgm:t>
    </dgm:pt>
    <dgm:pt modelId="{890BE021-FA3E-4D56-A0B9-7164420765C6}" type="sibTrans" cxnId="{90B4FB04-1D77-491A-93C5-B54AEAA4E81D}">
      <dgm:prSet/>
      <dgm:spPr/>
      <dgm:t>
        <a:bodyPr/>
        <a:lstStyle/>
        <a:p>
          <a:endParaRPr lang="hr-HR"/>
        </a:p>
      </dgm:t>
    </dgm:pt>
    <dgm:pt modelId="{1149F91F-444D-494B-90B0-44C994B80116}" type="pres">
      <dgm:prSet presAssocID="{EA302490-6189-4F14-8558-03A9AAB95B14}" presName="linearFlow" presStyleCnt="0">
        <dgm:presLayoutVars>
          <dgm:dir/>
          <dgm:resizeHandles val="exact"/>
        </dgm:presLayoutVars>
      </dgm:prSet>
      <dgm:spPr/>
    </dgm:pt>
    <dgm:pt modelId="{4137E9AC-334F-4608-AB00-556086CC542F}" type="pres">
      <dgm:prSet presAssocID="{19297499-730C-49BD-BE0C-41835D835AF6}" presName="composite" presStyleCnt="0"/>
      <dgm:spPr/>
    </dgm:pt>
    <dgm:pt modelId="{93E83B2D-0DE1-4B1C-BA2C-676342BC8157}" type="pres">
      <dgm:prSet presAssocID="{19297499-730C-49BD-BE0C-41835D835AF6}" presName="imgShp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93AE453-1C8C-41CF-BA5F-F43368FCCE05}" type="pres">
      <dgm:prSet presAssocID="{19297499-730C-49BD-BE0C-41835D835AF6}" presName="txShp" presStyleLbl="node1" presStyleIdx="0" presStyleCnt="2">
        <dgm:presLayoutVars>
          <dgm:bulletEnabled val="1"/>
        </dgm:presLayoutVars>
      </dgm:prSet>
      <dgm:spPr/>
    </dgm:pt>
    <dgm:pt modelId="{30319791-77EA-48A5-A34A-F28C0A830CD4}" type="pres">
      <dgm:prSet presAssocID="{1A4C9F28-D94A-4032-8A7C-8A96A4E9A6A1}" presName="spacing" presStyleCnt="0"/>
      <dgm:spPr/>
    </dgm:pt>
    <dgm:pt modelId="{03169956-C8F9-49F8-8EB4-A74EB2562E61}" type="pres">
      <dgm:prSet presAssocID="{E8D2119C-0672-41F8-9971-8684CF90F11E}" presName="composite" presStyleCnt="0"/>
      <dgm:spPr/>
    </dgm:pt>
    <dgm:pt modelId="{FE2C1A38-24BE-4155-86CE-2CE558F1DC57}" type="pres">
      <dgm:prSet presAssocID="{E8D2119C-0672-41F8-9971-8684CF90F11E}" presName="imgShp" presStyleLbl="fgImgPlace1" presStyleIdx="1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462E0B8-E6B3-4FBE-9E5A-D6B9256825C3}" type="pres">
      <dgm:prSet presAssocID="{E8D2119C-0672-41F8-9971-8684CF90F11E}" presName="txShp" presStyleLbl="node1" presStyleIdx="1" presStyleCnt="2">
        <dgm:presLayoutVars>
          <dgm:bulletEnabled val="1"/>
        </dgm:presLayoutVars>
      </dgm:prSet>
      <dgm:spPr/>
    </dgm:pt>
  </dgm:ptLst>
  <dgm:cxnLst>
    <dgm:cxn modelId="{90B4FB04-1D77-491A-93C5-B54AEAA4E81D}" srcId="{19297499-730C-49BD-BE0C-41835D835AF6}" destId="{9EF7D88A-19D2-414C-8EC3-67FFECC03CD9}" srcOrd="3" destOrd="0" parTransId="{10073A53-8DCE-4F80-A6A6-86CE22FADE51}" sibTransId="{890BE021-FA3E-4D56-A0B9-7164420765C6}"/>
    <dgm:cxn modelId="{954EB30F-EB25-4EC4-A45F-9527DDEB6C1E}" srcId="{EA302490-6189-4F14-8558-03A9AAB95B14}" destId="{19297499-730C-49BD-BE0C-41835D835AF6}" srcOrd="0" destOrd="0" parTransId="{C470C99B-84E7-460F-909E-E0E482C3715E}" sibTransId="{1A4C9F28-D94A-4032-8A7C-8A96A4E9A6A1}"/>
    <dgm:cxn modelId="{1F2EBE20-8CD5-4E3A-9E96-B15483B51119}" type="presOf" srcId="{E6333803-D293-4FF5-9BC0-12966ABA1A56}" destId="{E93AE453-1C8C-41CF-BA5F-F43368FCCE05}" srcOrd="0" destOrd="1" presId="urn:microsoft.com/office/officeart/2005/8/layout/vList3"/>
    <dgm:cxn modelId="{076EEC24-28A2-4BF2-90DA-36F2A2DB1562}" srcId="{EA302490-6189-4F14-8558-03A9AAB95B14}" destId="{E8D2119C-0672-41F8-9971-8684CF90F11E}" srcOrd="1" destOrd="0" parTransId="{2F2B87F9-EF56-455D-ADAC-12802EA286E1}" sibTransId="{99229B7B-E1A3-4A45-905C-D09917D6D618}"/>
    <dgm:cxn modelId="{0E6D7B29-2FB7-4109-B455-B893F8E39B3A}" srcId="{19297499-730C-49BD-BE0C-41835D835AF6}" destId="{E51ECE58-57D3-4C4E-98D0-10386D09BF31}" srcOrd="1" destOrd="0" parTransId="{45330E17-F288-48FF-AAA7-624213ADD30C}" sibTransId="{D128EE1F-2F17-4366-B636-065FD99CA22C}"/>
    <dgm:cxn modelId="{D26C9E2C-5EE2-4C89-87B4-42EA5062BBD1}" srcId="{E8D2119C-0672-41F8-9971-8684CF90F11E}" destId="{DA9EA5B3-A241-49F6-885B-B7E87B80D6C1}" srcOrd="1" destOrd="0" parTransId="{1988EA0C-DE78-4F67-8CB4-4AFE63D358B5}" sibTransId="{F09BD521-7D71-4500-8B94-82FCA931D1C4}"/>
    <dgm:cxn modelId="{CFFB1039-7D95-463B-8852-C967720717C7}" srcId="{19297499-730C-49BD-BE0C-41835D835AF6}" destId="{46DDA7DB-C423-4963-A131-88718592415A}" srcOrd="2" destOrd="0" parTransId="{7D9D26A7-5FDA-40C3-9BF7-4B16F0E976E3}" sibTransId="{B007AA42-C221-4A92-B831-A300EB99E46B}"/>
    <dgm:cxn modelId="{E5E9423D-44C7-433C-8F94-4A0411912C0E}" type="presOf" srcId="{46DDA7DB-C423-4963-A131-88718592415A}" destId="{E93AE453-1C8C-41CF-BA5F-F43368FCCE05}" srcOrd="0" destOrd="3" presId="urn:microsoft.com/office/officeart/2005/8/layout/vList3"/>
    <dgm:cxn modelId="{12E7993D-E29F-44BE-983B-494B2A49CD49}" type="presOf" srcId="{EA302490-6189-4F14-8558-03A9AAB95B14}" destId="{1149F91F-444D-494B-90B0-44C994B80116}" srcOrd="0" destOrd="0" presId="urn:microsoft.com/office/officeart/2005/8/layout/vList3"/>
    <dgm:cxn modelId="{8218E884-8A21-4C1C-895A-130C47693899}" type="presOf" srcId="{DA9EA5B3-A241-49F6-885B-B7E87B80D6C1}" destId="{D462E0B8-E6B3-4FBE-9E5A-D6B9256825C3}" srcOrd="0" destOrd="2" presId="urn:microsoft.com/office/officeart/2005/8/layout/vList3"/>
    <dgm:cxn modelId="{A688138E-F8CA-451F-A133-57988E547D5A}" type="presOf" srcId="{E8D2119C-0672-41F8-9971-8684CF90F11E}" destId="{D462E0B8-E6B3-4FBE-9E5A-D6B9256825C3}" srcOrd="0" destOrd="0" presId="urn:microsoft.com/office/officeart/2005/8/layout/vList3"/>
    <dgm:cxn modelId="{5666158E-EA07-4C64-BD65-63CBA5132CF2}" srcId="{19297499-730C-49BD-BE0C-41835D835AF6}" destId="{E6333803-D293-4FF5-9BC0-12966ABA1A56}" srcOrd="0" destOrd="0" parTransId="{540E833E-2F79-4B6D-9BBC-12D062C21E8D}" sibTransId="{5EEA01D0-03FF-4C3F-AEB4-AE5E907F0171}"/>
    <dgm:cxn modelId="{1D34FA93-F3F3-435B-ACA9-D90E35260520}" type="presOf" srcId="{99021252-7D3B-445E-BFFC-AB491859F946}" destId="{D462E0B8-E6B3-4FBE-9E5A-D6B9256825C3}" srcOrd="0" destOrd="1" presId="urn:microsoft.com/office/officeart/2005/8/layout/vList3"/>
    <dgm:cxn modelId="{2175F699-C347-4170-8107-CECEE0E7FBA1}" type="presOf" srcId="{9EF7D88A-19D2-414C-8EC3-67FFECC03CD9}" destId="{E93AE453-1C8C-41CF-BA5F-F43368FCCE05}" srcOrd="0" destOrd="4" presId="urn:microsoft.com/office/officeart/2005/8/layout/vList3"/>
    <dgm:cxn modelId="{2BA25EC8-140F-43D4-A1BB-F0C88D31CBD7}" type="presOf" srcId="{E51ECE58-57D3-4C4E-98D0-10386D09BF31}" destId="{E93AE453-1C8C-41CF-BA5F-F43368FCCE05}" srcOrd="0" destOrd="2" presId="urn:microsoft.com/office/officeart/2005/8/layout/vList3"/>
    <dgm:cxn modelId="{0B2370EA-1FDF-4846-966A-4142DD42AAFE}" type="presOf" srcId="{19297499-730C-49BD-BE0C-41835D835AF6}" destId="{E93AE453-1C8C-41CF-BA5F-F43368FCCE05}" srcOrd="0" destOrd="0" presId="urn:microsoft.com/office/officeart/2005/8/layout/vList3"/>
    <dgm:cxn modelId="{58CD97FF-0BAC-4670-A80D-21F3AFE41B59}" srcId="{E8D2119C-0672-41F8-9971-8684CF90F11E}" destId="{99021252-7D3B-445E-BFFC-AB491859F946}" srcOrd="0" destOrd="0" parTransId="{7912BA61-0919-4F2A-AF71-9D303395018B}" sibTransId="{B7EFE21D-88AF-4E16-B4D7-96D33EDF1FFF}"/>
    <dgm:cxn modelId="{F2E5D525-59AD-49E1-9B57-2EF76DAFA1BF}" type="presParOf" srcId="{1149F91F-444D-494B-90B0-44C994B80116}" destId="{4137E9AC-334F-4608-AB00-556086CC542F}" srcOrd="0" destOrd="0" presId="urn:microsoft.com/office/officeart/2005/8/layout/vList3"/>
    <dgm:cxn modelId="{D2C878E2-A674-409A-AE7F-0CF2AB63D4CD}" type="presParOf" srcId="{4137E9AC-334F-4608-AB00-556086CC542F}" destId="{93E83B2D-0DE1-4B1C-BA2C-676342BC8157}" srcOrd="0" destOrd="0" presId="urn:microsoft.com/office/officeart/2005/8/layout/vList3"/>
    <dgm:cxn modelId="{A12D3D4D-18EC-4852-ACC8-003781E9E97F}" type="presParOf" srcId="{4137E9AC-334F-4608-AB00-556086CC542F}" destId="{E93AE453-1C8C-41CF-BA5F-F43368FCCE05}" srcOrd="1" destOrd="0" presId="urn:microsoft.com/office/officeart/2005/8/layout/vList3"/>
    <dgm:cxn modelId="{6A67BA2C-2D7D-4FBE-B73B-15B126BB2BF5}" type="presParOf" srcId="{1149F91F-444D-494B-90B0-44C994B80116}" destId="{30319791-77EA-48A5-A34A-F28C0A830CD4}" srcOrd="1" destOrd="0" presId="urn:microsoft.com/office/officeart/2005/8/layout/vList3"/>
    <dgm:cxn modelId="{B64481D6-92D4-410E-97AD-BAE8ED8F33E1}" type="presParOf" srcId="{1149F91F-444D-494B-90B0-44C994B80116}" destId="{03169956-C8F9-49F8-8EB4-A74EB2562E61}" srcOrd="2" destOrd="0" presId="urn:microsoft.com/office/officeart/2005/8/layout/vList3"/>
    <dgm:cxn modelId="{B69173B1-0440-4458-B318-5D41F8E281D5}" type="presParOf" srcId="{03169956-C8F9-49F8-8EB4-A74EB2562E61}" destId="{FE2C1A38-24BE-4155-86CE-2CE558F1DC57}" srcOrd="0" destOrd="0" presId="urn:microsoft.com/office/officeart/2005/8/layout/vList3"/>
    <dgm:cxn modelId="{42578DC9-6577-46CD-A452-8A1AF793D177}" type="presParOf" srcId="{03169956-C8F9-49F8-8EB4-A74EB2562E61}" destId="{D462E0B8-E6B3-4FBE-9E5A-D6B9256825C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E453-1C8C-41CF-BA5F-F43368FCCE05}">
      <dsp:nvSpPr>
        <dsp:cNvPr id="0" name=""/>
        <dsp:cNvSpPr/>
      </dsp:nvSpPr>
      <dsp:spPr>
        <a:xfrm rot="10800000">
          <a:off x="1525637" y="575"/>
          <a:ext cx="4053840" cy="20182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983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Vedrana Jašarević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Spajanje dijelova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Rad s driverom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Izrada mobilne aplikacije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Rad s </a:t>
          </a:r>
          <a:r>
            <a:rPr lang="hr-HR" sz="1800" kern="1200" dirty="0" err="1"/>
            <a:t>Firebaseom</a:t>
          </a:r>
          <a:endParaRPr lang="en-US" sz="1800" kern="1200" dirty="0"/>
        </a:p>
      </dsp:txBody>
      <dsp:txXfrm rot="10800000">
        <a:off x="2030194" y="575"/>
        <a:ext cx="3549283" cy="2018228"/>
      </dsp:txXfrm>
    </dsp:sp>
    <dsp:sp modelId="{93E83B2D-0DE1-4B1C-BA2C-676342BC8157}">
      <dsp:nvSpPr>
        <dsp:cNvPr id="0" name=""/>
        <dsp:cNvSpPr/>
      </dsp:nvSpPr>
      <dsp:spPr>
        <a:xfrm>
          <a:off x="516522" y="575"/>
          <a:ext cx="2018228" cy="201822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2E0B8-E6B3-4FBE-9E5A-D6B9256825C3}">
      <dsp:nvSpPr>
        <dsp:cNvPr id="0" name=""/>
        <dsp:cNvSpPr/>
      </dsp:nvSpPr>
      <dsp:spPr>
        <a:xfrm rot="10800000">
          <a:off x="1525637" y="2621260"/>
          <a:ext cx="4053840" cy="2018228"/>
        </a:xfrm>
        <a:prstGeom prst="homePlat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983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Matea Smoković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Spajanje dijelova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dirty="0"/>
            <a:t>Traženje odgovarajućeg drivera</a:t>
          </a:r>
          <a:endParaRPr lang="en-US" sz="1800" kern="1200" dirty="0"/>
        </a:p>
      </dsp:txBody>
      <dsp:txXfrm rot="10800000">
        <a:off x="2030194" y="2621260"/>
        <a:ext cx="3549283" cy="2018228"/>
      </dsp:txXfrm>
    </dsp:sp>
    <dsp:sp modelId="{FE2C1A38-24BE-4155-86CE-2CE558F1DC57}">
      <dsp:nvSpPr>
        <dsp:cNvPr id="0" name=""/>
        <dsp:cNvSpPr/>
      </dsp:nvSpPr>
      <dsp:spPr>
        <a:xfrm>
          <a:off x="516522" y="2621260"/>
          <a:ext cx="2018228" cy="201822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6/4/2019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4.6.2019.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05862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1" y="1722305"/>
            <a:ext cx="24320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Sveučilište Jurja Dobrile u Puli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Odjel za informacijsko-komunikacijske tehnologije</a:t>
            </a:r>
            <a:endParaRPr lang="ta-IN" altLang="en-US" sz="1400" b="1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hr-HR" alt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497976" y="5611813"/>
            <a:ext cx="1383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1" dirty="0" err="1">
                <a:latin typeface="Arial Narrow" panose="020B0606020202030204" pitchFamily="34" charset="0"/>
              </a:rPr>
              <a:t>Ak.g</a:t>
            </a:r>
            <a:r>
              <a:rPr lang="hr-HR" altLang="en-US" sz="1400" b="1" dirty="0">
                <a:latin typeface="Arial Narrow" panose="020B0606020202030204" pitchFamily="34" charset="0"/>
              </a:rPr>
              <a:t>. 20</a:t>
            </a:r>
            <a:r>
              <a:rPr lang="ta-IN" altLang="en-US" sz="1400" b="1" dirty="0">
                <a:latin typeface="Arial Narrow" panose="020B0606020202030204" pitchFamily="34" charset="0"/>
              </a:rPr>
              <a:t>1</a:t>
            </a:r>
            <a:r>
              <a:rPr lang="hr-HR" altLang="en-US" sz="1400" b="1" dirty="0">
                <a:latin typeface="Arial Narrow" panose="020B0606020202030204" pitchFamily="34" charset="0"/>
              </a:rPr>
              <a:t>5./2016.</a:t>
            </a:r>
            <a:endParaRPr lang="en-GB" altLang="en-US" sz="1400" b="1" dirty="0">
              <a:latin typeface="Arial Narrow" panose="020B0606020202030204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2500313" y="214313"/>
            <a:ext cx="71437" cy="6429375"/>
            <a:chOff x="2500298" y="214291"/>
            <a:chExt cx="71437" cy="6357982"/>
          </a:xfrm>
        </p:grpSpPr>
        <p:cxnSp>
          <p:nvCxnSpPr>
            <p:cNvPr id="6" name="Straight Connector 5"/>
            <p:cNvCxnSpPr/>
            <p:nvPr userDrawn="1"/>
          </p:nvCxnSpPr>
          <p:spPr>
            <a:xfrm rot="5400000">
              <a:off x="-641792" y="3356381"/>
              <a:ext cx="6285768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rot="5400000">
              <a:off x="-571942" y="3428595"/>
              <a:ext cx="6285768" cy="1587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5027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hr-HR" sz="3600" b="1" dirty="0">
                <a:latin typeface="Arial Narrow" charset="0"/>
              </a:rPr>
              <a:t>Mobilne</a:t>
            </a:r>
            <a:r>
              <a:rPr lang="hr-HR" sz="3600" b="1" baseline="0" dirty="0">
                <a:latin typeface="Arial Narrow" charset="0"/>
              </a:rPr>
              <a:t> aplikacije</a:t>
            </a:r>
            <a:endParaRPr lang="hr-HR" sz="3600" b="1" dirty="0">
              <a:latin typeface="Arial Narro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9" y="249818"/>
            <a:ext cx="1323384" cy="142299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19053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Narrow" panose="020B0606020202030204" pitchFamily="34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465512"/>
            <a:ext cx="2432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Diplomski studij Informatike</a:t>
            </a:r>
            <a:r>
              <a:rPr lang="ta-IN" altLang="en-US" sz="1400" b="1" dirty="0">
                <a:latin typeface="Arial Narrow" panose="020B0606020202030204" pitchFamily="34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1</a:t>
            </a:r>
            <a:r>
              <a:rPr lang="ta-IN" altLang="en-US" sz="1400" b="1" dirty="0">
                <a:latin typeface="Arial Narrow" panose="020B0606020202030204" pitchFamily="34" charset="0"/>
              </a:rPr>
              <a:t>. godina</a:t>
            </a:r>
          </a:p>
        </p:txBody>
      </p:sp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7258072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429288"/>
          </a:xfrm>
          <a:prstGeom prst="rect">
            <a:avLst/>
          </a:prstGeom>
        </p:spPr>
        <p:txBody>
          <a:bodyPr/>
          <a:lstStyle>
            <a:lvl1pPr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>
                <a:latin typeface="Arial Narrow"/>
                <a:cs typeface="Arial Narrow"/>
              </a:defRPr>
            </a:lvl1pPr>
            <a:lvl2pPr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>
                <a:latin typeface="Arial Narrow"/>
                <a:cs typeface="Arial Narrow"/>
              </a:defRPr>
            </a:lvl2pPr>
            <a:lvl3pPr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>
                <a:latin typeface="Arial Narrow"/>
                <a:cs typeface="Arial Narrow"/>
              </a:defRPr>
            </a:lvl3pPr>
            <a:lvl4pPr>
              <a:buClr>
                <a:srgbClr val="C69F12"/>
              </a:buClr>
              <a:buFont typeface="Webdings" pitchFamily="18" charset="2"/>
              <a:buChar char=""/>
              <a:defRPr b="0">
                <a:latin typeface="Arial Narrow"/>
                <a:cs typeface="Arial Narrow"/>
              </a:defRPr>
            </a:lvl4pPr>
            <a:lvl5pPr>
              <a:buClr>
                <a:srgbClr val="C69F12"/>
              </a:buClr>
              <a:buFont typeface="Webdings" pitchFamily="18" charset="2"/>
              <a:buChar char=""/>
              <a:defRPr b="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225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772018F7-C449-415E-B7A2-1EE877FE8FAB}" type="slidenum">
              <a:rPr lang="hr-HR" altLang="en-US" smtClean="0"/>
              <a:pPr/>
              <a:t>‹#›</a:t>
            </a:fld>
            <a:r>
              <a:rPr lang="hr-HR" altLang="en-US" dirty="0"/>
              <a:t> / 10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/>
                <a:cs typeface="Arial Narrow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225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CABCE5C7-5810-493E-9E30-6E67919CF366}" type="slidenum">
              <a:rPr lang="hr-HR" altLang="en-US" smtClean="0"/>
              <a:pPr/>
              <a:t>‹#›</a:t>
            </a:fld>
            <a:r>
              <a:rPr lang="hr-HR" altLang="en-US" dirty="0"/>
              <a:t> / 10</a:t>
            </a:r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unipu-ict/pracenje-uv-zracenj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mailto:ssovilj@unipu.h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463031"/>
            <a:ext cx="7571184" cy="1470025"/>
          </a:xfrm>
        </p:spPr>
        <p:txBody>
          <a:bodyPr/>
          <a:lstStyle/>
          <a:p>
            <a:r>
              <a:rPr lang="hr-HR" dirty="0"/>
              <a:t>UV zračenje </a:t>
            </a:r>
            <a:br>
              <a:rPr lang="hr-HR" dirty="0"/>
            </a:br>
            <a:r>
              <a:rPr lang="hr-HR" sz="2000" dirty="0"/>
              <a:t>Mobilna aplikacija za praćenje mjerenja UV zračenja udaljene meteorološke stanice uz SPF preporuku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6387"/>
            <a:ext cx="6400800" cy="2376264"/>
          </a:xfrm>
        </p:spPr>
        <p:txBody>
          <a:bodyPr/>
          <a:lstStyle/>
          <a:p>
            <a:br>
              <a:rPr lang="hr-HR" sz="2000" dirty="0"/>
            </a:br>
            <a:r>
              <a:rPr lang="hr-HR" sz="2000" dirty="0"/>
              <a:t>AUTORI:</a:t>
            </a:r>
            <a:br>
              <a:rPr lang="hr-HR" sz="2000" dirty="0"/>
            </a:br>
            <a:r>
              <a:rPr lang="hr-HR" sz="2000" dirty="0"/>
              <a:t>Vedrana Jašarević </a:t>
            </a:r>
            <a:r>
              <a:rPr lang="fi-FI" sz="2000" dirty="0"/>
              <a:t>(</a:t>
            </a:r>
            <a:r>
              <a:rPr lang="hr-HR" sz="2000" dirty="0"/>
              <a:t>vjasarev@unipu.hr</a:t>
            </a:r>
            <a:r>
              <a:rPr lang="fi-FI" sz="2000" dirty="0"/>
              <a:t>)</a:t>
            </a:r>
          </a:p>
          <a:p>
            <a:r>
              <a:rPr lang="hr-HR" sz="2000" dirty="0"/>
              <a:t>Matea Smoković</a:t>
            </a:r>
            <a:r>
              <a:rPr lang="fi-FI" sz="2000" dirty="0"/>
              <a:t>(</a:t>
            </a:r>
            <a:r>
              <a:rPr lang="hr-HR" sz="2000" dirty="0"/>
              <a:t>masmokov@unipu.hr</a:t>
            </a:r>
            <a:r>
              <a:rPr lang="fi-FI" sz="2000" dirty="0"/>
              <a:t>)</a:t>
            </a:r>
          </a:p>
          <a:p>
            <a:endParaRPr lang="hr-HR" sz="2000" dirty="0"/>
          </a:p>
          <a:p>
            <a:br>
              <a:rPr lang="hr-HR" sz="2000" dirty="0"/>
            </a:br>
            <a:r>
              <a:rPr lang="hr-HR" sz="2000" dirty="0"/>
              <a:t>GITHUB:</a:t>
            </a:r>
            <a:br>
              <a:rPr lang="hr-HR" sz="2000" dirty="0"/>
            </a:br>
            <a:r>
              <a:rPr lang="hr-HR" sz="2000" dirty="0">
                <a:hlinkClick r:id="rId2"/>
              </a:rPr>
              <a:t>https://github.com/unipu-ict/pracenje-uv-zracenja</a:t>
            </a:r>
            <a:endParaRPr lang="hr-HR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5C7-5810-493E-9E30-6E67919CF366}" type="slidenum">
              <a:rPr lang="hr-HR" altLang="en-US" smtClean="0"/>
              <a:pPr/>
              <a:t>1</a:t>
            </a:fld>
            <a:r>
              <a:rPr lang="hr-HR" altLang="en-US" dirty="0"/>
              <a:t> / 10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1A31BB1-5763-4708-B1D6-8B2EEEC5E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03620"/>
            <a:ext cx="1370115" cy="13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58204" cy="5237204"/>
          </a:xfrm>
        </p:spPr>
        <p:txBody>
          <a:bodyPr/>
          <a:lstStyle/>
          <a:p>
            <a:r>
              <a:rPr lang="hr-HR" dirty="0"/>
              <a:t>PROBLEM:</a:t>
            </a:r>
          </a:p>
          <a:p>
            <a:pPr lvl="1"/>
            <a:r>
              <a:rPr lang="hr-HR" dirty="0"/>
              <a:t>Svaka osoba ima drugačiju nijansu boje kože pa tako i svakoj osobi treba različiti SPF za zaštitu od UV zračenja </a:t>
            </a:r>
          </a:p>
          <a:p>
            <a:pPr lvl="1"/>
            <a:r>
              <a:rPr lang="hr-HR" dirty="0"/>
              <a:t>Korisnici kupuju kreme sa SPF-om koje oni misle da su im potrebne </a:t>
            </a:r>
          </a:p>
          <a:p>
            <a:pPr lvl="1"/>
            <a:endParaRPr lang="hr-HR" dirty="0"/>
          </a:p>
          <a:p>
            <a:r>
              <a:rPr lang="hr-HR" dirty="0"/>
              <a:t>RJEŠENJE:</a:t>
            </a:r>
          </a:p>
          <a:p>
            <a:pPr lvl="1"/>
            <a:r>
              <a:rPr lang="hr-HR" dirty="0"/>
              <a:t>Pomoću TSL2951 senzora za jačinu svjetlosti određen je UV indeks u rasponu od 1 do 9+ te je prema tome za 5 različitih nijansi boje kože dana preporuka za SPF 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BROJ KORISNIKA:</a:t>
            </a:r>
          </a:p>
          <a:p>
            <a:pPr lvl="1"/>
            <a:r>
              <a:rPr lang="hr-HR" dirty="0"/>
              <a:t>Svaka osoba koja često boravi na otvorenom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2</a:t>
            </a:fld>
            <a:r>
              <a:rPr lang="hr-HR" altLang="en-US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9699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48680"/>
            <a:ext cx="8258204" cy="5429288"/>
          </a:xfrm>
        </p:spPr>
        <p:txBody>
          <a:bodyPr/>
          <a:lstStyle/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OPIS APLIKACIJE:</a:t>
            </a:r>
          </a:p>
          <a:p>
            <a:pPr lvl="1"/>
            <a:r>
              <a:rPr lang="hr-HR" dirty="0"/>
              <a:t>Korisnik može odabrati svoju nijansu boje kože</a:t>
            </a:r>
          </a:p>
          <a:p>
            <a:pPr lvl="1"/>
            <a:r>
              <a:rPr lang="hr-HR" dirty="0"/>
              <a:t>Aplikacija preporučuje SPF na temelju odabrane boje kože i UV zračenja </a:t>
            </a:r>
          </a:p>
          <a:p>
            <a:pPr lvl="1"/>
            <a:r>
              <a:rPr lang="hr-HR" dirty="0"/>
              <a:t>Aplikacija preporučuje što se dodatno treba koristiti s obzirom na UV zračenje (naočale, šešir, držati se sjene ili izbjegavati izlaziti između 10:00 i 16:00 sati)</a:t>
            </a:r>
          </a:p>
          <a:p>
            <a:r>
              <a:rPr lang="hr-HR" dirty="0"/>
              <a:t>O RAZVOJU:</a:t>
            </a:r>
          </a:p>
          <a:p>
            <a:pPr lvl="1"/>
            <a:r>
              <a:rPr lang="hr-HR" dirty="0"/>
              <a:t>Korišten je </a:t>
            </a:r>
            <a:r>
              <a:rPr lang="hr-HR" dirty="0" err="1"/>
              <a:t>Raspberry</a:t>
            </a:r>
            <a:r>
              <a:rPr lang="hr-HR" dirty="0"/>
              <a:t> Pi 3, TSL2591 senzor, 4 </a:t>
            </a:r>
            <a:r>
              <a:rPr lang="hr-HR" dirty="0" err="1"/>
              <a:t>premosne</a:t>
            </a:r>
            <a:r>
              <a:rPr lang="hr-HR" dirty="0"/>
              <a:t> žice  i eksperimentalna pločica </a:t>
            </a:r>
          </a:p>
          <a:p>
            <a:pPr lvl="1"/>
            <a:r>
              <a:rPr lang="hr-HR" dirty="0"/>
              <a:t>Podaci o jačini svjetlosti se pomoću interneta šalju na </a:t>
            </a:r>
            <a:r>
              <a:rPr lang="hr-HR" dirty="0" err="1"/>
              <a:t>Firebase</a:t>
            </a:r>
            <a:r>
              <a:rPr lang="hr-HR" dirty="0"/>
              <a:t> bazu, a mobilna aplikacija iz baze čita podatke i obrađuje ih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3</a:t>
            </a:fld>
            <a:r>
              <a:rPr lang="hr-HR" altLang="en-US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8834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CB54B91-C082-4899-9B9C-46E3D3B4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4</a:t>
            </a:fld>
            <a:r>
              <a:rPr lang="hr-HR" altLang="en-US"/>
              <a:t> / 10</a:t>
            </a:r>
            <a:endParaRPr lang="hr-HR" alt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44F50C-6C6A-4583-B11C-7F1950C7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1" y="777769"/>
            <a:ext cx="2667683" cy="5146316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AEA24C7B-0322-44F0-A2B2-3FF5D4504EA7}"/>
              </a:ext>
            </a:extLst>
          </p:cNvPr>
          <p:cNvSpPr txBox="1"/>
          <p:nvPr/>
        </p:nvSpPr>
        <p:spPr>
          <a:xfrm>
            <a:off x="1043608" y="5794785"/>
            <a:ext cx="16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err="1"/>
              <a:t>Andorid</a:t>
            </a:r>
            <a:r>
              <a:rPr lang="hr-HR" sz="1400" b="1" dirty="0"/>
              <a:t> App</a:t>
            </a:r>
          </a:p>
        </p:txBody>
      </p:sp>
      <p:pic>
        <p:nvPicPr>
          <p:cNvPr id="1030" name="Picture 6" descr="https://scontent-vie1-1.xx.fbcdn.net/v/t1.15752-9/61574526_446777946124642_6128195015949680640_n.jpg?_nc_cat=104&amp;_nc_ht=scontent-vie1-1.xx&amp;oh=01a70817335fe1dc5a8d112876cb65d8&amp;oe=5D90F9A5">
            <a:extLst>
              <a:ext uri="{FF2B5EF4-FFF2-40B4-BE49-F238E27FC236}">
                <a16:creationId xmlns:a16="http://schemas.microsoft.com/office/drawing/2014/main" id="{2AFBE1D1-B0B2-4033-A149-3269CE71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65983" y="-425612"/>
            <a:ext cx="2952328" cy="393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-vie1-1.xx.fbcdn.net/v/t1.15752-9/61607284_330719730939136_8858516540744531968_n.jpg?_nc_cat=101&amp;_nc_ht=scontent-vie1-1.xx&amp;oh=36584ef911510ff0b821e9cb016b3012&amp;oe=5D519935">
            <a:extLst>
              <a:ext uri="{FF2B5EF4-FFF2-40B4-BE49-F238E27FC236}">
                <a16:creationId xmlns:a16="http://schemas.microsoft.com/office/drawing/2014/main" id="{E342895C-4B41-4307-8B91-769F728D3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78482" y="3390365"/>
            <a:ext cx="2727330" cy="36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nak zbrajanja 9">
            <a:extLst>
              <a:ext uri="{FF2B5EF4-FFF2-40B4-BE49-F238E27FC236}">
                <a16:creationId xmlns:a16="http://schemas.microsoft.com/office/drawing/2014/main" id="{E543C40A-19DB-4A19-8738-4AEB96BA01C1}"/>
              </a:ext>
            </a:extLst>
          </p:cNvPr>
          <p:cNvSpPr/>
          <p:nvPr/>
        </p:nvSpPr>
        <p:spPr>
          <a:xfrm>
            <a:off x="5454115" y="3112668"/>
            <a:ext cx="576064" cy="62277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tx1"/>
              </a:solidFill>
            </a:endParaRPr>
          </a:p>
        </p:txBody>
      </p:sp>
      <p:cxnSp>
        <p:nvCxnSpPr>
          <p:cNvPr id="12" name="Ravni poveznik sa strelicom 11">
            <a:extLst>
              <a:ext uri="{FF2B5EF4-FFF2-40B4-BE49-F238E27FC236}">
                <a16:creationId xmlns:a16="http://schemas.microsoft.com/office/drawing/2014/main" id="{0012029E-DA33-47FD-871A-3F4D3B4EDE83}"/>
              </a:ext>
            </a:extLst>
          </p:cNvPr>
          <p:cNvCxnSpPr>
            <a:cxnSpLocks/>
          </p:cNvCxnSpPr>
          <p:nvPr/>
        </p:nvCxnSpPr>
        <p:spPr>
          <a:xfrm flipH="1">
            <a:off x="3040005" y="1772816"/>
            <a:ext cx="595891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slov 1">
            <a:extLst>
              <a:ext uri="{FF2B5EF4-FFF2-40B4-BE49-F238E27FC236}">
                <a16:creationId xmlns:a16="http://schemas.microsoft.com/office/drawing/2014/main" id="{9AC89BE5-6166-47C6-85BB-4B9F1553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30" y="306082"/>
            <a:ext cx="7258072" cy="582594"/>
          </a:xfrm>
        </p:spPr>
        <p:txBody>
          <a:bodyPr/>
          <a:lstStyle/>
          <a:p>
            <a:r>
              <a:rPr lang="hr-HR" b="0" dirty="0"/>
              <a:t>Blok shema</a:t>
            </a:r>
            <a:br>
              <a:rPr lang="hr-HR" dirty="0"/>
            </a:br>
            <a:endParaRPr lang="hr-HR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F38AE33-3591-4C37-AD5C-1B04B9DC8329}"/>
              </a:ext>
            </a:extLst>
          </p:cNvPr>
          <p:cNvSpPr txBox="1"/>
          <p:nvPr/>
        </p:nvSpPr>
        <p:spPr>
          <a:xfrm>
            <a:off x="6411372" y="3013081"/>
            <a:ext cx="16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err="1"/>
              <a:t>Raspberry</a:t>
            </a:r>
            <a:r>
              <a:rPr lang="hr-HR" sz="1400" b="1" dirty="0"/>
              <a:t> Pi 3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69A086E1-68E5-413B-8857-D5AC0FD6628C}"/>
              </a:ext>
            </a:extLst>
          </p:cNvPr>
          <p:cNvSpPr txBox="1"/>
          <p:nvPr/>
        </p:nvSpPr>
        <p:spPr>
          <a:xfrm>
            <a:off x="5925911" y="6527833"/>
            <a:ext cx="163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/>
              <a:t>TSL2591 senzor</a:t>
            </a:r>
          </a:p>
        </p:txBody>
      </p:sp>
    </p:spTree>
    <p:extLst>
      <p:ext uri="{BB962C8B-B14F-4D97-AF65-F5344CB8AC3E}">
        <p14:creationId xmlns:p14="http://schemas.microsoft.com/office/powerpoint/2010/main" val="238706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B27C6F-C2E6-40F2-BFCD-3B0C6D47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30" y="306082"/>
            <a:ext cx="7258072" cy="582594"/>
          </a:xfrm>
        </p:spPr>
        <p:txBody>
          <a:bodyPr/>
          <a:lstStyle/>
          <a:p>
            <a:r>
              <a:rPr lang="hr-HR" b="0" dirty="0"/>
              <a:t>SNIMKE:</a:t>
            </a:r>
            <a:br>
              <a:rPr lang="hr-HR" dirty="0"/>
            </a:b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9D8BFA7A-4C94-4A9E-8156-AAE4E1B7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41" y="1136626"/>
            <a:ext cx="2178757" cy="4607064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82EEFD0-9BBC-4539-9DC8-9DCDF19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5</a:t>
            </a:fld>
            <a:r>
              <a:rPr lang="hr-HR" altLang="en-US"/>
              <a:t> / 10</a:t>
            </a:r>
            <a:endParaRPr lang="hr-HR" altLang="en-US" dirty="0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E1AA2F75-F4D3-40DA-B543-6E95BD6DF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15" y="1135635"/>
            <a:ext cx="2178757" cy="4607062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822C5EBF-F743-449A-A97E-5D1B72161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89" y="1135759"/>
            <a:ext cx="2178757" cy="4607063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84045978-B46A-41EE-82F5-C23E3B8BB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" y="1146796"/>
            <a:ext cx="2168200" cy="45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7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4740A5-E982-4F89-A2BA-B7FA6177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04"/>
            <a:ext cx="7258072" cy="285752"/>
          </a:xfrm>
        </p:spPr>
        <p:txBody>
          <a:bodyPr/>
          <a:lstStyle/>
          <a:p>
            <a:r>
              <a:rPr lang="hr-HR" b="0" dirty="0"/>
              <a:t>KONKURENTI:</a:t>
            </a:r>
            <a:br>
              <a:rPr lang="hr-HR" dirty="0"/>
            </a:b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65C1210-9C38-4D67-9072-DC3466DD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6</a:t>
            </a:fld>
            <a:r>
              <a:rPr lang="hr-HR" altLang="en-US"/>
              <a:t> / 10</a:t>
            </a:r>
            <a:endParaRPr lang="hr-HR" altLang="en-US" dirty="0"/>
          </a:p>
        </p:txBody>
      </p:sp>
      <p:pic>
        <p:nvPicPr>
          <p:cNvPr id="2054" name="Picture 6" descr="https://scontent-vie1-1.xx.fbcdn.net/v/t1.15752-9/61589300_1211140012400267_8173649357896155136_n.png?_nc_cat=105&amp;_nc_ht=scontent-vie1-1.xx&amp;oh=a235ecd09fef86581bfd20c50be75652&amp;oe=5D592F8E">
            <a:extLst>
              <a:ext uri="{FF2B5EF4-FFF2-40B4-BE49-F238E27FC236}">
                <a16:creationId xmlns:a16="http://schemas.microsoft.com/office/drawing/2014/main" id="{11F7D27C-5E8F-4967-8EA8-55858161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4" y="714356"/>
            <a:ext cx="2800673" cy="592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content-vie1-1.xx.fbcdn.net/v/t1.15752-9/61687741_2217794631864371_8341364970356736000_n.png?_nc_cat=103&amp;_nc_ht=scontent-vie1-1.xx&amp;oh=6286ceee17271fc8fdc4cf9d8fbc87aa&amp;oe=5D8B8B2C">
            <a:extLst>
              <a:ext uri="{FF2B5EF4-FFF2-40B4-BE49-F238E27FC236}">
                <a16:creationId xmlns:a16="http://schemas.microsoft.com/office/drawing/2014/main" id="{EE030260-C191-4363-A24E-76AA8F7B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14356"/>
            <a:ext cx="2808632" cy="59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4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BUDUĆA POBOLJŠANJA:</a:t>
            </a:r>
          </a:p>
          <a:p>
            <a:pPr lvl="1"/>
            <a:r>
              <a:rPr lang="hr-HR" dirty="0"/>
              <a:t>Aplikacija sama javlja kada se UV zračenje poveća i kada bi se trebala povećati SPF zaštita</a:t>
            </a:r>
          </a:p>
          <a:p>
            <a:pPr lvl="1"/>
            <a:r>
              <a:rPr lang="hr-HR" dirty="0"/>
              <a:t>Aplikacija na karti prikazuje u kojem gradu je koliko UV zračenje </a:t>
            </a:r>
          </a:p>
          <a:p>
            <a:pPr lvl="1"/>
            <a:r>
              <a:rPr lang="hr-HR" dirty="0"/>
              <a:t>Aplikacija podsjeća korisnika svakih npr. sat vremena da ponovno namaže SPF kremu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7</a:t>
            </a:fld>
            <a:r>
              <a:rPr lang="hr-HR" altLang="en-US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6155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Razvojni 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8</a:t>
            </a:fld>
            <a:r>
              <a:rPr lang="hr-HR" altLang="en-US"/>
              <a:t> / 10</a:t>
            </a:r>
            <a:endParaRPr lang="hr-HR" alt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56036774"/>
              </p:ext>
            </p:extLst>
          </p:nvPr>
        </p:nvGraphicFramePr>
        <p:xfrm>
          <a:off x="1038236" y="1326685"/>
          <a:ext cx="6096000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11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380" y="3227584"/>
            <a:ext cx="2919239" cy="768582"/>
          </a:xfrm>
        </p:spPr>
        <p:txBody>
          <a:bodyPr/>
          <a:lstStyle/>
          <a:p>
            <a:r>
              <a:rPr lang="hr-HR" sz="2000" dirty="0"/>
              <a:t>UV zračenje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6387"/>
            <a:ext cx="6400800" cy="2376264"/>
          </a:xfrm>
        </p:spPr>
        <p:txBody>
          <a:bodyPr/>
          <a:lstStyle/>
          <a:p>
            <a:br>
              <a:rPr lang="hr-HR" sz="2000" dirty="0"/>
            </a:br>
            <a:r>
              <a:rPr lang="hr-HR" sz="2000" dirty="0"/>
              <a:t>ORGANIZACIJA:</a:t>
            </a:r>
            <a:br>
              <a:rPr lang="hr-HR" sz="2000" dirty="0"/>
            </a:br>
            <a:r>
              <a:rPr lang="hr-HR" sz="1600" dirty="0"/>
              <a:t>Sveučilište Jurja Dobrile u Puli</a:t>
            </a:r>
          </a:p>
          <a:p>
            <a:r>
              <a:rPr lang="hr-HR" sz="1600" dirty="0"/>
              <a:t>Fakultet Informatike</a:t>
            </a:r>
          </a:p>
          <a:p>
            <a:r>
              <a:rPr lang="hr-HR" sz="1600" dirty="0"/>
              <a:t>Diplomski studij Informatike, 1. godina</a:t>
            </a:r>
          </a:p>
          <a:p>
            <a:r>
              <a:rPr lang="hr-HR" sz="1600" dirty="0"/>
              <a:t>Mobilne aplikacije, </a:t>
            </a:r>
            <a:r>
              <a:rPr lang="hr-HR" sz="1600" dirty="0" err="1"/>
              <a:t>Ak.g</a:t>
            </a:r>
            <a:r>
              <a:rPr lang="hr-HR" sz="1600" dirty="0"/>
              <a:t>. 2018./2019.</a:t>
            </a:r>
          </a:p>
          <a:p>
            <a:r>
              <a:rPr lang="hr-HR" sz="1600" dirty="0"/>
              <a:t>Nositelj: Siniša </a:t>
            </a:r>
            <a:r>
              <a:rPr lang="hr-HR" sz="1600" dirty="0" err="1"/>
              <a:t>Sovilj</a:t>
            </a:r>
            <a:r>
              <a:rPr lang="hr-HR" sz="1600" dirty="0"/>
              <a:t> (</a:t>
            </a:r>
            <a:r>
              <a:rPr lang="hr-HR" sz="1600" dirty="0">
                <a:hlinkClick r:id="rId2"/>
              </a:rPr>
              <a:t>ssovilj@unipu.hr</a:t>
            </a:r>
            <a:r>
              <a:rPr lang="hr-HR" sz="16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5C7-5810-493E-9E30-6E67919CF366}" type="slidenum">
              <a:rPr lang="hr-HR" altLang="en-US" smtClean="0"/>
              <a:pPr/>
              <a:t>9</a:t>
            </a:fld>
            <a:r>
              <a:rPr lang="hr-HR" altLang="en-US" dirty="0"/>
              <a:t> / 10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2F9ECCA-72A4-4273-AFC3-19AFFBCA8E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62" y="1515709"/>
            <a:ext cx="1531876" cy="15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ppt433.tmp</Template>
  <TotalTime>1870</TotalTime>
  <Words>277</Words>
  <Application>Microsoft Office PowerPoint</Application>
  <PresentationFormat>Prikaz na zaslonu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Webdings</vt:lpstr>
      <vt:lpstr>Wingdings</vt:lpstr>
      <vt:lpstr>Office Theme</vt:lpstr>
      <vt:lpstr>UV zračenje  Mobilna aplikacija za praćenje mjerenja UV zračenja udaljene meteorološke stanice uz SPF preporuku</vt:lpstr>
      <vt:lpstr>PowerPoint prezentacija</vt:lpstr>
      <vt:lpstr>PowerPoint prezentacija</vt:lpstr>
      <vt:lpstr>Blok shema </vt:lpstr>
      <vt:lpstr>SNIMKE: </vt:lpstr>
      <vt:lpstr>KONKURENTI: </vt:lpstr>
      <vt:lpstr>PowerPoint prezentacija</vt:lpstr>
      <vt:lpstr>Razvojni tim</vt:lpstr>
      <vt:lpstr>UV zračenje </vt:lpstr>
    </vt:vector>
  </TitlesOfParts>
  <Company>ZZT@FER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Sovilj</dc:creator>
  <cp:lastModifiedBy>Vedrana</cp:lastModifiedBy>
  <cp:revision>334</cp:revision>
  <cp:lastPrinted>2016-03-14T10:53:14Z</cp:lastPrinted>
  <dcterms:created xsi:type="dcterms:W3CDTF">2011-02-07T16:46:15Z</dcterms:created>
  <dcterms:modified xsi:type="dcterms:W3CDTF">2019-06-04T10:35:22Z</dcterms:modified>
</cp:coreProperties>
</file>