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74D8-42A6-EB81-0142-781040B8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DA68F-FECC-AAD2-22EA-29D5C0188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33565-DECF-5CA5-0AFF-167F6E77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CA2AC-2D02-F396-AE38-84A9CF69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2CE7C-9D55-750B-E215-3477ABE2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7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B7557-3096-CDAF-0419-ADD2926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1AF9B-F64E-FD7B-E0B7-96CB1092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BC76-DFDB-9522-5A0D-54BBFC8F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BCF27-9922-0A2B-60BB-DDCE6D4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772E7-2CD8-C450-C2EC-C127FE78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68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EBB383-6864-E05C-DDCA-7D8B9C38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797A62-3BF0-DF2C-E824-87540920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ED0E8-C217-A55D-BFBF-0D6C193F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FA39D-9BFE-F900-FBBC-3C5B0B7D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0C477-5B38-C1A1-3D53-333B46B2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0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AD949-2619-C5CD-4E24-2D663EE2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585F7-F94D-CBB5-CD3E-41583D9E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E9A0-93B9-552F-6F1E-6BCA2A73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0B425-604A-5F22-8DC2-0AD6BF27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90564-0DBC-3536-CCF5-BCB6B401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8E942-A5FC-10CC-0168-9F1844D8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76973-ED83-3834-0EF4-A9E78058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BD3F-68F0-3BB7-4569-5CFDCCC7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075ED-29AD-DA70-6E48-0BD9A3D2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E103D-977A-583E-6B7C-DEC2F553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8F4B5-BF3D-CEDF-D909-49C8E98E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D971C-74EA-74CD-7C99-18DD9D56C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A31D88-CF13-2691-4FDC-372C465E2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15C5A-1CB9-F1EB-D4B3-0528CDE4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16A8B6-6B35-D729-90A5-8DA39139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3CB7C-7CF3-7580-7CAB-9A5CA437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DC59-85CB-105F-83A5-7B8DBCE7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B9F99-0B97-58BE-7308-D2D3FF91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3B168-00A2-B8C6-70C9-C9596C68A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382B16-87D8-55FC-995C-FEE2C284E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CD07AB-0CED-619D-683B-CF92CEE40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6477D-A320-A3FE-264F-6D12317E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A799B1-F9E4-DC20-01C5-6D0F9418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A0E910-C7E3-B725-B02D-0BE8F68A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F3D-F633-AF8E-3DDA-158AA794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DBA29-5459-F477-7117-69378ADB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A63C0-3504-E2D9-C692-96E4F380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12683F-4112-2E43-8713-F14B85CB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5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D05C9-0EB5-6396-6936-0455EDB5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02B02E-A7A1-C3CD-F2ED-E1E8D3F4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E6A01E-7206-391F-DFB3-8A88E2B9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7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536ED-810C-730A-3E34-8060BF03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16BED-0A70-AD85-D22E-D7A15057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73AE0-AD11-7FA8-6D7C-AFA29D903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F59BA-40F0-DD1A-90DD-F92094B7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0C10B-FA14-5927-D5E8-6237E399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4B0FB-664B-DFCF-E88A-E507428C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15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68F2A-7EFA-95AB-6B77-DA3E3851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9A99B-3759-597B-4FD6-2B5834CDB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DA34F-DF48-B90B-8872-B7A9E45C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E26A0-3846-386C-3AB8-92635F05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D6F0-94A5-A71F-B508-C47C1A7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FFFA4-7561-876E-682E-9CCF675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3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0A16-80DF-C38F-D8E2-308A016B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0BD2F-68BB-D23D-ABF2-610F17C2F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885F5-2661-2E0A-3D16-4DCBC4EC4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9521F-3844-4820-B1B8-C365A116A3C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D90B2-C0C8-4116-4EA9-8AF48FAFC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ED83-CB60-7810-3FF6-F6C403BA1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3B87F-DA20-472A-BD8D-06F5A4A8E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9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4FD8F0-CCB6-69B2-B274-211A29BED2F5}"/>
              </a:ext>
            </a:extLst>
          </p:cNvPr>
          <p:cNvGrpSpPr/>
          <p:nvPr/>
        </p:nvGrpSpPr>
        <p:grpSpPr>
          <a:xfrm>
            <a:off x="767546" y="731298"/>
            <a:ext cx="10473530" cy="5219033"/>
            <a:chOff x="767546" y="731298"/>
            <a:chExt cx="10473530" cy="5219033"/>
          </a:xfrm>
        </p:grpSpPr>
        <p:pic>
          <p:nvPicPr>
            <p:cNvPr id="5" name="그림 4" descr="노 Dude">
              <a:extLst>
                <a:ext uri="{FF2B5EF4-FFF2-40B4-BE49-F238E27FC236}">
                  <a16:creationId xmlns:a16="http://schemas.microsoft.com/office/drawing/2014/main" id="{D296AB3E-7B8D-C5D8-D841-473F1F9B2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39" y="1677787"/>
              <a:ext cx="2561036" cy="2561036"/>
            </a:xfrm>
            <a:prstGeom prst="rect">
              <a:avLst/>
            </a:prstGeom>
          </p:spPr>
        </p:pic>
        <p:pic>
          <p:nvPicPr>
            <p:cNvPr id="7" name="그림 6" descr="그래 친구야">
              <a:extLst>
                <a:ext uri="{FF2B5EF4-FFF2-40B4-BE49-F238E27FC236}">
                  <a16:creationId xmlns:a16="http://schemas.microsoft.com/office/drawing/2014/main" id="{5B47EAC8-E9A0-F64F-8706-7E0CE50DC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9"/>
            <a:stretch/>
          </p:blipFill>
          <p:spPr>
            <a:xfrm>
              <a:off x="767546" y="1677787"/>
              <a:ext cx="2172792" cy="256103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4EBFA8-EA92-F38A-3243-3AB16965C50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4661" y="731298"/>
              <a:ext cx="3306415" cy="211610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2069175-5B79-300B-053E-1026EA0BF98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4661" y="3180770"/>
              <a:ext cx="3306415" cy="211610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480CBD9-80C4-D1F5-AB14-E5790F82E95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97896" y="731298"/>
              <a:ext cx="3306415" cy="211610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10A05F7-BA6A-FF5F-905C-9F098B04B9D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97896" y="3180770"/>
              <a:ext cx="3306415" cy="211610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6297138-8992-A94D-6083-2BFAE3D690B9}"/>
                </a:ext>
              </a:extLst>
            </p:cNvPr>
            <p:cNvSpPr/>
            <p:nvPr/>
          </p:nvSpPr>
          <p:spPr>
            <a:xfrm>
              <a:off x="9027507" y="1578389"/>
              <a:ext cx="1956619" cy="62926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0A1443-B4DC-43CD-DA8B-4708F06151B3}"/>
                </a:ext>
              </a:extLst>
            </p:cNvPr>
            <p:cNvSpPr/>
            <p:nvPr/>
          </p:nvSpPr>
          <p:spPr>
            <a:xfrm>
              <a:off x="8254791" y="3820142"/>
              <a:ext cx="2857155" cy="70792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6AE43F0-DB89-9625-16A6-F00062EDF4BA}"/>
                </a:ext>
              </a:extLst>
            </p:cNvPr>
            <p:cNvSpPr/>
            <p:nvPr/>
          </p:nvSpPr>
          <p:spPr>
            <a:xfrm>
              <a:off x="3102506" y="1323825"/>
              <a:ext cx="2320683" cy="991983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58C61F1-3B2F-281B-2E39-2EEBBBE836E0}"/>
                </a:ext>
              </a:extLst>
            </p:cNvPr>
            <p:cNvSpPr/>
            <p:nvPr/>
          </p:nvSpPr>
          <p:spPr>
            <a:xfrm>
              <a:off x="3944230" y="4439576"/>
              <a:ext cx="1552676" cy="501445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226384-FFEB-A498-E5A4-32FCA636F612}"/>
                </a:ext>
              </a:extLst>
            </p:cNvPr>
            <p:cNvSpPr txBox="1"/>
            <p:nvPr/>
          </p:nvSpPr>
          <p:spPr>
            <a:xfrm>
              <a:off x="2697896" y="5427111"/>
              <a:ext cx="3306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badi Extra Light" panose="020B0204020104020204" pitchFamily="34" charset="0"/>
                </a:rPr>
                <a:t>(a) Valid</a:t>
              </a:r>
              <a:endParaRPr lang="ko-KR" altLang="en-US" sz="2800" dirty="0">
                <a:latin typeface="Abadi Extra Light" panose="020B02040201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E397A0-72ED-F0B1-39EE-A44A135E04E0}"/>
                </a:ext>
              </a:extLst>
            </p:cNvPr>
            <p:cNvSpPr txBox="1"/>
            <p:nvPr/>
          </p:nvSpPr>
          <p:spPr>
            <a:xfrm>
              <a:off x="7889656" y="5427111"/>
              <a:ext cx="3306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badi Extra Light" panose="020B0204020104020204" pitchFamily="34" charset="0"/>
                </a:rPr>
                <a:t>(b) Illegal</a:t>
              </a:r>
              <a:endParaRPr lang="ko-KR" altLang="en-US" sz="2800" dirty="0">
                <a:latin typeface="Abadi Extra Light" panose="020B02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67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Abadi Extra 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YechanKim</dc:creator>
  <cp:lastModifiedBy>YechanKim</cp:lastModifiedBy>
  <cp:revision>1</cp:revision>
  <dcterms:created xsi:type="dcterms:W3CDTF">2024-05-22T10:59:04Z</dcterms:created>
  <dcterms:modified xsi:type="dcterms:W3CDTF">2024-05-22T11:20:45Z</dcterms:modified>
</cp:coreProperties>
</file>