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79DEA-6E0B-4282-9585-AD46184B5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36F0C3-C47B-47E0-B037-493197B344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C0767-8F21-48D1-9392-6638AD448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6E0B-EAA4-428E-9C50-47501E11D28D}" type="datetimeFigureOut">
              <a:rPr lang="fr-FR" smtClean="0"/>
              <a:t>26/11/2024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E9B16-6618-4A97-9E17-B1A562628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AD6A1-784F-4D88-8DFB-5C53B68D9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B4C5C-B39B-40C5-B3B8-C5FDC058E0B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8047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95709-8E50-4BC8-89F1-3237BE11F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33C79E-DACD-4928-BFDF-5A617D9CC3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DB8D8-1105-492F-9575-69A510B67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6E0B-EAA4-428E-9C50-47501E11D28D}" type="datetimeFigureOut">
              <a:rPr lang="fr-FR" smtClean="0"/>
              <a:t>26/11/2024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122DE-1CCA-45D1-9838-E588D2754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21221-F00D-4F41-84B3-CEBF5948D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B4C5C-B39B-40C5-B3B8-C5FDC058E0B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2498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991F50-6FCF-4631-A0C9-6C6A06C255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6E4A2-93CB-459B-8EBA-A7091999D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72FD2-453B-4F51-A892-6E489DD67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6E0B-EAA4-428E-9C50-47501E11D28D}" type="datetimeFigureOut">
              <a:rPr lang="fr-FR" smtClean="0"/>
              <a:t>26/11/2024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E44CE-9C68-47CE-920D-A6B2621C2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F49D7-C477-4B17-93A2-4EDB316E5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B4C5C-B39B-40C5-B3B8-C5FDC058E0B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1584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41045-0E56-47E1-97D7-C90280EFC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07EB9-F191-4814-99C0-A8203BC3F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2E3AF-5513-4022-8093-60334867F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6E0B-EAA4-428E-9C50-47501E11D28D}" type="datetimeFigureOut">
              <a:rPr lang="fr-FR" smtClean="0"/>
              <a:t>26/11/2024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597DA-78AE-41F2-8F07-1D80B37A0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B1585-09EF-479B-AD22-11C6BFA7C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B4C5C-B39B-40C5-B3B8-C5FDC058E0B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6414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6AD39-DC5C-493C-BD8C-E69966B04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385D01-6487-4BAF-908E-AAD9EAB32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5245B-8F84-41B9-BD1F-19A519E63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6E0B-EAA4-428E-9C50-47501E11D28D}" type="datetimeFigureOut">
              <a:rPr lang="fr-FR" smtClean="0"/>
              <a:t>26/11/2024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835B9-47AA-4655-BAEB-648EC30B9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2DDF8-196A-4E40-ADAB-845F5DF0B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B4C5C-B39B-40C5-B3B8-C5FDC058E0B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69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877C3-8CD9-4267-9670-95A43C1AC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E01AF-3674-4F23-BE50-74BE3510A6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C28C5F-F869-46A1-B986-6E18B165C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11081-C7C9-48C5-9EC2-DDCAB9780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6E0B-EAA4-428E-9C50-47501E11D28D}" type="datetimeFigureOut">
              <a:rPr lang="fr-FR" smtClean="0"/>
              <a:t>26/11/2024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178BB-58DF-4753-ABE0-B187F72E8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5E93CF-4EAE-4C9A-BA74-A2DD4D63A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B4C5C-B39B-40C5-B3B8-C5FDC058E0B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5715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A8349-82B0-4088-ADB5-C73CC6A90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D7466-40C4-4A2B-AE02-83D0CCAF6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400F22-4274-473C-BA64-467029876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271D63-BCEA-42C1-8A6A-94AB017ADB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871FBA-AD38-4F82-8A5B-2302F8F1B9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DAF0F3-D148-4007-9CD8-9FBE86A2C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6E0B-EAA4-428E-9C50-47501E11D28D}" type="datetimeFigureOut">
              <a:rPr lang="fr-FR" smtClean="0"/>
              <a:t>26/11/2024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014C40-A8E3-4EAB-85F1-FBE18479D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A00E35-4D83-48D8-9677-56D5076F3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B4C5C-B39B-40C5-B3B8-C5FDC058E0B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2290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CD24F-352F-42B4-A966-5FA0CECFB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4633C5-672F-4F25-AF16-B5885A716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6E0B-EAA4-428E-9C50-47501E11D28D}" type="datetimeFigureOut">
              <a:rPr lang="fr-FR" smtClean="0"/>
              <a:t>26/11/2024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2AA8D-B79D-49FB-9C6C-00E3F8F2A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FB67EA-1DD4-4A3E-B778-080F4B07A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B4C5C-B39B-40C5-B3B8-C5FDC058E0B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5493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59F114-6B0B-48E7-9DDA-04905E652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6E0B-EAA4-428E-9C50-47501E11D28D}" type="datetimeFigureOut">
              <a:rPr lang="fr-FR" smtClean="0"/>
              <a:t>26/11/2024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A6E128-5A7B-4325-B881-16349B868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D643E-C072-4852-A96E-F14172CF4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B4C5C-B39B-40C5-B3B8-C5FDC058E0B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5112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883BA-F016-4557-99B0-C9009C62C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15F89-B3DA-416A-A43C-2724CED54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F58179-F7C1-4601-A313-B2DC8BBCC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A2CDBA-2068-4ECA-94DE-6BE5C9C82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6E0B-EAA4-428E-9C50-47501E11D28D}" type="datetimeFigureOut">
              <a:rPr lang="fr-FR" smtClean="0"/>
              <a:t>26/11/2024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91B9C-41B3-4D7C-B718-11EDF9256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F69FA-3F21-4AEA-9C63-04EC91DA4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B4C5C-B39B-40C5-B3B8-C5FDC058E0B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1656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A5FAD-6A1B-40AF-86AD-BE3AC6D9C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042416-90E7-48FB-AE2C-AEDF316C5A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EA02A9-770A-4FC3-A351-D68D27015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92AC1-BE8E-4445-B705-36FF579D7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6E0B-EAA4-428E-9C50-47501E11D28D}" type="datetimeFigureOut">
              <a:rPr lang="fr-FR" smtClean="0"/>
              <a:t>26/11/2024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118B35-16AB-4AA7-AE93-AAB737547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D65370-4268-48AC-A627-E41E29BF3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B4C5C-B39B-40C5-B3B8-C5FDC058E0B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2221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6A61A-F62A-403A-A9D8-1EFFD2784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BE015-9339-49A3-9984-8E8261604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B9CAA-9514-43B6-841E-F013FB2632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C6E0B-EAA4-428E-9C50-47501E11D28D}" type="datetimeFigureOut">
              <a:rPr lang="fr-FR" smtClean="0"/>
              <a:t>26/11/2024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C12A4-571D-4B87-9C19-8700F69C91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164D6-72FD-4E20-A2FA-BAF809B06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B4C5C-B39B-40C5-B3B8-C5FDC058E0B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5164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01F9E-E582-46B5-A231-5CDC15071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20132"/>
            <a:ext cx="9144000" cy="1322944"/>
          </a:xfrm>
        </p:spPr>
        <p:txBody>
          <a:bodyPr>
            <a:normAutofit/>
          </a:bodyPr>
          <a:lstStyle/>
          <a:p>
            <a:r>
              <a:rPr lang="en-US" sz="8000" dirty="0"/>
              <a:t>INF-461-GROUP B</a:t>
            </a:r>
            <a:endParaRPr lang="fr-FR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2872FE-4AD6-4464-ABAD-465BBEE7D1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8586" y="2601119"/>
            <a:ext cx="9144000" cy="1655762"/>
          </a:xfrm>
        </p:spPr>
        <p:txBody>
          <a:bodyPr>
            <a:normAutofit/>
          </a:bodyPr>
          <a:lstStyle/>
          <a:p>
            <a:r>
              <a:rPr lang="en-US" sz="4400" b="1" dirty="0"/>
              <a:t>MBAME </a:t>
            </a:r>
            <a:r>
              <a:rPr lang="en-US" sz="4400" b="1" dirty="0" err="1"/>
              <a:t>MBAME</a:t>
            </a:r>
            <a:r>
              <a:rPr lang="en-US" sz="4400" b="1" dirty="0"/>
              <a:t> MARTIN JAMES</a:t>
            </a:r>
          </a:p>
          <a:p>
            <a:r>
              <a:rPr lang="en-US" sz="4400" b="1" dirty="0"/>
              <a:t>M1/SIGL</a:t>
            </a:r>
            <a:endParaRPr lang="fr-FR" sz="4400" b="1" dirty="0"/>
          </a:p>
        </p:txBody>
      </p:sp>
    </p:spTree>
    <p:extLst>
      <p:ext uri="{BB962C8B-B14F-4D97-AF65-F5344CB8AC3E}">
        <p14:creationId xmlns:p14="http://schemas.microsoft.com/office/powerpoint/2010/main" val="3219882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actory Method Design Pattern with Real-world example | by Prasad ...">
            <a:extLst>
              <a:ext uri="{FF2B5EF4-FFF2-40B4-BE49-F238E27FC236}">
                <a16:creationId xmlns:a16="http://schemas.microsoft.com/office/drawing/2014/main" id="{FC54B829-646D-41C3-9DD9-AAEAFA9D30F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070" y="452439"/>
            <a:ext cx="6089717" cy="484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50D1F2-9BFA-4348-AB9A-1C22599EAF07}"/>
              </a:ext>
            </a:extLst>
          </p:cNvPr>
          <p:cNvSpPr txBox="1"/>
          <p:nvPr/>
        </p:nvSpPr>
        <p:spPr>
          <a:xfrm>
            <a:off x="7343480" y="1033651"/>
            <a:ext cx="51512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Brief explanation of factory method in creation pattern</a:t>
            </a:r>
          </a:p>
          <a:p>
            <a:r>
              <a:rPr lang="en-GB" dirty="0"/>
              <a:t>The </a:t>
            </a:r>
            <a:r>
              <a:rPr lang="en-GB" b="1" dirty="0"/>
              <a:t>Factory Method</a:t>
            </a:r>
            <a:r>
              <a:rPr lang="en-GB" dirty="0"/>
              <a:t> is a design pattern from the "Creational Patterns" family in object-oriented programming. It provides a way to delegate the instantiation of objects to subclasses, promoting loose coupling and enhancing code flexibility and reuse.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5681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84F88562-83EC-47F6-949F-0EDC8C54581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828800" y="3552756"/>
            <a:ext cx="88392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fr-FR" altLang="fr-FR" sz="1800" b="1" dirty="0">
                <a:latin typeface="Arial" panose="020B0604020202020204" pitchFamily="34" charset="0"/>
              </a:rPr>
              <a:t>Simple </a:t>
            </a:r>
            <a:r>
              <a:rPr lang="fr-FR" altLang="fr-FR" sz="1800" b="1" dirty="0" err="1">
                <a:latin typeface="Arial" panose="020B0604020202020204" pitchFamily="34" charset="0"/>
              </a:rPr>
              <a:t>Factory</a:t>
            </a:r>
            <a:endParaRPr kumimoji="0" lang="fr-FR" altLang="fr-F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Description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Not an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actual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design pattern but a simple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implementation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encapsulates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creation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process. It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static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method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without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exposing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instantiation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the client.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Case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When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have a single place to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centralize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creation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similar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2052" name="Picture 4" descr="Simple Factory Model and Factory Method Model of Design Model">
            <a:extLst>
              <a:ext uri="{FF2B5EF4-FFF2-40B4-BE49-F238E27FC236}">
                <a16:creationId xmlns:a16="http://schemas.microsoft.com/office/drawing/2014/main" id="{89F2EF70-AACB-4476-AAD4-522E01D7F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662" y="383128"/>
            <a:ext cx="598170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4866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9961F5C-4FA1-42E0-989F-A492DE0BEA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5632" y="4449694"/>
            <a:ext cx="10586884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GB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Abstract Factory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GB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Description</a:t>
            </a:r>
            <a:r>
              <a:rPr kumimoji="0" lang="en-GB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Provides an interface for creating families of related or dependent objects without specifying their concrete classes. It often involves multiple factory methods to create various related objects.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GB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Case</a:t>
            </a:r>
            <a:r>
              <a:rPr kumimoji="0" lang="en-GB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When you need to create a suite of products (like GUI elements: buttons, checkboxes, etc.) that belong together and vary across families (e.g., different operating systems).</a:t>
            </a:r>
          </a:p>
        </p:txBody>
      </p:sp>
      <p:pic>
        <p:nvPicPr>
          <p:cNvPr id="3075" name="Picture 3" descr="Abstract Factory - learnBATTA">
            <a:extLst>
              <a:ext uri="{FF2B5EF4-FFF2-40B4-BE49-F238E27FC236}">
                <a16:creationId xmlns:a16="http://schemas.microsoft.com/office/drawing/2014/main" id="{D6BC152B-E01F-4AA8-A550-D95AFEB8C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369" y="541649"/>
            <a:ext cx="8686800" cy="3379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883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509BA-5139-4278-922B-3E3E8220E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FACTORY KIT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313E4F4-E6F7-49BC-B9CD-97A59BC16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717" y="4254321"/>
            <a:ext cx="1135625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GB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Description</a:t>
            </a:r>
            <a:r>
              <a:rPr kumimoji="0" lang="en-GB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more advanced type of factory pattern where the creation logic is encapsulated in a factory object that can be configured at runtime, often using a registry or map of creation functions.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GB" altLang="fr-F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Case</a:t>
            </a:r>
            <a:r>
              <a:rPr kumimoji="0" lang="en-GB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When the creation logic needs to be dynamically adaptable based on runtime conditions or configurations.</a:t>
            </a:r>
          </a:p>
        </p:txBody>
      </p:sp>
      <p:pic>
        <p:nvPicPr>
          <p:cNvPr id="4101" name="Picture 5" descr="11+ Factory Pattern Class Diagram | Robhosking Diagram">
            <a:extLst>
              <a:ext uri="{FF2B5EF4-FFF2-40B4-BE49-F238E27FC236}">
                <a16:creationId xmlns:a16="http://schemas.microsoft.com/office/drawing/2014/main" id="{9F01C964-058F-448D-8387-2E05849A9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320" y="28575"/>
            <a:ext cx="443865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6937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242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INF-461-GROUP B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INF-461-GROUP B</dc:title>
  <dc:creator>James Martin</dc:creator>
  <cp:lastModifiedBy>James Martin</cp:lastModifiedBy>
  <cp:revision>3</cp:revision>
  <dcterms:created xsi:type="dcterms:W3CDTF">2024-11-25T23:12:58Z</dcterms:created>
  <dcterms:modified xsi:type="dcterms:W3CDTF">2024-11-25T23:42:30Z</dcterms:modified>
</cp:coreProperties>
</file>