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29.jpeg" ContentType="image/jpeg"/>
  <Override PartName="/ppt/media/image28.png" ContentType="image/png"/>
  <Override PartName="/ppt/media/image27.png" ContentType="image/png"/>
  <Override PartName="/ppt/media/image21.jpeg" ContentType="image/jpeg"/>
  <Override PartName="/ppt/media/image16.png" ContentType="image/png"/>
  <Override PartName="/ppt/media/image7.png" ContentType="image/png"/>
  <Override PartName="/ppt/media/image12.jpeg" ContentType="image/jpeg"/>
  <Override PartName="/ppt/media/image18.png" ContentType="image/png"/>
  <Override PartName="/ppt/media/image9.png" ContentType="image/png"/>
  <Override PartName="/ppt/media/image10.jpeg" ContentType="image/jpeg"/>
  <Override PartName="/ppt/media/image20.png" ContentType="image/png"/>
  <Override PartName="/ppt/media/image11.jpeg" ContentType="image/jpeg"/>
  <Override PartName="/ppt/media/image30.png" ContentType="image/png"/>
  <Override PartName="/ppt/media/image31.jpeg" ContentType="image/jpeg"/>
  <Override PartName="/ppt/media/image32.jpeg" ContentType="image/jpeg"/>
  <Override PartName="/ppt/media/image17.png" ContentType="image/png"/>
  <Override PartName="/ppt/media/image33.jpeg" ContentType="image/jpeg"/>
  <Override PartName="/ppt/media/image6.png" ContentType="image/png"/>
  <Override PartName="/ppt/media/image13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22.jpeg" ContentType="image/jpeg"/>
  <Override PartName="/ppt/media/image5.png" ContentType="image/png"/>
  <Override PartName="/ppt/media/image1.png" ContentType="image/png"/>
  <Override PartName="/ppt/media/image8.png" ContentType="image/png"/>
  <Override PartName="/ppt/media/image14.jpeg" ContentType="image/jpeg"/>
  <Override PartName="/ppt/media/image15.jpeg" ContentType="image/jpeg"/>
  <Override PartName="/ppt/media/image19.png" ContentType="image/png"/>
  <Override PartName="/ppt/media/image23.jpeg" ContentType="image/jpeg"/>
  <Override PartName="/ppt/media/image24.png" ContentType="image/png"/>
  <Override PartName="/ppt/media/image25.png" ContentType="image/png"/>
  <Override PartName="/ppt/media/image26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34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771560" y="35280"/>
            <a:ext cx="14744520" cy="18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669BF4-79A2-4D52-9895-3A4F6E3B29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71560" y="35280"/>
            <a:ext cx="14744520" cy="18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6341A8-CE4C-4DF8-8505-DC2030E77B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771560" y="35280"/>
            <a:ext cx="14744520" cy="18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0FCBD3A-0CC8-4C70-87B7-F7350F7125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71560" y="35280"/>
            <a:ext cx="14744520" cy="18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D31386D-858C-426B-B443-3D44A6253E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771560" y="35280"/>
            <a:ext cx="14744520" cy="18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61C5E61-E88E-494B-BFE0-13A5FB5378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 hidden="1"/>
          <p:cNvSpPr/>
          <p:nvPr/>
        </p:nvSpPr>
        <p:spPr>
          <a:xfrm>
            <a:off x="15396480" y="0"/>
            <a:ext cx="2900880" cy="10288440"/>
          </a:xfrm>
          <a:custGeom>
            <a:avLst/>
            <a:gdLst>
              <a:gd name="textAreaLeft" fmla="*/ 0 w 2900880"/>
              <a:gd name="textAreaRight" fmla="*/ 2901240 w 290088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bg object 17" hidden="1"/>
          <p:cNvSpPr/>
          <p:nvPr/>
        </p:nvSpPr>
        <p:spPr>
          <a:xfrm>
            <a:off x="-7200" y="0"/>
            <a:ext cx="3342240" cy="10290600"/>
          </a:xfrm>
          <a:custGeom>
            <a:avLst/>
            <a:gdLst>
              <a:gd name="textAreaLeft" fmla="*/ 0 w 3342240"/>
              <a:gd name="textAreaRight" fmla="*/ 3342600 w 3342240"/>
              <a:gd name="textAreaTop" fmla="*/ 0 h 10290600"/>
              <a:gd name="textAreaBottom" fmla="*/ 10290960 h 10290600"/>
            </a:gdLst>
            <a:ahLst/>
            <a:rect l="textAreaLeft" t="textAreaTop" r="textAreaRight" b="textAreaBottom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98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g object 16"/>
          <p:cNvSpPr/>
          <p:nvPr/>
        </p:nvSpPr>
        <p:spPr>
          <a:xfrm>
            <a:off x="15396480" y="0"/>
            <a:ext cx="2900880" cy="10288440"/>
          </a:xfrm>
          <a:custGeom>
            <a:avLst/>
            <a:gdLst>
              <a:gd name="textAreaLeft" fmla="*/ 0 w 2900880"/>
              <a:gd name="textAreaRight" fmla="*/ 2901240 w 290088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bg object 17"/>
          <p:cNvSpPr/>
          <p:nvPr/>
        </p:nvSpPr>
        <p:spPr>
          <a:xfrm>
            <a:off x="-7200" y="0"/>
            <a:ext cx="3342240" cy="10290600"/>
          </a:xfrm>
          <a:custGeom>
            <a:avLst/>
            <a:gdLst>
              <a:gd name="textAreaLeft" fmla="*/ 0 w 3342240"/>
              <a:gd name="textAreaRight" fmla="*/ 3342600 w 3342240"/>
              <a:gd name="textAreaTop" fmla="*/ 0 h 10290600"/>
              <a:gd name="textAreaBottom" fmla="*/ 10290960 h 10290600"/>
            </a:gdLst>
            <a:ahLst/>
            <a:rect l="textAreaLeft" t="textAreaTop" r="textAreaRight" b="textAreaBottom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98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bg object 18" descr=""/>
          <p:cNvPicPr/>
          <p:nvPr/>
        </p:nvPicPr>
        <p:blipFill>
          <a:blip r:embed="rId2"/>
          <a:stretch/>
        </p:blipFill>
        <p:spPr>
          <a:xfrm>
            <a:off x="1515960" y="1966680"/>
            <a:ext cx="14925240" cy="8210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69520" y="278280"/>
            <a:ext cx="9948960" cy="201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6600" spc="-1" strike="noStrike">
                <a:solidFill>
                  <a:srgbClr val="000000"/>
                </a:solidFill>
                <a:latin typeface="Calibri"/>
              </a:rPr>
              <a:t>Cliquez pour éditer le format du texte-titre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2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AA7818B-6BBA-4BD2-A1D1-D96959906598}" type="slidenum">
              <a:rPr b="0" lang="fr-FR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g object 16" hidden="1"/>
          <p:cNvSpPr/>
          <p:nvPr/>
        </p:nvSpPr>
        <p:spPr>
          <a:xfrm>
            <a:off x="15396480" y="0"/>
            <a:ext cx="2900880" cy="10288440"/>
          </a:xfrm>
          <a:custGeom>
            <a:avLst/>
            <a:gdLst>
              <a:gd name="textAreaLeft" fmla="*/ 0 w 2900880"/>
              <a:gd name="textAreaRight" fmla="*/ 2901240 w 290088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bg object 17" hidden="1"/>
          <p:cNvSpPr/>
          <p:nvPr/>
        </p:nvSpPr>
        <p:spPr>
          <a:xfrm>
            <a:off x="-7200" y="0"/>
            <a:ext cx="3342240" cy="10290600"/>
          </a:xfrm>
          <a:custGeom>
            <a:avLst/>
            <a:gdLst>
              <a:gd name="textAreaLeft" fmla="*/ 0 w 3342240"/>
              <a:gd name="textAreaRight" fmla="*/ 3342600 w 3342240"/>
              <a:gd name="textAreaTop" fmla="*/ 0 h 10290600"/>
              <a:gd name="textAreaBottom" fmla="*/ 10290960 h 10290600"/>
            </a:gdLst>
            <a:ahLst/>
            <a:rect l="textAreaLeft" t="textAreaTop" r="textAreaRight" b="textAreaBottom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98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71560" y="35280"/>
            <a:ext cx="14744520" cy="18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5000" spc="-1" strike="noStrike">
                <a:solidFill>
                  <a:srgbClr val="000000"/>
                </a:solidFill>
                <a:latin typeface="Calibri"/>
              </a:rPr>
              <a:t>Cliquez pour éditer le format du texte-titre</a:t>
            </a:r>
            <a:endParaRPr b="0" lang="fr-FR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062800" y="2328480"/>
            <a:ext cx="14162040" cy="533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4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dt" idx="5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6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3F926DF-2506-4221-9D0F-EBB51BC8E716}" type="slidenum">
              <a:rPr b="0" lang="fr-FR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g object 16" hidden="1"/>
          <p:cNvSpPr/>
          <p:nvPr/>
        </p:nvSpPr>
        <p:spPr>
          <a:xfrm>
            <a:off x="15396480" y="0"/>
            <a:ext cx="2900880" cy="10288440"/>
          </a:xfrm>
          <a:custGeom>
            <a:avLst/>
            <a:gdLst>
              <a:gd name="textAreaLeft" fmla="*/ 0 w 2900880"/>
              <a:gd name="textAreaRight" fmla="*/ 2901240 w 290088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bg object 17" hidden="1"/>
          <p:cNvSpPr/>
          <p:nvPr/>
        </p:nvSpPr>
        <p:spPr>
          <a:xfrm>
            <a:off x="-7200" y="0"/>
            <a:ext cx="3342240" cy="10290600"/>
          </a:xfrm>
          <a:custGeom>
            <a:avLst/>
            <a:gdLst>
              <a:gd name="textAreaLeft" fmla="*/ 0 w 3342240"/>
              <a:gd name="textAreaRight" fmla="*/ 3342600 w 3342240"/>
              <a:gd name="textAreaTop" fmla="*/ 0 h 10290600"/>
              <a:gd name="textAreaBottom" fmla="*/ 10290960 h 10290600"/>
            </a:gdLst>
            <a:ahLst/>
            <a:rect l="textAreaLeft" t="textAreaTop" r="textAreaRight" b="textAreaBottom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98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771560" y="35280"/>
            <a:ext cx="14744520" cy="18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5000" spc="-1" strike="noStrike">
                <a:solidFill>
                  <a:srgbClr val="000000"/>
                </a:solidFill>
                <a:latin typeface="Calibri"/>
              </a:rPr>
              <a:t>Cliquez pour éditer le format du texte-titre</a:t>
            </a:r>
            <a:endParaRPr b="0" lang="fr-FR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4400" y="2365920"/>
            <a:ext cx="7954920" cy="84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418320" y="2365920"/>
            <a:ext cx="7954920" cy="84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7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dt" idx="8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sldNum" idx="9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8B1A31D-2072-43C0-BCCE-AFEA1C27BD9E}" type="slidenum">
              <a:rPr b="0" lang="fr-FR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g object 16"/>
          <p:cNvSpPr/>
          <p:nvPr/>
        </p:nvSpPr>
        <p:spPr>
          <a:xfrm>
            <a:off x="15396480" y="0"/>
            <a:ext cx="2900880" cy="10288440"/>
          </a:xfrm>
          <a:custGeom>
            <a:avLst/>
            <a:gdLst>
              <a:gd name="textAreaLeft" fmla="*/ 0 w 2900880"/>
              <a:gd name="textAreaRight" fmla="*/ 2901240 w 290088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bg object 17"/>
          <p:cNvSpPr/>
          <p:nvPr/>
        </p:nvSpPr>
        <p:spPr>
          <a:xfrm>
            <a:off x="-7200" y="0"/>
            <a:ext cx="3342240" cy="10290600"/>
          </a:xfrm>
          <a:custGeom>
            <a:avLst/>
            <a:gdLst>
              <a:gd name="textAreaLeft" fmla="*/ 0 w 3342240"/>
              <a:gd name="textAreaRight" fmla="*/ 3342600 w 3342240"/>
              <a:gd name="textAreaTop" fmla="*/ 0 h 10290600"/>
              <a:gd name="textAreaBottom" fmla="*/ 10290960 h 10290600"/>
            </a:gdLst>
            <a:ahLst/>
            <a:rect l="textAreaLeft" t="textAreaTop" r="textAreaRight" b="textAreaBottom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98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771560" y="35280"/>
            <a:ext cx="14744520" cy="18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5000" spc="-1" strike="noStrike">
                <a:solidFill>
                  <a:srgbClr val="000000"/>
                </a:solidFill>
                <a:latin typeface="Calibri"/>
              </a:rPr>
              <a:t>Cliquez pour éditer le format du texte-titre</a:t>
            </a:r>
            <a:endParaRPr b="0" lang="fr-FR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ftr" idx="10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1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12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0B00274-B3AA-4A74-99B6-5BDCF7E7F0A0}" type="slidenum">
              <a:rPr b="0" lang="fr-FR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g object 16"/>
          <p:cNvSpPr/>
          <p:nvPr/>
        </p:nvSpPr>
        <p:spPr>
          <a:xfrm>
            <a:off x="15396480" y="0"/>
            <a:ext cx="2900880" cy="10288440"/>
          </a:xfrm>
          <a:custGeom>
            <a:avLst/>
            <a:gdLst>
              <a:gd name="textAreaLeft" fmla="*/ 0 w 2900880"/>
              <a:gd name="textAreaRight" fmla="*/ 2901240 w 290088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bg object 17"/>
          <p:cNvSpPr/>
          <p:nvPr/>
        </p:nvSpPr>
        <p:spPr>
          <a:xfrm>
            <a:off x="-7200" y="0"/>
            <a:ext cx="3342240" cy="10290600"/>
          </a:xfrm>
          <a:custGeom>
            <a:avLst/>
            <a:gdLst>
              <a:gd name="textAreaLeft" fmla="*/ 0 w 3342240"/>
              <a:gd name="textAreaRight" fmla="*/ 3342600 w 3342240"/>
              <a:gd name="textAreaTop" fmla="*/ 0 h 10290600"/>
              <a:gd name="textAreaBottom" fmla="*/ 10290960 h 10290600"/>
            </a:gdLst>
            <a:ahLst/>
            <a:rect l="textAreaLeft" t="textAreaTop" r="textAreaRight" b="textAreaBottom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98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ftr" idx="13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dt" idx="14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15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9940F90-7424-4224-968D-5F3A31E752B2}" type="slidenum">
              <a:rPr b="0" lang="fr-FR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6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8.png"/><Relationship Id="rId3" Type="http://schemas.openxmlformats.org/officeDocument/2006/relationships/image" Target="../media/image28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2"/>
          <p:cNvSpPr/>
          <p:nvPr/>
        </p:nvSpPr>
        <p:spPr>
          <a:xfrm>
            <a:off x="14292360" y="0"/>
            <a:ext cx="4005720" cy="10289160"/>
          </a:xfrm>
          <a:custGeom>
            <a:avLst/>
            <a:gdLst>
              <a:gd name="textAreaLeft" fmla="*/ 0 w 4005720"/>
              <a:gd name="textAreaRight" fmla="*/ 4006080 w 4005720"/>
              <a:gd name="textAreaTop" fmla="*/ 0 h 10289160"/>
              <a:gd name="textAreaBottom" fmla="*/ 10289520 h 10289160"/>
            </a:gdLst>
            <a:ahLst/>
            <a:rect l="textAreaLeft" t="textAreaTop" r="textAreaRight" b="textAreaBottom"/>
            <a:pathLst>
              <a:path w="4006215" h="10289540">
                <a:moveTo>
                  <a:pt x="2650350" y="1168"/>
                </a:moveTo>
                <a:lnTo>
                  <a:pt x="2650083" y="0"/>
                </a:lnTo>
                <a:lnTo>
                  <a:pt x="2649283" y="1155"/>
                </a:lnTo>
                <a:lnTo>
                  <a:pt x="2650350" y="1168"/>
                </a:lnTo>
                <a:close/>
              </a:path>
              <a:path w="4006215" h="10289540">
                <a:moveTo>
                  <a:pt x="4003497" y="6186017"/>
                </a:moveTo>
                <a:lnTo>
                  <a:pt x="4002709" y="6005665"/>
                </a:lnTo>
                <a:lnTo>
                  <a:pt x="3995585" y="5999429"/>
                </a:lnTo>
                <a:lnTo>
                  <a:pt x="3995585" y="5963247"/>
                </a:lnTo>
                <a:lnTo>
                  <a:pt x="4002659" y="5994590"/>
                </a:lnTo>
                <a:lnTo>
                  <a:pt x="3995597" y="4386923"/>
                </a:lnTo>
                <a:lnTo>
                  <a:pt x="3091421" y="2184"/>
                </a:lnTo>
                <a:lnTo>
                  <a:pt x="2650350" y="1168"/>
                </a:lnTo>
                <a:lnTo>
                  <a:pt x="3732606" y="4797780"/>
                </a:lnTo>
                <a:lnTo>
                  <a:pt x="3707320" y="4812627"/>
                </a:lnTo>
                <a:lnTo>
                  <a:pt x="3643909" y="4505083"/>
                </a:lnTo>
                <a:lnTo>
                  <a:pt x="3621836" y="4460938"/>
                </a:lnTo>
                <a:lnTo>
                  <a:pt x="3587635" y="4420857"/>
                </a:lnTo>
                <a:lnTo>
                  <a:pt x="3553790" y="4382376"/>
                </a:lnTo>
                <a:lnTo>
                  <a:pt x="3520211" y="4345419"/>
                </a:lnTo>
                <a:lnTo>
                  <a:pt x="3486886" y="4309554"/>
                </a:lnTo>
                <a:lnTo>
                  <a:pt x="3441598" y="4278592"/>
                </a:lnTo>
                <a:lnTo>
                  <a:pt x="3396932" y="4250664"/>
                </a:lnTo>
                <a:lnTo>
                  <a:pt x="3353041" y="4226420"/>
                </a:lnTo>
                <a:lnTo>
                  <a:pt x="3297593" y="4209110"/>
                </a:lnTo>
                <a:lnTo>
                  <a:pt x="3269500" y="4198620"/>
                </a:lnTo>
                <a:lnTo>
                  <a:pt x="3228670" y="4189247"/>
                </a:lnTo>
                <a:lnTo>
                  <a:pt x="3200108" y="4176534"/>
                </a:lnTo>
                <a:lnTo>
                  <a:pt x="3171520" y="4163682"/>
                </a:lnTo>
                <a:lnTo>
                  <a:pt x="3130359" y="4152696"/>
                </a:lnTo>
                <a:lnTo>
                  <a:pt x="3090087" y="4146042"/>
                </a:lnTo>
                <a:lnTo>
                  <a:pt x="3050616" y="4143311"/>
                </a:lnTo>
                <a:lnTo>
                  <a:pt x="3011881" y="4144124"/>
                </a:lnTo>
                <a:lnTo>
                  <a:pt x="2961284" y="4150245"/>
                </a:lnTo>
                <a:lnTo>
                  <a:pt x="2912173" y="4163657"/>
                </a:lnTo>
                <a:lnTo>
                  <a:pt x="2877083" y="4182122"/>
                </a:lnTo>
                <a:lnTo>
                  <a:pt x="2831185" y="4211078"/>
                </a:lnTo>
                <a:lnTo>
                  <a:pt x="2799423" y="4245699"/>
                </a:lnTo>
                <a:lnTo>
                  <a:pt x="2769425" y="4288866"/>
                </a:lnTo>
                <a:lnTo>
                  <a:pt x="2751455" y="4327487"/>
                </a:lnTo>
                <a:lnTo>
                  <a:pt x="2733840" y="4367822"/>
                </a:lnTo>
                <a:lnTo>
                  <a:pt x="2716492" y="4409452"/>
                </a:lnTo>
                <a:lnTo>
                  <a:pt x="2699321" y="4452010"/>
                </a:lnTo>
                <a:lnTo>
                  <a:pt x="2672740" y="4511751"/>
                </a:lnTo>
                <a:lnTo>
                  <a:pt x="2656484" y="4558690"/>
                </a:lnTo>
                <a:lnTo>
                  <a:pt x="2651518" y="4597451"/>
                </a:lnTo>
                <a:lnTo>
                  <a:pt x="2633903" y="4637837"/>
                </a:lnTo>
                <a:lnTo>
                  <a:pt x="2629497" y="4679340"/>
                </a:lnTo>
                <a:lnTo>
                  <a:pt x="2626817" y="4729188"/>
                </a:lnTo>
                <a:lnTo>
                  <a:pt x="2614358" y="4794593"/>
                </a:lnTo>
                <a:lnTo>
                  <a:pt x="2620022" y="4822050"/>
                </a:lnTo>
                <a:lnTo>
                  <a:pt x="2613926" y="4855362"/>
                </a:lnTo>
                <a:lnTo>
                  <a:pt x="2620530" y="4887404"/>
                </a:lnTo>
                <a:lnTo>
                  <a:pt x="2614574" y="4921364"/>
                </a:lnTo>
                <a:lnTo>
                  <a:pt x="2610561" y="4964823"/>
                </a:lnTo>
                <a:lnTo>
                  <a:pt x="2594127" y="5010861"/>
                </a:lnTo>
                <a:lnTo>
                  <a:pt x="2586113" y="5097780"/>
                </a:lnTo>
                <a:lnTo>
                  <a:pt x="2568854" y="5139855"/>
                </a:lnTo>
                <a:lnTo>
                  <a:pt x="2563685" y="5177663"/>
                </a:lnTo>
                <a:lnTo>
                  <a:pt x="2545689" y="5216195"/>
                </a:lnTo>
                <a:lnTo>
                  <a:pt x="2527300" y="5252758"/>
                </a:lnTo>
                <a:lnTo>
                  <a:pt x="2505379" y="5272202"/>
                </a:lnTo>
                <a:lnTo>
                  <a:pt x="2480830" y="5278933"/>
                </a:lnTo>
                <a:lnTo>
                  <a:pt x="2466289" y="5271287"/>
                </a:lnTo>
                <a:lnTo>
                  <a:pt x="2449499" y="5252771"/>
                </a:lnTo>
                <a:lnTo>
                  <a:pt x="2431173" y="5226786"/>
                </a:lnTo>
                <a:lnTo>
                  <a:pt x="2425204" y="5197830"/>
                </a:lnTo>
                <a:lnTo>
                  <a:pt x="2406739" y="5171198"/>
                </a:lnTo>
                <a:lnTo>
                  <a:pt x="2361768" y="4953089"/>
                </a:lnTo>
                <a:lnTo>
                  <a:pt x="2364079" y="4901400"/>
                </a:lnTo>
                <a:lnTo>
                  <a:pt x="2372245" y="4752352"/>
                </a:lnTo>
                <a:lnTo>
                  <a:pt x="2387955" y="4702797"/>
                </a:lnTo>
                <a:lnTo>
                  <a:pt x="2397747" y="4687405"/>
                </a:lnTo>
                <a:lnTo>
                  <a:pt x="2395029" y="4674197"/>
                </a:lnTo>
                <a:lnTo>
                  <a:pt x="2404681" y="4658144"/>
                </a:lnTo>
                <a:lnTo>
                  <a:pt x="2401874" y="4644529"/>
                </a:lnTo>
                <a:lnTo>
                  <a:pt x="2449436" y="4497870"/>
                </a:lnTo>
                <a:lnTo>
                  <a:pt x="2498026" y="4356163"/>
                </a:lnTo>
                <a:lnTo>
                  <a:pt x="2526703" y="4306608"/>
                </a:lnTo>
                <a:lnTo>
                  <a:pt x="2543035" y="4260037"/>
                </a:lnTo>
                <a:lnTo>
                  <a:pt x="2571902" y="4211345"/>
                </a:lnTo>
                <a:lnTo>
                  <a:pt x="2588412" y="4165689"/>
                </a:lnTo>
                <a:lnTo>
                  <a:pt x="2617470" y="4117924"/>
                </a:lnTo>
                <a:lnTo>
                  <a:pt x="2646629" y="4070667"/>
                </a:lnTo>
                <a:lnTo>
                  <a:pt x="2663444" y="4026471"/>
                </a:lnTo>
                <a:lnTo>
                  <a:pt x="2751671" y="3888371"/>
                </a:lnTo>
                <a:lnTo>
                  <a:pt x="2768676" y="3845090"/>
                </a:lnTo>
                <a:lnTo>
                  <a:pt x="2798191" y="3799522"/>
                </a:lnTo>
                <a:lnTo>
                  <a:pt x="2827782" y="3754399"/>
                </a:lnTo>
                <a:lnTo>
                  <a:pt x="2857487" y="3709809"/>
                </a:lnTo>
                <a:lnTo>
                  <a:pt x="2887345" y="3665918"/>
                </a:lnTo>
                <a:lnTo>
                  <a:pt x="2917355" y="3622814"/>
                </a:lnTo>
                <a:lnTo>
                  <a:pt x="2927273" y="3608044"/>
                </a:lnTo>
                <a:lnTo>
                  <a:pt x="2924568" y="3594912"/>
                </a:lnTo>
                <a:lnTo>
                  <a:pt x="2934246" y="3578949"/>
                </a:lnTo>
                <a:lnTo>
                  <a:pt x="2943999" y="3563391"/>
                </a:lnTo>
                <a:lnTo>
                  <a:pt x="2974124" y="3520821"/>
                </a:lnTo>
                <a:lnTo>
                  <a:pt x="2991281" y="3478263"/>
                </a:lnTo>
                <a:lnTo>
                  <a:pt x="2995511" y="3435858"/>
                </a:lnTo>
                <a:lnTo>
                  <a:pt x="2999257" y="3391166"/>
                </a:lnTo>
                <a:lnTo>
                  <a:pt x="3002572" y="3344329"/>
                </a:lnTo>
                <a:lnTo>
                  <a:pt x="3005366" y="3295015"/>
                </a:lnTo>
                <a:lnTo>
                  <a:pt x="2967355" y="3110687"/>
                </a:lnTo>
                <a:lnTo>
                  <a:pt x="2986074" y="3201428"/>
                </a:lnTo>
                <a:lnTo>
                  <a:pt x="2988843" y="3151975"/>
                </a:lnTo>
                <a:lnTo>
                  <a:pt x="2979153" y="3104985"/>
                </a:lnTo>
                <a:lnTo>
                  <a:pt x="2956991" y="3060446"/>
                </a:lnTo>
                <a:lnTo>
                  <a:pt x="2947251" y="3013176"/>
                </a:lnTo>
                <a:lnTo>
                  <a:pt x="2924429" y="2965399"/>
                </a:lnTo>
                <a:lnTo>
                  <a:pt x="2891218" y="2867241"/>
                </a:lnTo>
                <a:lnTo>
                  <a:pt x="2845549" y="2771521"/>
                </a:lnTo>
                <a:lnTo>
                  <a:pt x="2835135" y="2721000"/>
                </a:lnTo>
                <a:lnTo>
                  <a:pt x="2812262" y="2672994"/>
                </a:lnTo>
                <a:lnTo>
                  <a:pt x="2801823" y="2622334"/>
                </a:lnTo>
                <a:lnTo>
                  <a:pt x="2778912" y="2574137"/>
                </a:lnTo>
                <a:lnTo>
                  <a:pt x="2756865" y="2530094"/>
                </a:lnTo>
                <a:lnTo>
                  <a:pt x="2747365" y="2484005"/>
                </a:lnTo>
                <a:lnTo>
                  <a:pt x="2703804" y="2398572"/>
                </a:lnTo>
                <a:lnTo>
                  <a:pt x="2647950" y="2316353"/>
                </a:lnTo>
                <a:lnTo>
                  <a:pt x="2582456" y="2187410"/>
                </a:lnTo>
                <a:lnTo>
                  <a:pt x="2572994" y="2141499"/>
                </a:lnTo>
                <a:lnTo>
                  <a:pt x="2529040" y="2054123"/>
                </a:lnTo>
                <a:lnTo>
                  <a:pt x="2519426" y="2007489"/>
                </a:lnTo>
                <a:lnTo>
                  <a:pt x="2497315" y="1963140"/>
                </a:lnTo>
                <a:lnTo>
                  <a:pt x="2484463" y="1900809"/>
                </a:lnTo>
                <a:lnTo>
                  <a:pt x="2457373" y="1832356"/>
                </a:lnTo>
                <a:lnTo>
                  <a:pt x="2434437" y="1784019"/>
                </a:lnTo>
                <a:lnTo>
                  <a:pt x="2392362" y="1579918"/>
                </a:lnTo>
                <a:lnTo>
                  <a:pt x="2394280" y="1526374"/>
                </a:lnTo>
                <a:lnTo>
                  <a:pt x="2368397" y="1400822"/>
                </a:lnTo>
                <a:lnTo>
                  <a:pt x="2385898" y="1171270"/>
                </a:lnTo>
                <a:lnTo>
                  <a:pt x="2390825" y="1069390"/>
                </a:lnTo>
                <a:lnTo>
                  <a:pt x="2405748" y="1016012"/>
                </a:lnTo>
                <a:lnTo>
                  <a:pt x="2408250" y="965263"/>
                </a:lnTo>
                <a:lnTo>
                  <a:pt x="2423198" y="912012"/>
                </a:lnTo>
                <a:lnTo>
                  <a:pt x="2428265" y="810768"/>
                </a:lnTo>
                <a:lnTo>
                  <a:pt x="2443238" y="757618"/>
                </a:lnTo>
                <a:lnTo>
                  <a:pt x="2445778" y="707047"/>
                </a:lnTo>
                <a:lnTo>
                  <a:pt x="2454795" y="687920"/>
                </a:lnTo>
                <a:lnTo>
                  <a:pt x="2451430" y="671614"/>
                </a:lnTo>
                <a:lnTo>
                  <a:pt x="2457094" y="636193"/>
                </a:lnTo>
                <a:lnTo>
                  <a:pt x="2486672" y="528066"/>
                </a:lnTo>
                <a:lnTo>
                  <a:pt x="2502446" y="478790"/>
                </a:lnTo>
                <a:lnTo>
                  <a:pt x="2505760" y="431965"/>
                </a:lnTo>
                <a:lnTo>
                  <a:pt x="2553106" y="284276"/>
                </a:lnTo>
                <a:lnTo>
                  <a:pt x="2556560" y="238150"/>
                </a:lnTo>
                <a:lnTo>
                  <a:pt x="2573959" y="196799"/>
                </a:lnTo>
                <a:lnTo>
                  <a:pt x="2591536" y="156235"/>
                </a:lnTo>
                <a:lnTo>
                  <a:pt x="2596769" y="118757"/>
                </a:lnTo>
                <a:lnTo>
                  <a:pt x="2614511" y="78968"/>
                </a:lnTo>
                <a:lnTo>
                  <a:pt x="2630119" y="28930"/>
                </a:lnTo>
                <a:lnTo>
                  <a:pt x="2649283" y="1155"/>
                </a:lnTo>
                <a:lnTo>
                  <a:pt x="2494648" y="800"/>
                </a:lnTo>
                <a:lnTo>
                  <a:pt x="2495727" y="6019"/>
                </a:lnTo>
                <a:lnTo>
                  <a:pt x="2429167" y="186334"/>
                </a:lnTo>
                <a:lnTo>
                  <a:pt x="2384107" y="282232"/>
                </a:lnTo>
                <a:lnTo>
                  <a:pt x="2368346" y="331546"/>
                </a:lnTo>
                <a:lnTo>
                  <a:pt x="2352814" y="382016"/>
                </a:lnTo>
                <a:lnTo>
                  <a:pt x="2349995" y="431215"/>
                </a:lnTo>
                <a:lnTo>
                  <a:pt x="2335022" y="484365"/>
                </a:lnTo>
                <a:lnTo>
                  <a:pt x="2332799" y="536473"/>
                </a:lnTo>
                <a:lnTo>
                  <a:pt x="2338108" y="562229"/>
                </a:lnTo>
                <a:lnTo>
                  <a:pt x="2327275" y="572592"/>
                </a:lnTo>
                <a:lnTo>
                  <a:pt x="2311501" y="810526"/>
                </a:lnTo>
                <a:lnTo>
                  <a:pt x="2306599" y="849642"/>
                </a:lnTo>
                <a:lnTo>
                  <a:pt x="2314168" y="886320"/>
                </a:lnTo>
                <a:lnTo>
                  <a:pt x="2309457" y="926363"/>
                </a:lnTo>
                <a:lnTo>
                  <a:pt x="2323388" y="993927"/>
                </a:lnTo>
                <a:lnTo>
                  <a:pt x="2313965" y="1011097"/>
                </a:lnTo>
                <a:lnTo>
                  <a:pt x="2316861" y="1025156"/>
                </a:lnTo>
                <a:lnTo>
                  <a:pt x="2300008" y="1320723"/>
                </a:lnTo>
                <a:lnTo>
                  <a:pt x="2309774" y="1368094"/>
                </a:lnTo>
                <a:lnTo>
                  <a:pt x="2307145" y="1418259"/>
                </a:lnTo>
                <a:lnTo>
                  <a:pt x="2326894" y="1514094"/>
                </a:lnTo>
                <a:lnTo>
                  <a:pt x="2324417" y="1564881"/>
                </a:lnTo>
                <a:lnTo>
                  <a:pt x="2354516" y="1710855"/>
                </a:lnTo>
                <a:lnTo>
                  <a:pt x="2376944" y="1756765"/>
                </a:lnTo>
                <a:lnTo>
                  <a:pt x="2396871" y="1853374"/>
                </a:lnTo>
                <a:lnTo>
                  <a:pt x="2419235" y="1898942"/>
                </a:lnTo>
                <a:lnTo>
                  <a:pt x="2439060" y="1995068"/>
                </a:lnTo>
                <a:lnTo>
                  <a:pt x="2483789" y="2086178"/>
                </a:lnTo>
                <a:lnTo>
                  <a:pt x="2493721" y="2134374"/>
                </a:lnTo>
                <a:lnTo>
                  <a:pt x="2516086" y="2179929"/>
                </a:lnTo>
                <a:lnTo>
                  <a:pt x="2671889" y="2495346"/>
                </a:lnTo>
                <a:lnTo>
                  <a:pt x="2681757" y="2543175"/>
                </a:lnTo>
                <a:lnTo>
                  <a:pt x="2726525" y="2634513"/>
                </a:lnTo>
                <a:lnTo>
                  <a:pt x="2736596" y="2683345"/>
                </a:lnTo>
                <a:lnTo>
                  <a:pt x="2781528" y="2775496"/>
                </a:lnTo>
                <a:lnTo>
                  <a:pt x="2791549" y="2824099"/>
                </a:lnTo>
                <a:lnTo>
                  <a:pt x="2814028" y="2870212"/>
                </a:lnTo>
                <a:lnTo>
                  <a:pt x="2832354" y="2959062"/>
                </a:lnTo>
                <a:lnTo>
                  <a:pt x="2848978" y="2976842"/>
                </a:lnTo>
                <a:lnTo>
                  <a:pt x="2904680" y="3246932"/>
                </a:lnTo>
                <a:lnTo>
                  <a:pt x="2897543" y="3400958"/>
                </a:lnTo>
                <a:lnTo>
                  <a:pt x="2884703" y="3464471"/>
                </a:lnTo>
                <a:lnTo>
                  <a:pt x="2844825" y="3522624"/>
                </a:lnTo>
                <a:lnTo>
                  <a:pt x="2813837" y="3561016"/>
                </a:lnTo>
                <a:lnTo>
                  <a:pt x="2783090" y="3600513"/>
                </a:lnTo>
                <a:lnTo>
                  <a:pt x="2752483" y="3640785"/>
                </a:lnTo>
                <a:lnTo>
                  <a:pt x="2691511" y="3722408"/>
                </a:lnTo>
                <a:lnTo>
                  <a:pt x="2673451" y="3760571"/>
                </a:lnTo>
                <a:lnTo>
                  <a:pt x="2612263" y="3841153"/>
                </a:lnTo>
                <a:lnTo>
                  <a:pt x="2581745" y="3881780"/>
                </a:lnTo>
                <a:lnTo>
                  <a:pt x="2563736" y="3920223"/>
                </a:lnTo>
                <a:lnTo>
                  <a:pt x="2503373" y="4004818"/>
                </a:lnTo>
                <a:lnTo>
                  <a:pt x="2473604" y="4049090"/>
                </a:lnTo>
                <a:lnTo>
                  <a:pt x="2457183" y="4095254"/>
                </a:lnTo>
                <a:lnTo>
                  <a:pt x="2426970" y="4137380"/>
                </a:lnTo>
                <a:lnTo>
                  <a:pt x="2409520" y="4178503"/>
                </a:lnTo>
                <a:lnTo>
                  <a:pt x="2379865" y="4223372"/>
                </a:lnTo>
                <a:lnTo>
                  <a:pt x="2312085" y="4397756"/>
                </a:lnTo>
                <a:lnTo>
                  <a:pt x="2293201" y="4431944"/>
                </a:lnTo>
                <a:lnTo>
                  <a:pt x="2287028" y="4464875"/>
                </a:lnTo>
                <a:lnTo>
                  <a:pt x="2268626" y="4501413"/>
                </a:lnTo>
                <a:lnTo>
                  <a:pt x="2251037" y="4604766"/>
                </a:lnTo>
                <a:lnTo>
                  <a:pt x="2232583" y="4641024"/>
                </a:lnTo>
                <a:lnTo>
                  <a:pt x="2226589" y="4674857"/>
                </a:lnTo>
                <a:lnTo>
                  <a:pt x="2163127" y="4870145"/>
                </a:lnTo>
                <a:lnTo>
                  <a:pt x="2166023" y="4884217"/>
                </a:lnTo>
                <a:lnTo>
                  <a:pt x="2156599" y="4901374"/>
                </a:lnTo>
                <a:lnTo>
                  <a:pt x="2159609" y="4915967"/>
                </a:lnTo>
                <a:lnTo>
                  <a:pt x="2174938" y="4927473"/>
                </a:lnTo>
                <a:lnTo>
                  <a:pt x="2180183" y="4952885"/>
                </a:lnTo>
                <a:lnTo>
                  <a:pt x="2197938" y="4976126"/>
                </a:lnTo>
                <a:lnTo>
                  <a:pt x="2203310" y="5002212"/>
                </a:lnTo>
                <a:lnTo>
                  <a:pt x="2196287" y="5030940"/>
                </a:lnTo>
                <a:lnTo>
                  <a:pt x="2208390" y="5089664"/>
                </a:lnTo>
                <a:lnTo>
                  <a:pt x="2226018" y="5112296"/>
                </a:lnTo>
                <a:lnTo>
                  <a:pt x="2243683" y="5135054"/>
                </a:lnTo>
                <a:lnTo>
                  <a:pt x="2248954" y="5160632"/>
                </a:lnTo>
                <a:lnTo>
                  <a:pt x="2266759" y="5184051"/>
                </a:lnTo>
                <a:lnTo>
                  <a:pt x="2289213" y="5230063"/>
                </a:lnTo>
                <a:lnTo>
                  <a:pt x="2323236" y="5269331"/>
                </a:lnTo>
                <a:lnTo>
                  <a:pt x="2390444" y="5343664"/>
                </a:lnTo>
                <a:lnTo>
                  <a:pt x="2392273" y="5352529"/>
                </a:lnTo>
                <a:lnTo>
                  <a:pt x="2406269" y="5357533"/>
                </a:lnTo>
                <a:lnTo>
                  <a:pt x="2419934" y="5360949"/>
                </a:lnTo>
                <a:lnTo>
                  <a:pt x="2433231" y="5362537"/>
                </a:lnTo>
                <a:lnTo>
                  <a:pt x="2446807" y="5365496"/>
                </a:lnTo>
                <a:lnTo>
                  <a:pt x="2460091" y="5367020"/>
                </a:lnTo>
                <a:lnTo>
                  <a:pt x="2485542" y="5364670"/>
                </a:lnTo>
                <a:lnTo>
                  <a:pt x="2498306" y="5363692"/>
                </a:lnTo>
                <a:lnTo>
                  <a:pt x="2534158" y="5348922"/>
                </a:lnTo>
                <a:lnTo>
                  <a:pt x="2576080" y="5300700"/>
                </a:lnTo>
                <a:lnTo>
                  <a:pt x="2606281" y="5258473"/>
                </a:lnTo>
                <a:lnTo>
                  <a:pt x="2636037" y="5214099"/>
                </a:lnTo>
                <a:lnTo>
                  <a:pt x="2665311" y="5167452"/>
                </a:lnTo>
                <a:lnTo>
                  <a:pt x="2681668" y="5121021"/>
                </a:lnTo>
                <a:lnTo>
                  <a:pt x="2697530" y="5072126"/>
                </a:lnTo>
                <a:lnTo>
                  <a:pt x="2712847" y="5020665"/>
                </a:lnTo>
                <a:lnTo>
                  <a:pt x="2727629" y="4966563"/>
                </a:lnTo>
                <a:lnTo>
                  <a:pt x="2733268" y="4868138"/>
                </a:lnTo>
                <a:lnTo>
                  <a:pt x="2748635" y="4816868"/>
                </a:lnTo>
                <a:lnTo>
                  <a:pt x="2751620" y="4768507"/>
                </a:lnTo>
                <a:lnTo>
                  <a:pt x="2767126" y="4717897"/>
                </a:lnTo>
                <a:lnTo>
                  <a:pt x="2797073" y="4611586"/>
                </a:lnTo>
                <a:lnTo>
                  <a:pt x="2827718" y="4508678"/>
                </a:lnTo>
                <a:lnTo>
                  <a:pt x="2859011" y="4408881"/>
                </a:lnTo>
                <a:lnTo>
                  <a:pt x="2866961" y="4384573"/>
                </a:lnTo>
                <a:lnTo>
                  <a:pt x="2887484" y="4358360"/>
                </a:lnTo>
                <a:lnTo>
                  <a:pt x="2895739" y="4335500"/>
                </a:lnTo>
                <a:lnTo>
                  <a:pt x="2916618" y="4310989"/>
                </a:lnTo>
                <a:lnTo>
                  <a:pt x="2936024" y="4279316"/>
                </a:lnTo>
                <a:lnTo>
                  <a:pt x="2969196" y="4251503"/>
                </a:lnTo>
                <a:lnTo>
                  <a:pt x="3003931" y="4231297"/>
                </a:lnTo>
                <a:lnTo>
                  <a:pt x="3040469" y="4219854"/>
                </a:lnTo>
                <a:lnTo>
                  <a:pt x="3090926" y="4213034"/>
                </a:lnTo>
                <a:lnTo>
                  <a:pt x="3130385" y="4215714"/>
                </a:lnTo>
                <a:lnTo>
                  <a:pt x="3171304" y="4225480"/>
                </a:lnTo>
                <a:lnTo>
                  <a:pt x="3213697" y="4242447"/>
                </a:lnTo>
                <a:lnTo>
                  <a:pt x="3244621" y="4266590"/>
                </a:lnTo>
                <a:lnTo>
                  <a:pt x="3288296" y="4289742"/>
                </a:lnTo>
                <a:lnTo>
                  <a:pt x="3319742" y="4316514"/>
                </a:lnTo>
                <a:lnTo>
                  <a:pt x="3363747" y="4341241"/>
                </a:lnTo>
                <a:lnTo>
                  <a:pt x="3365665" y="4350550"/>
                </a:lnTo>
                <a:lnTo>
                  <a:pt x="3380295" y="4358602"/>
                </a:lnTo>
                <a:lnTo>
                  <a:pt x="3384829" y="4380623"/>
                </a:lnTo>
                <a:lnTo>
                  <a:pt x="3403955" y="4410481"/>
                </a:lnTo>
                <a:lnTo>
                  <a:pt x="3410318" y="4441329"/>
                </a:lnTo>
                <a:lnTo>
                  <a:pt x="3447808" y="4497362"/>
                </a:lnTo>
                <a:lnTo>
                  <a:pt x="3490341" y="4577880"/>
                </a:lnTo>
                <a:lnTo>
                  <a:pt x="3548799" y="4861369"/>
                </a:lnTo>
                <a:lnTo>
                  <a:pt x="3546462" y="4912868"/>
                </a:lnTo>
                <a:lnTo>
                  <a:pt x="3547402" y="4917465"/>
                </a:lnTo>
                <a:lnTo>
                  <a:pt x="3530346" y="4929632"/>
                </a:lnTo>
                <a:lnTo>
                  <a:pt x="3508730" y="4944796"/>
                </a:lnTo>
                <a:lnTo>
                  <a:pt x="3487242" y="4960112"/>
                </a:lnTo>
                <a:lnTo>
                  <a:pt x="3445230" y="4991671"/>
                </a:lnTo>
                <a:lnTo>
                  <a:pt x="3395637" y="5032781"/>
                </a:lnTo>
                <a:lnTo>
                  <a:pt x="3347123" y="5073904"/>
                </a:lnTo>
                <a:lnTo>
                  <a:pt x="3315792" y="5098072"/>
                </a:lnTo>
                <a:lnTo>
                  <a:pt x="3282556" y="5118989"/>
                </a:lnTo>
                <a:lnTo>
                  <a:pt x="3247707" y="5137201"/>
                </a:lnTo>
                <a:lnTo>
                  <a:pt x="3211499" y="5153253"/>
                </a:lnTo>
                <a:lnTo>
                  <a:pt x="3142259" y="5183365"/>
                </a:lnTo>
                <a:lnTo>
                  <a:pt x="3073006" y="5212397"/>
                </a:lnTo>
                <a:lnTo>
                  <a:pt x="2976168" y="5253875"/>
                </a:lnTo>
                <a:lnTo>
                  <a:pt x="2927540" y="5274081"/>
                </a:lnTo>
                <a:lnTo>
                  <a:pt x="2878239" y="5293195"/>
                </a:lnTo>
                <a:lnTo>
                  <a:pt x="2833649" y="5308727"/>
                </a:lnTo>
                <a:lnTo>
                  <a:pt x="2788793" y="5323306"/>
                </a:lnTo>
                <a:lnTo>
                  <a:pt x="2743936" y="5337632"/>
                </a:lnTo>
                <a:lnTo>
                  <a:pt x="2699347" y="5352351"/>
                </a:lnTo>
                <a:lnTo>
                  <a:pt x="2640736" y="5376151"/>
                </a:lnTo>
                <a:lnTo>
                  <a:pt x="2585364" y="5408612"/>
                </a:lnTo>
                <a:lnTo>
                  <a:pt x="2544864" y="5436514"/>
                </a:lnTo>
                <a:lnTo>
                  <a:pt x="2504148" y="5464022"/>
                </a:lnTo>
                <a:lnTo>
                  <a:pt x="2463279" y="5491213"/>
                </a:lnTo>
                <a:lnTo>
                  <a:pt x="2422283" y="5518150"/>
                </a:lnTo>
                <a:lnTo>
                  <a:pt x="2340102" y="5571642"/>
                </a:lnTo>
                <a:lnTo>
                  <a:pt x="2299360" y="5600687"/>
                </a:lnTo>
                <a:lnTo>
                  <a:pt x="2261146" y="5632094"/>
                </a:lnTo>
                <a:lnTo>
                  <a:pt x="2225332" y="5665787"/>
                </a:lnTo>
                <a:lnTo>
                  <a:pt x="2191778" y="5701639"/>
                </a:lnTo>
                <a:lnTo>
                  <a:pt x="2160371" y="5739574"/>
                </a:lnTo>
                <a:lnTo>
                  <a:pt x="2130996" y="5779465"/>
                </a:lnTo>
                <a:lnTo>
                  <a:pt x="2103501" y="5821223"/>
                </a:lnTo>
                <a:lnTo>
                  <a:pt x="2081504" y="5859640"/>
                </a:lnTo>
                <a:lnTo>
                  <a:pt x="2069007" y="5878233"/>
                </a:lnTo>
                <a:lnTo>
                  <a:pt x="2039302" y="5913196"/>
                </a:lnTo>
                <a:lnTo>
                  <a:pt x="2029917" y="5933757"/>
                </a:lnTo>
                <a:lnTo>
                  <a:pt x="2024126" y="5945886"/>
                </a:lnTo>
                <a:lnTo>
                  <a:pt x="2019287" y="5958281"/>
                </a:lnTo>
                <a:lnTo>
                  <a:pt x="2014702" y="5970689"/>
                </a:lnTo>
                <a:lnTo>
                  <a:pt x="2002561" y="6000166"/>
                </a:lnTo>
                <a:lnTo>
                  <a:pt x="1996744" y="6017793"/>
                </a:lnTo>
                <a:lnTo>
                  <a:pt x="1993087" y="6035967"/>
                </a:lnTo>
                <a:lnTo>
                  <a:pt x="1992007" y="6069850"/>
                </a:lnTo>
                <a:lnTo>
                  <a:pt x="1989162" y="6084341"/>
                </a:lnTo>
                <a:lnTo>
                  <a:pt x="1984705" y="6098565"/>
                </a:lnTo>
                <a:lnTo>
                  <a:pt x="1963496" y="6156261"/>
                </a:lnTo>
                <a:lnTo>
                  <a:pt x="1948611" y="6200419"/>
                </a:lnTo>
                <a:lnTo>
                  <a:pt x="1934756" y="6244996"/>
                </a:lnTo>
                <a:lnTo>
                  <a:pt x="1921954" y="6289840"/>
                </a:lnTo>
                <a:lnTo>
                  <a:pt x="1910181" y="6334836"/>
                </a:lnTo>
                <a:lnTo>
                  <a:pt x="1900682" y="6374308"/>
                </a:lnTo>
                <a:lnTo>
                  <a:pt x="1892681" y="6414732"/>
                </a:lnTo>
                <a:lnTo>
                  <a:pt x="1887855" y="6454292"/>
                </a:lnTo>
                <a:lnTo>
                  <a:pt x="1887651" y="6455956"/>
                </a:lnTo>
                <a:lnTo>
                  <a:pt x="1887093" y="6497866"/>
                </a:lnTo>
                <a:lnTo>
                  <a:pt x="1887816" y="6525006"/>
                </a:lnTo>
                <a:lnTo>
                  <a:pt x="1887816" y="6554127"/>
                </a:lnTo>
                <a:lnTo>
                  <a:pt x="1886686" y="6582257"/>
                </a:lnTo>
                <a:lnTo>
                  <a:pt x="1880603" y="6647434"/>
                </a:lnTo>
                <a:lnTo>
                  <a:pt x="1878076" y="6684873"/>
                </a:lnTo>
                <a:lnTo>
                  <a:pt x="1872310" y="6797942"/>
                </a:lnTo>
                <a:lnTo>
                  <a:pt x="1870862" y="6816839"/>
                </a:lnTo>
                <a:lnTo>
                  <a:pt x="1861667" y="6888251"/>
                </a:lnTo>
                <a:lnTo>
                  <a:pt x="1858238" y="6940778"/>
                </a:lnTo>
                <a:lnTo>
                  <a:pt x="1856981" y="6993306"/>
                </a:lnTo>
                <a:lnTo>
                  <a:pt x="1856701" y="7074230"/>
                </a:lnTo>
                <a:lnTo>
                  <a:pt x="1856079" y="7102361"/>
                </a:lnTo>
                <a:lnTo>
                  <a:pt x="1855355" y="7114197"/>
                </a:lnTo>
                <a:lnTo>
                  <a:pt x="1854365" y="7130491"/>
                </a:lnTo>
                <a:lnTo>
                  <a:pt x="1847278" y="7188695"/>
                </a:lnTo>
                <a:lnTo>
                  <a:pt x="1844890" y="7218502"/>
                </a:lnTo>
                <a:lnTo>
                  <a:pt x="1844128" y="7248296"/>
                </a:lnTo>
                <a:lnTo>
                  <a:pt x="1847621" y="7331367"/>
                </a:lnTo>
                <a:lnTo>
                  <a:pt x="1847964" y="7384224"/>
                </a:lnTo>
                <a:lnTo>
                  <a:pt x="1849107" y="7436828"/>
                </a:lnTo>
                <a:lnTo>
                  <a:pt x="1853907" y="7489012"/>
                </a:lnTo>
                <a:lnTo>
                  <a:pt x="1855304" y="7500048"/>
                </a:lnTo>
                <a:lnTo>
                  <a:pt x="1855355" y="7511364"/>
                </a:lnTo>
                <a:lnTo>
                  <a:pt x="1854314" y="7522680"/>
                </a:lnTo>
                <a:lnTo>
                  <a:pt x="1852472" y="7533729"/>
                </a:lnTo>
                <a:lnTo>
                  <a:pt x="1847075" y="7582624"/>
                </a:lnTo>
                <a:lnTo>
                  <a:pt x="1843989" y="7631658"/>
                </a:lnTo>
                <a:lnTo>
                  <a:pt x="1840090" y="7680414"/>
                </a:lnTo>
                <a:lnTo>
                  <a:pt x="1832267" y="7728496"/>
                </a:lnTo>
                <a:lnTo>
                  <a:pt x="1831390" y="7768285"/>
                </a:lnTo>
                <a:lnTo>
                  <a:pt x="1827403" y="7807668"/>
                </a:lnTo>
                <a:lnTo>
                  <a:pt x="1821522" y="7846784"/>
                </a:lnTo>
                <a:lnTo>
                  <a:pt x="1807502" y="7931810"/>
                </a:lnTo>
                <a:lnTo>
                  <a:pt x="1799513" y="7977657"/>
                </a:lnTo>
                <a:lnTo>
                  <a:pt x="1790966" y="8023352"/>
                </a:lnTo>
                <a:lnTo>
                  <a:pt x="1781822" y="8068932"/>
                </a:lnTo>
                <a:lnTo>
                  <a:pt x="1772043" y="8114424"/>
                </a:lnTo>
                <a:lnTo>
                  <a:pt x="1761578" y="8159864"/>
                </a:lnTo>
                <a:lnTo>
                  <a:pt x="1744078" y="8229295"/>
                </a:lnTo>
                <a:lnTo>
                  <a:pt x="1735810" y="8264360"/>
                </a:lnTo>
                <a:lnTo>
                  <a:pt x="1729841" y="8299818"/>
                </a:lnTo>
                <a:lnTo>
                  <a:pt x="1722107" y="8350199"/>
                </a:lnTo>
                <a:lnTo>
                  <a:pt x="1712341" y="8399907"/>
                </a:lnTo>
                <a:lnTo>
                  <a:pt x="1701228" y="8449335"/>
                </a:lnTo>
                <a:lnTo>
                  <a:pt x="1689442" y="8498903"/>
                </a:lnTo>
                <a:lnTo>
                  <a:pt x="1676438" y="8550326"/>
                </a:lnTo>
                <a:lnTo>
                  <a:pt x="1661121" y="8600796"/>
                </a:lnTo>
                <a:lnTo>
                  <a:pt x="1643392" y="8650465"/>
                </a:lnTo>
                <a:lnTo>
                  <a:pt x="1608467" y="8734323"/>
                </a:lnTo>
                <a:lnTo>
                  <a:pt x="1594942" y="8769604"/>
                </a:lnTo>
                <a:lnTo>
                  <a:pt x="1582496" y="8805151"/>
                </a:lnTo>
                <a:lnTo>
                  <a:pt x="1556753" y="8887244"/>
                </a:lnTo>
                <a:lnTo>
                  <a:pt x="1541272" y="8933028"/>
                </a:lnTo>
                <a:lnTo>
                  <a:pt x="1524596" y="8978265"/>
                </a:lnTo>
                <a:lnTo>
                  <a:pt x="1506689" y="9023007"/>
                </a:lnTo>
                <a:lnTo>
                  <a:pt x="1487462" y="9067343"/>
                </a:lnTo>
                <a:lnTo>
                  <a:pt x="1466430" y="9111678"/>
                </a:lnTo>
                <a:lnTo>
                  <a:pt x="1400898" y="9243352"/>
                </a:lnTo>
                <a:lnTo>
                  <a:pt x="1353743" y="9307284"/>
                </a:lnTo>
                <a:lnTo>
                  <a:pt x="1320431" y="9344609"/>
                </a:lnTo>
                <a:lnTo>
                  <a:pt x="1284935" y="9379687"/>
                </a:lnTo>
                <a:lnTo>
                  <a:pt x="1247165" y="9412364"/>
                </a:lnTo>
                <a:lnTo>
                  <a:pt x="1206995" y="9442475"/>
                </a:lnTo>
                <a:lnTo>
                  <a:pt x="1164297" y="9469857"/>
                </a:lnTo>
                <a:lnTo>
                  <a:pt x="1126490" y="9491383"/>
                </a:lnTo>
                <a:lnTo>
                  <a:pt x="1089088" y="9513316"/>
                </a:lnTo>
                <a:lnTo>
                  <a:pt x="1052499" y="9536608"/>
                </a:lnTo>
                <a:lnTo>
                  <a:pt x="1017130" y="9562186"/>
                </a:lnTo>
                <a:lnTo>
                  <a:pt x="991997" y="9582277"/>
                </a:lnTo>
                <a:lnTo>
                  <a:pt x="966457" y="9601683"/>
                </a:lnTo>
                <a:lnTo>
                  <a:pt x="914704" y="9640100"/>
                </a:lnTo>
                <a:lnTo>
                  <a:pt x="881634" y="9662820"/>
                </a:lnTo>
                <a:lnTo>
                  <a:pt x="839635" y="9683178"/>
                </a:lnTo>
                <a:lnTo>
                  <a:pt x="777875" y="9710547"/>
                </a:lnTo>
                <a:lnTo>
                  <a:pt x="696188" y="9740481"/>
                </a:lnTo>
                <a:lnTo>
                  <a:pt x="647382" y="9760229"/>
                </a:lnTo>
                <a:lnTo>
                  <a:pt x="599338" y="9781438"/>
                </a:lnTo>
                <a:lnTo>
                  <a:pt x="551916" y="9803955"/>
                </a:lnTo>
                <a:lnTo>
                  <a:pt x="504977" y="9827654"/>
                </a:lnTo>
                <a:lnTo>
                  <a:pt x="446722" y="9862820"/>
                </a:lnTo>
                <a:lnTo>
                  <a:pt x="393877" y="9905555"/>
                </a:lnTo>
                <a:lnTo>
                  <a:pt x="354660" y="9943376"/>
                </a:lnTo>
                <a:lnTo>
                  <a:pt x="314896" y="9980943"/>
                </a:lnTo>
                <a:lnTo>
                  <a:pt x="274586" y="10017950"/>
                </a:lnTo>
                <a:lnTo>
                  <a:pt x="233743" y="10054158"/>
                </a:lnTo>
                <a:lnTo>
                  <a:pt x="197040" y="10086391"/>
                </a:lnTo>
                <a:lnTo>
                  <a:pt x="161378" y="10119182"/>
                </a:lnTo>
                <a:lnTo>
                  <a:pt x="126746" y="10152736"/>
                </a:lnTo>
                <a:lnTo>
                  <a:pt x="93167" y="10187254"/>
                </a:lnTo>
                <a:lnTo>
                  <a:pt x="60617" y="10222954"/>
                </a:lnTo>
                <a:lnTo>
                  <a:pt x="44361" y="10241331"/>
                </a:lnTo>
                <a:lnTo>
                  <a:pt x="27978" y="10259568"/>
                </a:lnTo>
                <a:lnTo>
                  <a:pt x="11315" y="10277526"/>
                </a:lnTo>
                <a:lnTo>
                  <a:pt x="0" y="10289172"/>
                </a:lnTo>
                <a:lnTo>
                  <a:pt x="3995585" y="10289172"/>
                </a:lnTo>
                <a:lnTo>
                  <a:pt x="3995585" y="6182576"/>
                </a:lnTo>
                <a:lnTo>
                  <a:pt x="4003497" y="6186017"/>
                </a:lnTo>
                <a:close/>
              </a:path>
              <a:path w="4006215" h="10289540">
                <a:moveTo>
                  <a:pt x="4005757" y="6008332"/>
                </a:moveTo>
                <a:lnTo>
                  <a:pt x="4002659" y="5994590"/>
                </a:lnTo>
                <a:lnTo>
                  <a:pt x="4002709" y="6005665"/>
                </a:lnTo>
                <a:lnTo>
                  <a:pt x="4005757" y="6008332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object 3"/>
          <p:cNvSpPr/>
          <p:nvPr/>
        </p:nvSpPr>
        <p:spPr>
          <a:xfrm>
            <a:off x="-10440" y="0"/>
            <a:ext cx="4318200" cy="10289160"/>
          </a:xfrm>
          <a:custGeom>
            <a:avLst/>
            <a:gdLst>
              <a:gd name="textAreaLeft" fmla="*/ 0 w 4318200"/>
              <a:gd name="textAreaRight" fmla="*/ 4318560 w 4318200"/>
              <a:gd name="textAreaTop" fmla="*/ 0 h 10289160"/>
              <a:gd name="textAreaBottom" fmla="*/ 10289520 h 10289160"/>
            </a:gdLst>
            <a:ahLst/>
            <a:rect l="textAreaLeft" t="textAreaTop" r="textAreaRight" b="textAreaBottom"/>
            <a:pathLst>
              <a:path w="4318635" h="10289540">
                <a:moveTo>
                  <a:pt x="1940369" y="10287152"/>
                </a:moveTo>
                <a:lnTo>
                  <a:pt x="1934705" y="10269969"/>
                </a:lnTo>
                <a:lnTo>
                  <a:pt x="1907387" y="10227704"/>
                </a:lnTo>
                <a:lnTo>
                  <a:pt x="1926945" y="10286987"/>
                </a:lnTo>
                <a:lnTo>
                  <a:pt x="1940369" y="10287152"/>
                </a:lnTo>
                <a:close/>
              </a:path>
              <a:path w="4318635" h="10289540">
                <a:moveTo>
                  <a:pt x="1940902" y="10288753"/>
                </a:moveTo>
                <a:lnTo>
                  <a:pt x="1940445" y="10287152"/>
                </a:lnTo>
                <a:lnTo>
                  <a:pt x="1940902" y="10288753"/>
                </a:lnTo>
                <a:close/>
              </a:path>
              <a:path w="4318635" h="10289540">
                <a:moveTo>
                  <a:pt x="2241207" y="7875029"/>
                </a:moveTo>
                <a:lnTo>
                  <a:pt x="2237829" y="7824279"/>
                </a:lnTo>
                <a:lnTo>
                  <a:pt x="2191143" y="7682738"/>
                </a:lnTo>
                <a:lnTo>
                  <a:pt x="2163572" y="7639698"/>
                </a:lnTo>
                <a:lnTo>
                  <a:pt x="2241207" y="7875029"/>
                </a:lnTo>
                <a:close/>
              </a:path>
              <a:path w="4318635" h="10289540">
                <a:moveTo>
                  <a:pt x="4318190" y="0"/>
                </a:moveTo>
                <a:lnTo>
                  <a:pt x="1410258" y="0"/>
                </a:lnTo>
                <a:lnTo>
                  <a:pt x="1410258" y="6369736"/>
                </a:lnTo>
                <a:lnTo>
                  <a:pt x="1179144" y="5669204"/>
                </a:lnTo>
                <a:lnTo>
                  <a:pt x="1395234" y="6324168"/>
                </a:lnTo>
                <a:lnTo>
                  <a:pt x="1410258" y="6369736"/>
                </a:lnTo>
                <a:lnTo>
                  <a:pt x="1410258" y="0"/>
                </a:lnTo>
                <a:lnTo>
                  <a:pt x="10617" y="0"/>
                </a:lnTo>
                <a:lnTo>
                  <a:pt x="10617" y="3410534"/>
                </a:lnTo>
                <a:lnTo>
                  <a:pt x="5321" y="3408248"/>
                </a:lnTo>
                <a:lnTo>
                  <a:pt x="10617" y="3427082"/>
                </a:lnTo>
                <a:lnTo>
                  <a:pt x="10617" y="3553726"/>
                </a:lnTo>
                <a:lnTo>
                  <a:pt x="0" y="3554285"/>
                </a:lnTo>
                <a:lnTo>
                  <a:pt x="10617" y="4478274"/>
                </a:lnTo>
                <a:lnTo>
                  <a:pt x="10617" y="6322949"/>
                </a:lnTo>
                <a:lnTo>
                  <a:pt x="33782" y="6310109"/>
                </a:lnTo>
                <a:lnTo>
                  <a:pt x="76949" y="6286411"/>
                </a:lnTo>
                <a:lnTo>
                  <a:pt x="119532" y="6261747"/>
                </a:lnTo>
                <a:lnTo>
                  <a:pt x="161544" y="6236157"/>
                </a:lnTo>
                <a:lnTo>
                  <a:pt x="203022" y="6209716"/>
                </a:lnTo>
                <a:lnTo>
                  <a:pt x="243992" y="6182474"/>
                </a:lnTo>
                <a:lnTo>
                  <a:pt x="284505" y="6154496"/>
                </a:lnTo>
                <a:lnTo>
                  <a:pt x="324561" y="6125832"/>
                </a:lnTo>
                <a:lnTo>
                  <a:pt x="349897" y="6108052"/>
                </a:lnTo>
                <a:lnTo>
                  <a:pt x="399923" y="6071870"/>
                </a:lnTo>
                <a:lnTo>
                  <a:pt x="482409" y="6004953"/>
                </a:lnTo>
                <a:lnTo>
                  <a:pt x="507352" y="5983998"/>
                </a:lnTo>
                <a:lnTo>
                  <a:pt x="1907387" y="10227704"/>
                </a:lnTo>
                <a:lnTo>
                  <a:pt x="1904746" y="10179164"/>
                </a:lnTo>
                <a:lnTo>
                  <a:pt x="1890522" y="10136035"/>
                </a:lnTo>
                <a:lnTo>
                  <a:pt x="1893658" y="10120808"/>
                </a:lnTo>
                <a:lnTo>
                  <a:pt x="1940445" y="10287152"/>
                </a:lnTo>
                <a:lnTo>
                  <a:pt x="2128304" y="10289299"/>
                </a:lnTo>
                <a:lnTo>
                  <a:pt x="2101443" y="10207892"/>
                </a:lnTo>
                <a:lnTo>
                  <a:pt x="2097773" y="10156228"/>
                </a:lnTo>
                <a:lnTo>
                  <a:pt x="2042845" y="9989718"/>
                </a:lnTo>
                <a:lnTo>
                  <a:pt x="2047836" y="9964306"/>
                </a:lnTo>
                <a:lnTo>
                  <a:pt x="2053488" y="9940925"/>
                </a:lnTo>
                <a:lnTo>
                  <a:pt x="2071865" y="9874987"/>
                </a:lnTo>
                <a:lnTo>
                  <a:pt x="2095754" y="9825787"/>
                </a:lnTo>
                <a:lnTo>
                  <a:pt x="2120227" y="9778365"/>
                </a:lnTo>
                <a:lnTo>
                  <a:pt x="2146249" y="9735655"/>
                </a:lnTo>
                <a:lnTo>
                  <a:pt x="2144496" y="9730308"/>
                </a:lnTo>
                <a:lnTo>
                  <a:pt x="2154618" y="9720491"/>
                </a:lnTo>
                <a:lnTo>
                  <a:pt x="2152523" y="9714128"/>
                </a:lnTo>
                <a:lnTo>
                  <a:pt x="2162327" y="9703283"/>
                </a:lnTo>
                <a:lnTo>
                  <a:pt x="2172220" y="9652203"/>
                </a:lnTo>
                <a:lnTo>
                  <a:pt x="2194153" y="9597085"/>
                </a:lnTo>
                <a:lnTo>
                  <a:pt x="2203983" y="9545803"/>
                </a:lnTo>
                <a:lnTo>
                  <a:pt x="2225802" y="9490354"/>
                </a:lnTo>
                <a:lnTo>
                  <a:pt x="2235479" y="9438615"/>
                </a:lnTo>
                <a:lnTo>
                  <a:pt x="2292388" y="9205722"/>
                </a:lnTo>
                <a:lnTo>
                  <a:pt x="2326106" y="9105278"/>
                </a:lnTo>
                <a:lnTo>
                  <a:pt x="2336101" y="9054478"/>
                </a:lnTo>
                <a:lnTo>
                  <a:pt x="2345715" y="9002560"/>
                </a:lnTo>
                <a:lnTo>
                  <a:pt x="2342858" y="8953360"/>
                </a:lnTo>
                <a:lnTo>
                  <a:pt x="2351621" y="8898839"/>
                </a:lnTo>
                <a:lnTo>
                  <a:pt x="2347836" y="8846833"/>
                </a:lnTo>
                <a:lnTo>
                  <a:pt x="2339594" y="8821852"/>
                </a:lnTo>
                <a:lnTo>
                  <a:pt x="2349157" y="8810307"/>
                </a:lnTo>
                <a:lnTo>
                  <a:pt x="2337447" y="8572132"/>
                </a:lnTo>
                <a:lnTo>
                  <a:pt x="2337816" y="8532711"/>
                </a:lnTo>
                <a:lnTo>
                  <a:pt x="2326081" y="8497151"/>
                </a:lnTo>
                <a:lnTo>
                  <a:pt x="2326157" y="8456841"/>
                </a:lnTo>
                <a:lnTo>
                  <a:pt x="2304542" y="8391322"/>
                </a:lnTo>
                <a:lnTo>
                  <a:pt x="2311933" y="8373186"/>
                </a:lnTo>
                <a:lnTo>
                  <a:pt x="2307437" y="8359546"/>
                </a:lnTo>
                <a:lnTo>
                  <a:pt x="2290178" y="8064017"/>
                </a:lnTo>
                <a:lnTo>
                  <a:pt x="2275014" y="8018069"/>
                </a:lnTo>
                <a:lnTo>
                  <a:pt x="2271852" y="7967942"/>
                </a:lnTo>
                <a:lnTo>
                  <a:pt x="2132673" y="7546035"/>
                </a:lnTo>
                <a:lnTo>
                  <a:pt x="2105202" y="7503338"/>
                </a:lnTo>
                <a:lnTo>
                  <a:pt x="2136851" y="7599286"/>
                </a:lnTo>
                <a:lnTo>
                  <a:pt x="2074456" y="7410145"/>
                </a:lnTo>
                <a:lnTo>
                  <a:pt x="2019554" y="7324776"/>
                </a:lnTo>
                <a:lnTo>
                  <a:pt x="2004136" y="7278052"/>
                </a:lnTo>
                <a:lnTo>
                  <a:pt x="1976678" y="7235368"/>
                </a:lnTo>
                <a:lnTo>
                  <a:pt x="1785620" y="6939978"/>
                </a:lnTo>
                <a:lnTo>
                  <a:pt x="1770316" y="6893585"/>
                </a:lnTo>
                <a:lnTo>
                  <a:pt x="1715338" y="6808013"/>
                </a:lnTo>
                <a:lnTo>
                  <a:pt x="1699717" y="6760667"/>
                </a:lnTo>
                <a:lnTo>
                  <a:pt x="1644472" y="6674294"/>
                </a:lnTo>
                <a:lnTo>
                  <a:pt x="1628927" y="6627177"/>
                </a:lnTo>
                <a:lnTo>
                  <a:pt x="1601292" y="6583947"/>
                </a:lnTo>
                <a:lnTo>
                  <a:pt x="1572869" y="6497790"/>
                </a:lnTo>
                <a:lnTo>
                  <a:pt x="1554302" y="6482067"/>
                </a:lnTo>
                <a:lnTo>
                  <a:pt x="1467904" y="6220155"/>
                </a:lnTo>
                <a:lnTo>
                  <a:pt x="1457274" y="6066333"/>
                </a:lnTo>
                <a:lnTo>
                  <a:pt x="1462722" y="6001766"/>
                </a:lnTo>
                <a:lnTo>
                  <a:pt x="1495640" y="5939421"/>
                </a:lnTo>
                <a:lnTo>
                  <a:pt x="1522006" y="5897702"/>
                </a:lnTo>
                <a:lnTo>
                  <a:pt x="1548015" y="5854928"/>
                </a:lnTo>
                <a:lnTo>
                  <a:pt x="1573771" y="5811418"/>
                </a:lnTo>
                <a:lnTo>
                  <a:pt x="1624952" y="5723318"/>
                </a:lnTo>
                <a:lnTo>
                  <a:pt x="1638503" y="5683326"/>
                </a:lnTo>
                <a:lnTo>
                  <a:pt x="1690014" y="5596242"/>
                </a:lnTo>
                <a:lnTo>
                  <a:pt x="1715668" y="5552376"/>
                </a:lnTo>
                <a:lnTo>
                  <a:pt x="1729130" y="5512117"/>
                </a:lnTo>
                <a:lnTo>
                  <a:pt x="1779346" y="5421134"/>
                </a:lnTo>
                <a:lnTo>
                  <a:pt x="1803831" y="5373725"/>
                </a:lnTo>
                <a:lnTo>
                  <a:pt x="1814830" y="5325986"/>
                </a:lnTo>
                <a:lnTo>
                  <a:pt x="1839988" y="5280660"/>
                </a:lnTo>
                <a:lnTo>
                  <a:pt x="1841665" y="5274957"/>
                </a:lnTo>
                <a:lnTo>
                  <a:pt x="1873732" y="5242522"/>
                </a:lnTo>
                <a:lnTo>
                  <a:pt x="1907146" y="5204815"/>
                </a:lnTo>
                <a:lnTo>
                  <a:pt x="1938693" y="5165280"/>
                </a:lnTo>
                <a:lnTo>
                  <a:pt x="1968436" y="5124018"/>
                </a:lnTo>
                <a:lnTo>
                  <a:pt x="1996516" y="5081079"/>
                </a:lnTo>
                <a:lnTo>
                  <a:pt x="2022297" y="5036070"/>
                </a:lnTo>
                <a:lnTo>
                  <a:pt x="2036927" y="5014277"/>
                </a:lnTo>
                <a:lnTo>
                  <a:pt x="2064664" y="4984877"/>
                </a:lnTo>
                <a:lnTo>
                  <a:pt x="2082723" y="4949215"/>
                </a:lnTo>
                <a:lnTo>
                  <a:pt x="2089518" y="4935004"/>
                </a:lnTo>
                <a:lnTo>
                  <a:pt x="2095195" y="4920475"/>
                </a:lnTo>
                <a:lnTo>
                  <a:pt x="2100554" y="4905946"/>
                </a:lnTo>
                <a:lnTo>
                  <a:pt x="2114791" y="4871390"/>
                </a:lnTo>
                <a:lnTo>
                  <a:pt x="2121611" y="4850739"/>
                </a:lnTo>
                <a:lnTo>
                  <a:pt x="2125891" y="4829454"/>
                </a:lnTo>
                <a:lnTo>
                  <a:pt x="2127161" y="4789741"/>
                </a:lnTo>
                <a:lnTo>
                  <a:pt x="2130488" y="4772761"/>
                </a:lnTo>
                <a:lnTo>
                  <a:pt x="2135721" y="4756099"/>
                </a:lnTo>
                <a:lnTo>
                  <a:pt x="2160562" y="4688484"/>
                </a:lnTo>
                <a:lnTo>
                  <a:pt x="2178012" y="4636744"/>
                </a:lnTo>
                <a:lnTo>
                  <a:pt x="2194242" y="4584509"/>
                </a:lnTo>
                <a:lnTo>
                  <a:pt x="2209254" y="4531957"/>
                </a:lnTo>
                <a:lnTo>
                  <a:pt x="2223046" y="4479239"/>
                </a:lnTo>
                <a:lnTo>
                  <a:pt x="2234158" y="4432986"/>
                </a:lnTo>
                <a:lnTo>
                  <a:pt x="2243544" y="4385627"/>
                </a:lnTo>
                <a:lnTo>
                  <a:pt x="2249195" y="4339260"/>
                </a:lnTo>
                <a:lnTo>
                  <a:pt x="2249436" y="4337316"/>
                </a:lnTo>
                <a:lnTo>
                  <a:pt x="2250097" y="4288206"/>
                </a:lnTo>
                <a:lnTo>
                  <a:pt x="2249220" y="4256570"/>
                </a:lnTo>
                <a:lnTo>
                  <a:pt x="2249246" y="4222280"/>
                </a:lnTo>
                <a:lnTo>
                  <a:pt x="2250567" y="4189311"/>
                </a:lnTo>
                <a:lnTo>
                  <a:pt x="2257704" y="4112945"/>
                </a:lnTo>
                <a:lnTo>
                  <a:pt x="2260663" y="4069067"/>
                </a:lnTo>
                <a:lnTo>
                  <a:pt x="2267420" y="3936581"/>
                </a:lnTo>
                <a:lnTo>
                  <a:pt x="2269109" y="3914444"/>
                </a:lnTo>
                <a:lnTo>
                  <a:pt x="2278672" y="3843096"/>
                </a:lnTo>
                <a:lnTo>
                  <a:pt x="2282672" y="3793807"/>
                </a:lnTo>
                <a:lnTo>
                  <a:pt x="2284730" y="3744607"/>
                </a:lnTo>
                <a:lnTo>
                  <a:pt x="2285479" y="3695331"/>
                </a:lnTo>
                <a:lnTo>
                  <a:pt x="2285695" y="3612832"/>
                </a:lnTo>
                <a:lnTo>
                  <a:pt x="2286444" y="3579876"/>
                </a:lnTo>
                <a:lnTo>
                  <a:pt x="2287282" y="3565995"/>
                </a:lnTo>
                <a:lnTo>
                  <a:pt x="2288451" y="3546906"/>
                </a:lnTo>
                <a:lnTo>
                  <a:pt x="2296033" y="3484384"/>
                </a:lnTo>
                <a:lnTo>
                  <a:pt x="2296744" y="3478707"/>
                </a:lnTo>
                <a:lnTo>
                  <a:pt x="2299538" y="3443782"/>
                </a:lnTo>
                <a:lnTo>
                  <a:pt x="2300440" y="3408857"/>
                </a:lnTo>
                <a:lnTo>
                  <a:pt x="2299119" y="3373628"/>
                </a:lnTo>
                <a:lnTo>
                  <a:pt x="2296604" y="3323933"/>
                </a:lnTo>
                <a:lnTo>
                  <a:pt x="2295702" y="3224885"/>
                </a:lnTo>
                <a:lnTo>
                  <a:pt x="2293924" y="3175685"/>
                </a:lnTo>
                <a:lnTo>
                  <a:pt x="2288971" y="3126803"/>
                </a:lnTo>
                <a:lnTo>
                  <a:pt x="2287333" y="3113862"/>
                </a:lnTo>
                <a:lnTo>
                  <a:pt x="2287282" y="3100603"/>
                </a:lnTo>
                <a:lnTo>
                  <a:pt x="2288502" y="3087344"/>
                </a:lnTo>
                <a:lnTo>
                  <a:pt x="2290661" y="3074403"/>
                </a:lnTo>
                <a:lnTo>
                  <a:pt x="2296033" y="3028708"/>
                </a:lnTo>
                <a:lnTo>
                  <a:pt x="2302103" y="2936735"/>
                </a:lnTo>
                <a:lnTo>
                  <a:pt x="2306510" y="2891167"/>
                </a:lnTo>
                <a:lnTo>
                  <a:pt x="2314333" y="2846171"/>
                </a:lnTo>
                <a:lnTo>
                  <a:pt x="2315362" y="2799550"/>
                </a:lnTo>
                <a:lnTo>
                  <a:pt x="2320036" y="2753410"/>
                </a:lnTo>
                <a:lnTo>
                  <a:pt x="2326932" y="2707576"/>
                </a:lnTo>
                <a:lnTo>
                  <a:pt x="2343366" y="2607945"/>
                </a:lnTo>
                <a:lnTo>
                  <a:pt x="2352713" y="2554211"/>
                </a:lnTo>
                <a:lnTo>
                  <a:pt x="2362720" y="2500668"/>
                </a:lnTo>
                <a:lnTo>
                  <a:pt x="2373439" y="2447264"/>
                </a:lnTo>
                <a:lnTo>
                  <a:pt x="2384907" y="2393962"/>
                </a:lnTo>
                <a:lnTo>
                  <a:pt x="2397163" y="2340699"/>
                </a:lnTo>
                <a:lnTo>
                  <a:pt x="2407018" y="2300097"/>
                </a:lnTo>
                <a:lnTo>
                  <a:pt x="2417661" y="2259342"/>
                </a:lnTo>
                <a:lnTo>
                  <a:pt x="2427363" y="2218271"/>
                </a:lnTo>
                <a:lnTo>
                  <a:pt x="2434361" y="2176716"/>
                </a:lnTo>
                <a:lnTo>
                  <a:pt x="2441397" y="2129409"/>
                </a:lnTo>
                <a:lnTo>
                  <a:pt x="2450046" y="2082673"/>
                </a:lnTo>
                <a:lnTo>
                  <a:pt x="2459926" y="2036254"/>
                </a:lnTo>
                <a:lnTo>
                  <a:pt x="2470607" y="1989924"/>
                </a:lnTo>
                <a:lnTo>
                  <a:pt x="2493683" y="1895132"/>
                </a:lnTo>
                <a:lnTo>
                  <a:pt x="2507361" y="1847557"/>
                </a:lnTo>
                <a:lnTo>
                  <a:pt x="2522842" y="1800644"/>
                </a:lnTo>
                <a:lnTo>
                  <a:pt x="2540177" y="1754301"/>
                </a:lnTo>
                <a:lnTo>
                  <a:pt x="2576576" y="1667573"/>
                </a:lnTo>
                <a:lnTo>
                  <a:pt x="2592425" y="1626235"/>
                </a:lnTo>
                <a:lnTo>
                  <a:pt x="2607005" y="1584579"/>
                </a:lnTo>
                <a:lnTo>
                  <a:pt x="2620314" y="1542757"/>
                </a:lnTo>
                <a:lnTo>
                  <a:pt x="2634272" y="1497393"/>
                </a:lnTo>
                <a:lnTo>
                  <a:pt x="2649118" y="1452537"/>
                </a:lnTo>
                <a:lnTo>
                  <a:pt x="2664904" y="1408150"/>
                </a:lnTo>
                <a:lnTo>
                  <a:pt x="2681681" y="1364195"/>
                </a:lnTo>
                <a:lnTo>
                  <a:pt x="2699486" y="1320609"/>
                </a:lnTo>
                <a:lnTo>
                  <a:pt x="2718371" y="1277353"/>
                </a:lnTo>
                <a:lnTo>
                  <a:pt x="2738005" y="1235773"/>
                </a:lnTo>
                <a:lnTo>
                  <a:pt x="2758211" y="1194282"/>
                </a:lnTo>
                <a:lnTo>
                  <a:pt x="2819806" y="1071105"/>
                </a:lnTo>
                <a:lnTo>
                  <a:pt x="2869679" y="1002639"/>
                </a:lnTo>
                <a:lnTo>
                  <a:pt x="2902686" y="964692"/>
                </a:lnTo>
                <a:lnTo>
                  <a:pt x="2937548" y="928624"/>
                </a:lnTo>
                <a:lnTo>
                  <a:pt x="2974314" y="894575"/>
                </a:lnTo>
                <a:lnTo>
                  <a:pt x="3013100" y="862660"/>
                </a:lnTo>
                <a:lnTo>
                  <a:pt x="3053981" y="832993"/>
                </a:lnTo>
                <a:lnTo>
                  <a:pt x="3097060" y="805688"/>
                </a:lnTo>
                <a:lnTo>
                  <a:pt x="3141357" y="780465"/>
                </a:lnTo>
                <a:lnTo>
                  <a:pt x="3185172" y="754761"/>
                </a:lnTo>
                <a:lnTo>
                  <a:pt x="3228048" y="727468"/>
                </a:lnTo>
                <a:lnTo>
                  <a:pt x="3269488" y="697496"/>
                </a:lnTo>
                <a:lnTo>
                  <a:pt x="3298939" y="673950"/>
                </a:lnTo>
                <a:lnTo>
                  <a:pt x="3328873" y="651217"/>
                </a:lnTo>
                <a:lnTo>
                  <a:pt x="3389515" y="606196"/>
                </a:lnTo>
                <a:lnTo>
                  <a:pt x="3428276" y="579577"/>
                </a:lnTo>
                <a:lnTo>
                  <a:pt x="3477476" y="555726"/>
                </a:lnTo>
                <a:lnTo>
                  <a:pt x="3513353" y="539216"/>
                </a:lnTo>
                <a:lnTo>
                  <a:pt x="3549853" y="523659"/>
                </a:lnTo>
                <a:lnTo>
                  <a:pt x="3587318" y="509841"/>
                </a:lnTo>
                <a:lnTo>
                  <a:pt x="3635933" y="492252"/>
                </a:lnTo>
                <a:lnTo>
                  <a:pt x="3683800" y="473341"/>
                </a:lnTo>
                <a:lnTo>
                  <a:pt x="3731006" y="453212"/>
                </a:lnTo>
                <a:lnTo>
                  <a:pt x="3777653" y="431952"/>
                </a:lnTo>
                <a:lnTo>
                  <a:pt x="3823830" y="409663"/>
                </a:lnTo>
                <a:lnTo>
                  <a:pt x="3869639" y="386435"/>
                </a:lnTo>
                <a:lnTo>
                  <a:pt x="3904475" y="366699"/>
                </a:lnTo>
                <a:lnTo>
                  <a:pt x="3937889" y="345224"/>
                </a:lnTo>
                <a:lnTo>
                  <a:pt x="3969715" y="321525"/>
                </a:lnTo>
                <a:lnTo>
                  <a:pt x="3999801" y="295148"/>
                </a:lnTo>
                <a:lnTo>
                  <a:pt x="4036530" y="259664"/>
                </a:lnTo>
                <a:lnTo>
                  <a:pt x="4073652" y="224358"/>
                </a:lnTo>
                <a:lnTo>
                  <a:pt x="4111180" y="189369"/>
                </a:lnTo>
                <a:lnTo>
                  <a:pt x="4149115" y="154863"/>
                </a:lnTo>
                <a:lnTo>
                  <a:pt x="4187456" y="121018"/>
                </a:lnTo>
                <a:lnTo>
                  <a:pt x="4223385" y="89573"/>
                </a:lnTo>
                <a:lnTo>
                  <a:pt x="4258462" y="57708"/>
                </a:lnTo>
                <a:lnTo>
                  <a:pt x="4292689" y="25285"/>
                </a:lnTo>
                <a:lnTo>
                  <a:pt x="4318190" y="0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object 4"/>
          <p:cNvSpPr/>
          <p:nvPr/>
        </p:nvSpPr>
        <p:spPr>
          <a:xfrm>
            <a:off x="4310280" y="9044280"/>
            <a:ext cx="1020024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fr-FR" sz="4400" spc="-1251" strike="noStrike">
                <a:solidFill>
                  <a:srgbClr val="231f20"/>
                </a:solidFill>
                <a:latin typeface="Trebuchet MS"/>
              </a:rPr>
              <a:t>C</a:t>
            </a:r>
            <a:r>
              <a:rPr b="0" lang="fr-FR" sz="4400" spc="-1041" strike="noStrike">
                <a:solidFill>
                  <a:srgbClr val="231f20"/>
                </a:solidFill>
                <a:latin typeface="Trebuchet MS"/>
              </a:rPr>
              <a:t>h</a:t>
            </a:r>
            <a:r>
              <a:rPr b="0" lang="fr-FR" sz="4400" spc="-1007" strike="noStrike">
                <a:solidFill>
                  <a:srgbClr val="231f20"/>
                </a:solidFill>
                <a:latin typeface="Trebuchet MS"/>
              </a:rPr>
              <a:t>a</a:t>
            </a:r>
            <a:r>
              <a:rPr b="0" lang="fr-FR" sz="4400" spc="-710" strike="noStrike">
                <a:solidFill>
                  <a:srgbClr val="231f20"/>
                </a:solidFill>
                <a:latin typeface="Trebuchet MS"/>
              </a:rPr>
              <a:t>r</a:t>
            </a:r>
            <a:r>
              <a:rPr b="0" lang="fr-FR" sz="4400" spc="-795" strike="noStrike">
                <a:solidFill>
                  <a:srgbClr val="231f20"/>
                </a:solidFill>
                <a:latin typeface="Trebuchet MS"/>
              </a:rPr>
              <a:t>g</a:t>
            </a:r>
            <a:r>
              <a:rPr b="0" lang="fr-FR" sz="4400" spc="-1106" strike="noStrike">
                <a:solidFill>
                  <a:srgbClr val="231f20"/>
                </a:solidFill>
                <a:latin typeface="Trebuchet MS"/>
              </a:rPr>
              <a:t>é</a:t>
            </a:r>
            <a:r>
              <a:rPr b="0" lang="fr-FR" sz="4400" spc="-732" strike="noStrike">
                <a:solidFill>
                  <a:srgbClr val="231f20"/>
                </a:solidFill>
                <a:latin typeface="Trebuchet MS"/>
              </a:rPr>
              <a:t> d</a:t>
            </a:r>
            <a:r>
              <a:rPr b="0" lang="fr-FR" sz="4400" spc="-1106" strike="noStrike">
                <a:solidFill>
                  <a:srgbClr val="231f20"/>
                </a:solidFill>
                <a:latin typeface="Trebuchet MS"/>
              </a:rPr>
              <a:t>e</a:t>
            </a:r>
            <a:r>
              <a:rPr b="0" lang="fr-FR" sz="4400" spc="-732" strike="noStrike">
                <a:solidFill>
                  <a:srgbClr val="231f20"/>
                </a:solidFill>
                <a:latin typeface="Trebuchet MS"/>
              </a:rPr>
              <a:t> </a:t>
            </a:r>
            <a:r>
              <a:rPr b="0" lang="fr-FR" sz="4400" spc="-894" strike="noStrike">
                <a:solidFill>
                  <a:srgbClr val="231f20"/>
                </a:solidFill>
                <a:latin typeface="Trebuchet MS"/>
              </a:rPr>
              <a:t>c</a:t>
            </a:r>
            <a:r>
              <a:rPr b="0" lang="fr-FR" sz="4400" spc="-1070" strike="noStrike">
                <a:solidFill>
                  <a:srgbClr val="231f20"/>
                </a:solidFill>
                <a:latin typeface="Trebuchet MS"/>
              </a:rPr>
              <a:t>o</a:t>
            </a:r>
            <a:r>
              <a:rPr b="0" lang="fr-FR" sz="4400" spc="-1041" strike="noStrike">
                <a:solidFill>
                  <a:srgbClr val="231f20"/>
                </a:solidFill>
                <a:latin typeface="Trebuchet MS"/>
              </a:rPr>
              <a:t>u</a:t>
            </a:r>
            <a:r>
              <a:rPr b="0" lang="fr-FR" sz="4400" spc="-710" strike="noStrike">
                <a:solidFill>
                  <a:srgbClr val="231f20"/>
                </a:solidFill>
                <a:latin typeface="Trebuchet MS"/>
              </a:rPr>
              <a:t>r</a:t>
            </a:r>
            <a:r>
              <a:rPr b="0" lang="fr-FR" sz="4400" spc="-486" strike="noStrike">
                <a:solidFill>
                  <a:srgbClr val="231f20"/>
                </a:solidFill>
                <a:latin typeface="Trebuchet MS"/>
              </a:rPr>
              <a:t>s</a:t>
            </a:r>
            <a:r>
              <a:rPr b="0" lang="fr-FR" sz="4400" spc="-1047" strike="noStrike">
                <a:solidFill>
                  <a:srgbClr val="231f20"/>
                </a:solidFill>
                <a:latin typeface="Trebuchet MS"/>
              </a:rPr>
              <a:t>............................................</a:t>
            </a:r>
            <a:r>
              <a:rPr b="0" lang="fr-FR" sz="4400" spc="-1200" strike="noStrike">
                <a:solidFill>
                  <a:srgbClr val="231f20"/>
                </a:solidFill>
                <a:latin typeface="Trebuchet MS"/>
              </a:rPr>
              <a:t>D</a:t>
            </a:r>
            <a:r>
              <a:rPr b="0" lang="fr-FR" sz="4400" spc="-707" strike="noStrike">
                <a:solidFill>
                  <a:srgbClr val="231f20"/>
                </a:solidFill>
                <a:latin typeface="Trebuchet MS"/>
              </a:rPr>
              <a:t>r</a:t>
            </a:r>
            <a:r>
              <a:rPr b="0" lang="fr-FR" sz="4400" spc="-732" strike="noStrike">
                <a:solidFill>
                  <a:srgbClr val="231f20"/>
                </a:solidFill>
                <a:latin typeface="Trebuchet MS"/>
              </a:rPr>
              <a:t> </a:t>
            </a:r>
            <a:r>
              <a:rPr b="0" lang="fr-FR" sz="4400" spc="-996" strike="noStrike">
                <a:solidFill>
                  <a:srgbClr val="231f20"/>
                </a:solidFill>
                <a:latin typeface="Trebuchet MS"/>
              </a:rPr>
              <a:t>K</a:t>
            </a:r>
            <a:r>
              <a:rPr b="0" lang="fr-FR" sz="4400" spc="-457" strike="noStrike">
                <a:solidFill>
                  <a:srgbClr val="231f20"/>
                </a:solidFill>
                <a:latin typeface="Trebuchet MS"/>
              </a:rPr>
              <a:t>I</a:t>
            </a:r>
            <a:r>
              <a:rPr b="0" lang="fr-FR" sz="4400" spc="-1121" strike="noStrike">
                <a:solidFill>
                  <a:srgbClr val="231f20"/>
                </a:solidFill>
                <a:latin typeface="Trebuchet MS"/>
              </a:rPr>
              <a:t>M</a:t>
            </a:r>
            <a:r>
              <a:rPr b="0" lang="fr-FR" sz="4400" spc="-1007" strike="noStrike">
                <a:solidFill>
                  <a:srgbClr val="231f20"/>
                </a:solidFill>
                <a:latin typeface="Trebuchet MS"/>
              </a:rPr>
              <a:t>B</a:t>
            </a:r>
            <a:r>
              <a:rPr b="0" lang="fr-FR" sz="4400" spc="-452" strike="noStrike">
                <a:solidFill>
                  <a:srgbClr val="231f20"/>
                </a:solidFill>
                <a:latin typeface="Trebuchet MS"/>
              </a:rPr>
              <a:t>I</a:t>
            </a:r>
            <a:r>
              <a:rPr b="0" lang="fr-FR" sz="4400" spc="-732" strike="noStrike">
                <a:solidFill>
                  <a:srgbClr val="231f20"/>
                </a:solidFill>
                <a:latin typeface="Trebuchet MS"/>
              </a:rPr>
              <a:t> </a:t>
            </a:r>
            <a:r>
              <a:rPr b="0" lang="fr-FR" sz="4400" spc="-976" strike="noStrike">
                <a:solidFill>
                  <a:srgbClr val="231f20"/>
                </a:solidFill>
                <a:latin typeface="Trebuchet MS"/>
              </a:rPr>
              <a:t>X</a:t>
            </a:r>
            <a:r>
              <a:rPr b="0" lang="fr-FR" sz="4400" spc="-1070" strike="noStrike">
                <a:solidFill>
                  <a:srgbClr val="231f20"/>
                </a:solidFill>
                <a:latin typeface="Trebuchet MS"/>
              </a:rPr>
              <a:t>A</a:t>
            </a:r>
            <a:r>
              <a:rPr b="0" lang="fr-FR" sz="4400" spc="-1180" strike="noStrike">
                <a:solidFill>
                  <a:srgbClr val="231f20"/>
                </a:solidFill>
                <a:latin typeface="Trebuchet MS"/>
              </a:rPr>
              <a:t>V</a:t>
            </a:r>
            <a:r>
              <a:rPr b="0" lang="fr-FR" sz="4400" spc="-1135" strike="noStrike">
                <a:solidFill>
                  <a:srgbClr val="231f20"/>
                </a:solidFill>
                <a:latin typeface="Trebuchet MS"/>
              </a:rPr>
              <a:t>E</a:t>
            </a:r>
            <a:r>
              <a:rPr b="0" lang="fr-FR" sz="4400" spc="-1101" strike="noStrike">
                <a:solidFill>
                  <a:srgbClr val="231f20"/>
                </a:solidFill>
                <a:latin typeface="Trebuchet MS"/>
              </a:rPr>
              <a:t>R</a:t>
            </a:r>
            <a:r>
              <a:rPr b="0" lang="fr-FR" sz="4400" spc="-457" strike="noStrike">
                <a:solidFill>
                  <a:srgbClr val="231f20"/>
                </a:solidFill>
                <a:latin typeface="Trebuchet MS"/>
              </a:rPr>
              <a:t>I</a:t>
            </a:r>
            <a:r>
              <a:rPr b="0" lang="fr-FR" sz="4400" spc="-1067" strike="noStrike">
                <a:solidFill>
                  <a:srgbClr val="231f20"/>
                </a:solidFill>
                <a:latin typeface="Trebuchet MS"/>
              </a:rPr>
              <a:t>A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object 5"/>
          <p:cNvSpPr/>
          <p:nvPr/>
        </p:nvSpPr>
        <p:spPr>
          <a:xfrm>
            <a:off x="2655360" y="2837880"/>
            <a:ext cx="13548600" cy="48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5280" bIns="0" anchor="t">
            <a:spAutoFit/>
          </a:bodyPr>
          <a:p>
            <a:pPr marL="3339000" indent="-3326760">
              <a:lnSpc>
                <a:spcPts val="7951"/>
              </a:lnSpc>
              <a:spcBef>
                <a:spcPts val="1695"/>
              </a:spcBef>
              <a:tabLst>
                <a:tab algn="l" pos="0"/>
              </a:tabLst>
            </a:pPr>
            <a:r>
              <a:rPr b="0" lang="fr-FR" sz="6600" spc="729" strike="noStrike">
                <a:solidFill>
                  <a:srgbClr val="d49d25"/>
                </a:solidFill>
                <a:latin typeface="Cambria"/>
              </a:rPr>
              <a:t>PRINCIPES</a:t>
            </a:r>
            <a:r>
              <a:rPr b="0" lang="fr-FR" sz="6600" spc="8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752" strike="noStrike">
                <a:solidFill>
                  <a:srgbClr val="d49d25"/>
                </a:solidFill>
                <a:latin typeface="Cambria"/>
              </a:rPr>
              <a:t>ET</a:t>
            </a:r>
            <a:r>
              <a:rPr b="0" lang="fr-FR" sz="6600" spc="8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783" strike="noStrike">
                <a:solidFill>
                  <a:srgbClr val="d49d25"/>
                </a:solidFill>
                <a:latin typeface="Cambria"/>
              </a:rPr>
              <a:t>PROCESSUS </a:t>
            </a:r>
            <a:r>
              <a:rPr b="0" lang="fr-FR" sz="6600" spc="-1739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1089" strike="noStrike">
                <a:solidFill>
                  <a:srgbClr val="d49d25"/>
                </a:solidFill>
                <a:latin typeface="Cambria"/>
              </a:rPr>
              <a:t>DU</a:t>
            </a:r>
            <a:r>
              <a:rPr b="0" lang="fr-FR" sz="6600" spc="97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848" strike="noStrike">
                <a:solidFill>
                  <a:srgbClr val="d49d25"/>
                </a:solidFill>
                <a:latin typeface="Cambria"/>
              </a:rPr>
              <a:t>LOGICIEL</a:t>
            </a:r>
            <a:endParaRPr b="0" lang="fr-FR" sz="6600" spc="-1" strike="noStrike">
              <a:solidFill>
                <a:srgbClr val="000000"/>
              </a:solidFill>
              <a:latin typeface="Arial"/>
            </a:endParaRPr>
          </a:p>
          <a:p>
            <a:pPr marL="3156120" indent="-1834560">
              <a:lnSpc>
                <a:spcPts val="7651"/>
              </a:lnSpc>
              <a:spcBef>
                <a:spcPts val="5525"/>
              </a:spcBef>
              <a:tabLst>
                <a:tab algn="l" pos="0"/>
              </a:tabLst>
            </a:pPr>
            <a:r>
              <a:rPr b="0" lang="fr-FR" sz="6600" spc="157" strike="noStrike">
                <a:solidFill>
                  <a:srgbClr val="000000"/>
                </a:solidFill>
                <a:latin typeface="Cambria"/>
              </a:rPr>
              <a:t>Design</a:t>
            </a:r>
            <a:r>
              <a:rPr b="0" lang="fr-FR" sz="6600" spc="52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fr-FR" sz="6600" spc="63" strike="noStrike">
                <a:solidFill>
                  <a:srgbClr val="000000"/>
                </a:solidFill>
                <a:latin typeface="Cambria"/>
              </a:rPr>
              <a:t>Patterns:</a:t>
            </a:r>
            <a:r>
              <a:rPr b="0" lang="fr-FR" sz="6600" spc="63" strike="noStrike">
                <a:solidFill>
                  <a:srgbClr val="ff3131"/>
                </a:solidFill>
                <a:latin typeface="Cambria"/>
              </a:rPr>
              <a:t>Patrons </a:t>
            </a:r>
            <a:r>
              <a:rPr b="0" lang="fr-FR" sz="6600" spc="-1671" strike="noStrike">
                <a:solidFill>
                  <a:srgbClr val="ff3131"/>
                </a:solidFill>
                <a:latin typeface="Cambria"/>
              </a:rPr>
              <a:t> </a:t>
            </a:r>
            <a:r>
              <a:rPr b="0" lang="fr-FR" sz="6600" spc="49" strike="noStrike">
                <a:solidFill>
                  <a:srgbClr val="ff3131"/>
                </a:solidFill>
                <a:latin typeface="Cambria"/>
              </a:rPr>
              <a:t>de</a:t>
            </a:r>
            <a:r>
              <a:rPr b="0" lang="fr-FR" sz="6600" spc="97" strike="noStrike">
                <a:solidFill>
                  <a:srgbClr val="ff3131"/>
                </a:solidFill>
                <a:latin typeface="Cambria"/>
              </a:rPr>
              <a:t> </a:t>
            </a:r>
            <a:r>
              <a:rPr b="0" lang="fr-FR" sz="6600" spc="94" strike="noStrike">
                <a:solidFill>
                  <a:srgbClr val="ff3131"/>
                </a:solidFill>
                <a:latin typeface="Cambria"/>
              </a:rPr>
              <a:t>construction</a:t>
            </a:r>
            <a:endParaRPr b="0" lang="fr-FR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06160" y="346320"/>
            <a:ext cx="5247360" cy="173124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fr-FR" sz="8800" spc="814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0" lang="fr-FR" sz="8800" spc="1894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0" lang="fr-FR" sz="8800" spc="934" strike="noStrike">
                <a:solidFill>
                  <a:srgbClr val="000000"/>
                </a:solidFill>
                <a:latin typeface="Cambria"/>
              </a:rPr>
              <a:t>F</a:t>
            </a:r>
            <a:r>
              <a:rPr b="0" lang="fr-FR" sz="8800" spc="-766" strike="noStrike">
                <a:solidFill>
                  <a:srgbClr val="000000"/>
                </a:solidFill>
                <a:latin typeface="Cambria"/>
              </a:rPr>
              <a:t>4</a:t>
            </a:r>
            <a:r>
              <a:rPr b="0" lang="fr-FR" sz="8800" spc="-571" strike="noStrike">
                <a:solidFill>
                  <a:srgbClr val="000000"/>
                </a:solidFill>
                <a:latin typeface="Cambria"/>
              </a:rPr>
              <a:t>6</a:t>
            </a:r>
            <a:r>
              <a:rPr b="0" lang="fr-FR" sz="8800" spc="-2252" strike="noStrike">
                <a:solidFill>
                  <a:srgbClr val="000000"/>
                </a:solidFill>
                <a:latin typeface="Cambria"/>
              </a:rPr>
              <a:t>1</a:t>
            </a:r>
            <a:r>
              <a:rPr b="0" lang="fr-FR" sz="8800" spc="284" strike="noStrike">
                <a:solidFill>
                  <a:srgbClr val="000000"/>
                </a:solidFill>
                <a:latin typeface="Cambria"/>
              </a:rPr>
              <a:t>:</a:t>
            </a:r>
            <a:endParaRPr b="0" lang="fr-FR" sz="8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object 2" descr=""/>
          <p:cNvPicPr/>
          <p:nvPr/>
        </p:nvPicPr>
        <p:blipFill>
          <a:blip r:embed="rId1"/>
          <a:stretch/>
        </p:blipFill>
        <p:spPr>
          <a:xfrm>
            <a:off x="5580000" y="2869920"/>
            <a:ext cx="11201040" cy="7210080"/>
          </a:xfrm>
          <a:prstGeom prst="rect">
            <a:avLst/>
          </a:prstGeom>
          <a:ln w="0">
            <a:noFill/>
          </a:ln>
        </p:spPr>
      </p:pic>
      <p:pic>
        <p:nvPicPr>
          <p:cNvPr id="110" name="object 3" descr=""/>
          <p:cNvPicPr/>
          <p:nvPr/>
        </p:nvPicPr>
        <p:blipFill>
          <a:blip r:embed="rId2"/>
          <a:stretch/>
        </p:blipFill>
        <p:spPr>
          <a:xfrm>
            <a:off x="2618280" y="2039760"/>
            <a:ext cx="171000" cy="171000"/>
          </a:xfrm>
          <a:prstGeom prst="rect">
            <a:avLst/>
          </a:prstGeom>
          <a:ln w="0">
            <a:noFill/>
          </a:ln>
        </p:spPr>
      </p:pic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018240" y="51120"/>
            <a:ext cx="13625640" cy="3128760"/>
          </a:xfrm>
          <a:prstGeom prst="rect">
            <a:avLst/>
          </a:prstGeom>
          <a:noFill/>
          <a:ln w="0">
            <a:noFill/>
          </a:ln>
        </p:spPr>
        <p:txBody>
          <a:bodyPr lIns="0" rIns="0" tIns="410760" bIns="0" anchor="t">
            <a:noAutofit/>
          </a:bodyPr>
          <a:p>
            <a:pPr marL="901080" indent="0">
              <a:lnSpc>
                <a:spcPct val="100000"/>
              </a:lnSpc>
              <a:spcBef>
                <a:spcPts val="3234"/>
              </a:spcBef>
              <a:buNone/>
            </a:pPr>
            <a:r>
              <a:rPr b="0" lang="fr-FR" sz="4800" spc="253" strike="noStrike">
                <a:solidFill>
                  <a:srgbClr val="d49d25"/>
                </a:solidFill>
                <a:latin typeface="Cambria"/>
              </a:rPr>
              <a:t>Le</a:t>
            </a:r>
            <a:r>
              <a:rPr b="0" lang="fr-FR" sz="4800" spc="72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4800" spc="29" strike="noStrike">
                <a:solidFill>
                  <a:srgbClr val="d49d25"/>
                </a:solidFill>
                <a:latin typeface="Cambria"/>
              </a:rPr>
              <a:t>patron</a:t>
            </a:r>
            <a:r>
              <a:rPr b="0" lang="fr-FR" sz="4800" spc="72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4800" spc="83" strike="noStrike">
                <a:solidFill>
                  <a:srgbClr val="d49d25"/>
                </a:solidFill>
                <a:latin typeface="Cambria"/>
              </a:rPr>
              <a:t>Factory:Factory</a:t>
            </a:r>
            <a:r>
              <a:rPr b="0" lang="fr-FR" sz="4800" spc="72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4800" spc="199" strike="noStrike">
                <a:solidFill>
                  <a:srgbClr val="d49d25"/>
                </a:solidFill>
                <a:latin typeface="Cambria"/>
              </a:rPr>
              <a:t>Method</a:t>
            </a:r>
            <a:endParaRPr b="0" lang="fr-FR" sz="4800" spc="-1" strike="noStrike">
              <a:solidFill>
                <a:srgbClr val="000000"/>
              </a:solidFill>
              <a:latin typeface="Calibri"/>
            </a:endParaRPr>
          </a:p>
          <a:p>
            <a:pPr marL="12600" indent="0">
              <a:lnSpc>
                <a:spcPct val="132000"/>
              </a:lnSpc>
              <a:spcBef>
                <a:spcPts val="434"/>
              </a:spcBef>
              <a:buNone/>
            </a:pPr>
            <a:r>
              <a:rPr b="1" lang="fr-FR" sz="4800" spc="52" strike="noStrike">
                <a:solidFill>
                  <a:srgbClr val="d49d25"/>
                </a:solidFill>
                <a:latin typeface="Roboto"/>
              </a:rPr>
              <a:t>Structure</a:t>
            </a:r>
            <a:r>
              <a:rPr b="1" lang="fr-FR" sz="4800" spc="83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800" spc="72" strike="noStrike">
                <a:solidFill>
                  <a:srgbClr val="d49d25"/>
                </a:solidFill>
                <a:latin typeface="Roboto"/>
              </a:rPr>
              <a:t>générique</a:t>
            </a:r>
            <a:r>
              <a:rPr b="1" lang="fr-FR" sz="4800" spc="89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800" spc="-7" strike="noStrike">
                <a:solidFill>
                  <a:srgbClr val="000000"/>
                </a:solidFill>
                <a:latin typeface="Roboto"/>
              </a:rPr>
              <a:t>:</a:t>
            </a:r>
            <a:r>
              <a:rPr b="1" lang="fr-FR" sz="48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63" strike="noStrike">
                <a:solidFill>
                  <a:srgbClr val="000000"/>
                </a:solidFill>
                <a:latin typeface="Roboto"/>
              </a:rPr>
              <a:t>diagramme</a:t>
            </a:r>
            <a:r>
              <a:rPr b="1" lang="fr-FR" sz="48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69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8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52" strike="noStrike">
                <a:solidFill>
                  <a:srgbClr val="000000"/>
                </a:solidFill>
                <a:latin typeface="Roboto"/>
              </a:rPr>
              <a:t>classe</a:t>
            </a:r>
            <a:r>
              <a:rPr b="1" lang="fr-FR" sz="48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18" strike="noStrike">
                <a:solidFill>
                  <a:srgbClr val="000000"/>
                </a:solidFill>
                <a:latin typeface="Roboto"/>
              </a:rPr>
              <a:t>du </a:t>
            </a:r>
            <a:r>
              <a:rPr b="1" lang="fr-FR" sz="4800" spc="-108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43" strike="noStrike">
                <a:solidFill>
                  <a:srgbClr val="000000"/>
                </a:solidFill>
                <a:latin typeface="Roboto"/>
              </a:rPr>
              <a:t>pattern</a:t>
            </a:r>
            <a:endParaRPr b="0" lang="fr-FR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bject 2"/>
          <p:cNvSpPr/>
          <p:nvPr/>
        </p:nvSpPr>
        <p:spPr>
          <a:xfrm>
            <a:off x="15396480" y="0"/>
            <a:ext cx="2900880" cy="10288440"/>
          </a:xfrm>
          <a:custGeom>
            <a:avLst/>
            <a:gdLst>
              <a:gd name="textAreaLeft" fmla="*/ 0 w 2900880"/>
              <a:gd name="textAreaRight" fmla="*/ 2901240 w 290088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object 3"/>
          <p:cNvSpPr/>
          <p:nvPr/>
        </p:nvSpPr>
        <p:spPr>
          <a:xfrm>
            <a:off x="-7200" y="0"/>
            <a:ext cx="3342240" cy="10290600"/>
          </a:xfrm>
          <a:custGeom>
            <a:avLst/>
            <a:gdLst>
              <a:gd name="textAreaLeft" fmla="*/ 0 w 3342240"/>
              <a:gd name="textAreaRight" fmla="*/ 3342600 w 3342240"/>
              <a:gd name="textAreaTop" fmla="*/ 0 h 10290600"/>
              <a:gd name="textAreaBottom" fmla="*/ 10290960 h 10290600"/>
            </a:gdLst>
            <a:ahLst/>
            <a:rect l="textAreaLeft" t="textAreaTop" r="textAreaRight" b="textAreaBottom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98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907080" y="449280"/>
            <a:ext cx="12736440" cy="20242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6600" spc="253" strike="noStrike">
                <a:solidFill>
                  <a:srgbClr val="d49d25"/>
                </a:solidFill>
                <a:latin typeface="Cambria"/>
              </a:rPr>
              <a:t>Le</a:t>
            </a:r>
            <a:r>
              <a:rPr b="0" lang="fr-FR" sz="6600" spc="72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29" strike="noStrike">
                <a:solidFill>
                  <a:srgbClr val="d49d25"/>
                </a:solidFill>
                <a:latin typeface="Cambria"/>
              </a:rPr>
              <a:t>patron</a:t>
            </a:r>
            <a:r>
              <a:rPr b="0" lang="fr-FR" sz="6600" spc="72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83" strike="noStrike">
                <a:solidFill>
                  <a:srgbClr val="d49d25"/>
                </a:solidFill>
                <a:latin typeface="Cambria"/>
              </a:rPr>
              <a:t>Factory:Factory</a:t>
            </a:r>
            <a:r>
              <a:rPr b="0" lang="fr-FR" sz="6600" spc="72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199" strike="noStrike">
                <a:solidFill>
                  <a:srgbClr val="d49d25"/>
                </a:solidFill>
                <a:latin typeface="Cambria"/>
              </a:rPr>
              <a:t>Method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object 5" descr=""/>
          <p:cNvPicPr/>
          <p:nvPr/>
        </p:nvPicPr>
        <p:blipFill>
          <a:blip r:embed="rId1"/>
          <a:stretch/>
        </p:blipFill>
        <p:spPr>
          <a:xfrm>
            <a:off x="2618280" y="2857680"/>
            <a:ext cx="171000" cy="171000"/>
          </a:xfrm>
          <a:prstGeom prst="rect">
            <a:avLst/>
          </a:prstGeom>
          <a:ln w="0">
            <a:noFill/>
          </a:ln>
        </p:spPr>
      </p:pic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2062800" y="2328480"/>
            <a:ext cx="14162040" cy="5888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967680" indent="0">
              <a:lnSpc>
                <a:spcPct val="132000"/>
              </a:lnSpc>
              <a:spcBef>
                <a:spcPts val="96"/>
              </a:spcBef>
              <a:buNone/>
            </a:pPr>
            <a:r>
              <a:rPr b="1" lang="fr-FR" sz="4400" spc="58" strike="noStrike">
                <a:solidFill>
                  <a:srgbClr val="d49d25"/>
                </a:solidFill>
                <a:latin typeface="Roboto"/>
              </a:rPr>
              <a:t>Exemple:</a:t>
            </a:r>
            <a:r>
              <a:rPr b="1" lang="fr-FR" sz="4400" spc="58" strike="noStrike">
                <a:solidFill>
                  <a:schemeClr val="dk1"/>
                </a:solidFill>
                <a:latin typeface="Roboto"/>
              </a:rPr>
              <a:t>On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97" strike="noStrike">
                <a:solidFill>
                  <a:schemeClr val="dk1"/>
                </a:solidFill>
                <a:latin typeface="Roboto"/>
              </a:rPr>
              <a:t>gère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38" strike="noStrike">
                <a:solidFill>
                  <a:schemeClr val="dk1"/>
                </a:solidFill>
                <a:latin typeface="Roboto"/>
              </a:rPr>
              <a:t>trois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38" strike="noStrike">
                <a:solidFill>
                  <a:schemeClr val="dk1"/>
                </a:solidFill>
                <a:latin typeface="Roboto"/>
              </a:rPr>
              <a:t>types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chemeClr val="dk1"/>
                </a:solidFill>
                <a:latin typeface="Roboto"/>
              </a:rPr>
              <a:t>de</a:t>
            </a:r>
            <a:r>
              <a:rPr b="1" lang="fr-FR" sz="4400" spc="94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38" strike="noStrike">
                <a:solidFill>
                  <a:schemeClr val="dk1"/>
                </a:solidFill>
                <a:latin typeface="Roboto"/>
              </a:rPr>
              <a:t>produits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32" strike="noStrike">
                <a:solidFill>
                  <a:schemeClr val="dk1"/>
                </a:solidFill>
                <a:latin typeface="Roboto"/>
              </a:rPr>
              <a:t>dans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9" strike="noStrike">
                <a:solidFill>
                  <a:schemeClr val="dk1"/>
                </a:solidFill>
                <a:latin typeface="Roboto"/>
              </a:rPr>
              <a:t>un </a:t>
            </a:r>
            <a:r>
              <a:rPr b="1" lang="fr-FR" sz="4400" spc="-1081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52" strike="noStrike">
                <a:solidFill>
                  <a:schemeClr val="dk1"/>
                </a:solidFill>
                <a:latin typeface="Roboto"/>
              </a:rPr>
              <a:t>système.</a:t>
            </a:r>
            <a:r>
              <a:rPr b="1" lang="fr-FR" sz="4400" spc="83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43" strike="noStrike">
                <a:solidFill>
                  <a:schemeClr val="dk1"/>
                </a:solidFill>
                <a:latin typeface="Roboto"/>
              </a:rPr>
              <a:t>Mais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chemeClr val="dk1"/>
                </a:solidFill>
                <a:latin typeface="Roboto"/>
              </a:rPr>
              <a:t>le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chemeClr val="dk1"/>
                </a:solidFill>
                <a:latin typeface="Roboto"/>
              </a:rPr>
              <a:t>programme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24" strike="noStrike">
                <a:solidFill>
                  <a:schemeClr val="dk1"/>
                </a:solidFill>
                <a:latin typeface="Roboto"/>
              </a:rPr>
              <a:t>qui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63" strike="noStrike">
                <a:solidFill>
                  <a:schemeClr val="dk1"/>
                </a:solidFill>
                <a:latin typeface="Roboto"/>
              </a:rPr>
              <a:t>se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chemeClr val="dk1"/>
                </a:solidFill>
                <a:latin typeface="Roboto"/>
              </a:rPr>
              <a:t>charge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chemeClr val="dk1"/>
                </a:solidFill>
                <a:latin typeface="Roboto"/>
              </a:rPr>
              <a:t>de </a:t>
            </a:r>
            <a:r>
              <a:rPr b="1" lang="fr-FR" sz="4400" spc="72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52" strike="noStrike">
                <a:solidFill>
                  <a:schemeClr val="dk1"/>
                </a:solidFill>
                <a:latin typeface="Roboto"/>
              </a:rPr>
              <a:t>manipuler</a:t>
            </a:r>
            <a:r>
              <a:rPr b="1" lang="fr-FR" sz="4400" spc="83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chemeClr val="dk1"/>
                </a:solidFill>
                <a:latin typeface="Roboto"/>
              </a:rPr>
              <a:t>ces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38" strike="noStrike">
                <a:solidFill>
                  <a:schemeClr val="dk1"/>
                </a:solidFill>
                <a:latin typeface="Roboto"/>
              </a:rPr>
              <a:t>produits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chemeClr val="dk1"/>
                </a:solidFill>
                <a:latin typeface="Roboto"/>
              </a:rPr>
              <a:t>ne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32" strike="noStrike">
                <a:solidFill>
                  <a:schemeClr val="dk1"/>
                </a:solidFill>
                <a:latin typeface="Roboto"/>
              </a:rPr>
              <a:t>connait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chemeClr val="dk1"/>
                </a:solidFill>
                <a:latin typeface="Roboto"/>
              </a:rPr>
              <a:t>le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32" strike="noStrike">
                <a:solidFill>
                  <a:schemeClr val="dk1"/>
                </a:solidFill>
                <a:latin typeface="Roboto"/>
              </a:rPr>
              <a:t>type</a:t>
            </a:r>
            <a:r>
              <a:rPr b="1" lang="fr-FR" sz="4400" spc="83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chemeClr val="dk1"/>
                </a:solidFill>
                <a:latin typeface="Roboto"/>
              </a:rPr>
              <a:t>de </a:t>
            </a:r>
            <a:r>
              <a:rPr b="1" lang="fr-FR" sz="4400" spc="72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38" strike="noStrike">
                <a:solidFill>
                  <a:schemeClr val="dk1"/>
                </a:solidFill>
                <a:latin typeface="Roboto"/>
              </a:rPr>
              <a:t>produit</a:t>
            </a:r>
            <a:r>
              <a:rPr b="1" lang="fr-FR" sz="4400" spc="83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4" strike="noStrike">
                <a:solidFill>
                  <a:schemeClr val="dk1"/>
                </a:solidFill>
                <a:latin typeface="Roboto"/>
              </a:rPr>
              <a:t>à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72" strike="noStrike">
                <a:solidFill>
                  <a:schemeClr val="dk1"/>
                </a:solidFill>
                <a:latin typeface="Roboto"/>
              </a:rPr>
              <a:t>exécuter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chemeClr val="dk1"/>
                </a:solidFill>
                <a:latin typeface="Roboto"/>
              </a:rPr>
              <a:t>que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49" strike="noStrike">
                <a:solidFill>
                  <a:schemeClr val="dk1"/>
                </a:solidFill>
                <a:latin typeface="Roboto"/>
              </a:rPr>
              <a:t>lors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chemeClr val="dk1"/>
                </a:solidFill>
                <a:latin typeface="Roboto"/>
              </a:rPr>
              <a:t>de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32" strike="noStrike">
                <a:solidFill>
                  <a:schemeClr val="dk1"/>
                </a:solidFill>
                <a:latin typeface="Roboto"/>
              </a:rPr>
              <a:t>l’exécution.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29" strike="noStrike">
                <a:solidFill>
                  <a:schemeClr val="dk1"/>
                </a:solidFill>
                <a:latin typeface="Roboto"/>
              </a:rPr>
              <a:t>On </a:t>
            </a:r>
            <a:r>
              <a:rPr b="1" lang="fr-FR" sz="4400" spc="32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38" strike="noStrike">
                <a:solidFill>
                  <a:schemeClr val="dk1"/>
                </a:solidFill>
                <a:latin typeface="Roboto"/>
              </a:rPr>
              <a:t>souhaite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43" strike="noStrike">
                <a:solidFill>
                  <a:schemeClr val="dk1"/>
                </a:solidFill>
                <a:latin typeface="Roboto"/>
              </a:rPr>
              <a:t>utiliser</a:t>
            </a:r>
            <a:r>
              <a:rPr b="1" lang="fr-FR" sz="4400" spc="94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d49d25"/>
                </a:solidFill>
                <a:latin typeface="Roboto"/>
              </a:rPr>
              <a:t>le</a:t>
            </a:r>
            <a:r>
              <a:rPr b="1" lang="fr-FR" sz="4400" spc="94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400" spc="43" strike="noStrike">
                <a:solidFill>
                  <a:srgbClr val="d49d25"/>
                </a:solidFill>
                <a:latin typeface="Roboto"/>
              </a:rPr>
              <a:t>pattern</a:t>
            </a:r>
            <a:r>
              <a:rPr b="1" lang="fr-FR" sz="4400" spc="89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400" spc="38" strike="noStrike">
                <a:solidFill>
                  <a:srgbClr val="d49d25"/>
                </a:solidFill>
                <a:latin typeface="Roboto"/>
              </a:rPr>
              <a:t>Factory</a:t>
            </a:r>
            <a:r>
              <a:rPr b="1" lang="fr-FR" sz="4400" spc="94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400" spc="63" strike="noStrike">
                <a:solidFill>
                  <a:srgbClr val="d49d25"/>
                </a:solidFill>
                <a:latin typeface="Roboto"/>
              </a:rPr>
              <a:t>Methode</a:t>
            </a:r>
            <a:r>
              <a:rPr b="1" lang="fr-FR" sz="4400" spc="94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400" spc="49" strike="noStrike">
                <a:solidFill>
                  <a:schemeClr val="dk1"/>
                </a:solidFill>
                <a:latin typeface="Roboto"/>
              </a:rPr>
              <a:t>pour </a:t>
            </a:r>
            <a:r>
              <a:rPr b="1" lang="fr-FR" sz="4400" spc="-1081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97" strike="noStrike">
                <a:solidFill>
                  <a:schemeClr val="dk1"/>
                </a:solidFill>
                <a:latin typeface="Roboto"/>
              </a:rPr>
              <a:t>gérer</a:t>
            </a:r>
            <a:r>
              <a:rPr b="1" lang="fr-FR" sz="4400" spc="83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chemeClr val="dk1"/>
                </a:solidFill>
                <a:latin typeface="Roboto"/>
              </a:rPr>
              <a:t>cette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29" strike="noStrike">
                <a:solidFill>
                  <a:schemeClr val="dk1"/>
                </a:solidFill>
                <a:latin typeface="Roboto"/>
              </a:rPr>
              <a:t>situation.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object 2" descr=""/>
          <p:cNvPicPr/>
          <p:nvPr/>
        </p:nvPicPr>
        <p:blipFill>
          <a:blip r:embed="rId1"/>
          <a:stretch/>
        </p:blipFill>
        <p:spPr>
          <a:xfrm>
            <a:off x="1179720" y="2435760"/>
            <a:ext cx="15649200" cy="616248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907080" y="449280"/>
            <a:ext cx="12736440" cy="20242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6600" spc="253" strike="noStrike">
                <a:solidFill>
                  <a:srgbClr val="d49d25"/>
                </a:solidFill>
                <a:latin typeface="Cambria"/>
              </a:rPr>
              <a:t>Le</a:t>
            </a:r>
            <a:r>
              <a:rPr b="0" lang="fr-FR" sz="6600" spc="72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29" strike="noStrike">
                <a:solidFill>
                  <a:srgbClr val="d49d25"/>
                </a:solidFill>
                <a:latin typeface="Cambria"/>
              </a:rPr>
              <a:t>patron</a:t>
            </a:r>
            <a:r>
              <a:rPr b="0" lang="fr-FR" sz="6600" spc="72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83" strike="noStrike">
                <a:solidFill>
                  <a:srgbClr val="d49d25"/>
                </a:solidFill>
                <a:latin typeface="Cambria"/>
              </a:rPr>
              <a:t>Factory:Factory</a:t>
            </a:r>
            <a:r>
              <a:rPr b="0" lang="fr-FR" sz="6600" spc="72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199" strike="noStrike">
                <a:solidFill>
                  <a:srgbClr val="d49d25"/>
                </a:solidFill>
                <a:latin typeface="Cambria"/>
              </a:rPr>
              <a:t>Method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object 2"/>
          <p:cNvGrpSpPr/>
          <p:nvPr/>
        </p:nvGrpSpPr>
        <p:grpSpPr>
          <a:xfrm>
            <a:off x="2295360" y="1905480"/>
            <a:ext cx="13627800" cy="6789600"/>
            <a:chOff x="2295360" y="1905480"/>
            <a:chExt cx="13627800" cy="6789600"/>
          </a:xfrm>
        </p:grpSpPr>
        <p:pic>
          <p:nvPicPr>
            <p:cNvPr id="120" name="object 3" descr=""/>
            <p:cNvPicPr/>
            <p:nvPr/>
          </p:nvPicPr>
          <p:blipFill>
            <a:blip r:embed="rId1"/>
            <a:stretch/>
          </p:blipFill>
          <p:spPr>
            <a:xfrm>
              <a:off x="2302920" y="4095000"/>
              <a:ext cx="13620240" cy="4600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1" name="object 4" descr=""/>
            <p:cNvPicPr/>
            <p:nvPr/>
          </p:nvPicPr>
          <p:blipFill>
            <a:blip r:embed="rId2"/>
            <a:stretch/>
          </p:blipFill>
          <p:spPr>
            <a:xfrm>
              <a:off x="2295360" y="1905480"/>
              <a:ext cx="11296440" cy="2190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771560" y="35280"/>
            <a:ext cx="14744520" cy="1905120"/>
          </a:xfrm>
          <a:prstGeom prst="rect">
            <a:avLst/>
          </a:prstGeom>
          <a:noFill/>
          <a:ln w="0">
            <a:noFill/>
          </a:ln>
        </p:spPr>
        <p:txBody>
          <a:bodyPr lIns="0" rIns="0" tIns="187200" bIns="0" anchor="t">
            <a:noAutofit/>
          </a:bodyPr>
          <a:p>
            <a:pPr marL="6946920" indent="-4671720">
              <a:lnSpc>
                <a:spcPts val="6531"/>
              </a:lnSpc>
              <a:spcBef>
                <a:spcPts val="1474"/>
              </a:spcBef>
              <a:buNone/>
              <a:tabLst>
                <a:tab algn="l" pos="0"/>
              </a:tabLst>
            </a:pPr>
            <a:r>
              <a:rPr b="0" lang="fr-FR" sz="6600" spc="77" strike="noStrike">
                <a:solidFill>
                  <a:srgbClr val="d49d25"/>
                </a:solidFill>
                <a:latin typeface="Cambria"/>
              </a:rPr>
              <a:t>Factory </a:t>
            </a:r>
            <a:r>
              <a:rPr b="0" lang="fr-FR" sz="6600" spc="222" strike="noStrike">
                <a:solidFill>
                  <a:srgbClr val="d49d25"/>
                </a:solidFill>
                <a:latin typeface="Cambria"/>
              </a:rPr>
              <a:t>Method:La </a:t>
            </a:r>
            <a:r>
              <a:rPr b="0" lang="fr-FR" sz="6600" spc="38" strike="noStrike">
                <a:solidFill>
                  <a:srgbClr val="d49d25"/>
                </a:solidFill>
                <a:latin typeface="Cambria"/>
              </a:rPr>
              <a:t>hiérarchie </a:t>
            </a:r>
            <a:r>
              <a:rPr b="0" lang="fr-FR" sz="6600" spc="-7" strike="noStrike">
                <a:solidFill>
                  <a:srgbClr val="d49d25"/>
                </a:solidFill>
                <a:latin typeface="Cambria"/>
              </a:rPr>
              <a:t>des </a:t>
            </a:r>
            <a:r>
              <a:rPr b="0" lang="fr-FR" sz="6600" spc="-1447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43" strike="noStrike">
                <a:solidFill>
                  <a:srgbClr val="d49d25"/>
                </a:solidFill>
                <a:latin typeface="Cambria"/>
              </a:rPr>
              <a:t>produits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object 2"/>
          <p:cNvGrpSpPr/>
          <p:nvPr/>
        </p:nvGrpSpPr>
        <p:grpSpPr>
          <a:xfrm>
            <a:off x="3339720" y="1526760"/>
            <a:ext cx="12648960" cy="8759880"/>
            <a:chOff x="3339720" y="1526760"/>
            <a:chExt cx="12648960" cy="8759880"/>
          </a:xfrm>
        </p:grpSpPr>
        <p:pic>
          <p:nvPicPr>
            <p:cNvPr id="124" name="object 3" descr=""/>
            <p:cNvPicPr/>
            <p:nvPr/>
          </p:nvPicPr>
          <p:blipFill>
            <a:blip r:embed="rId1"/>
            <a:stretch/>
          </p:blipFill>
          <p:spPr>
            <a:xfrm>
              <a:off x="3339720" y="1526760"/>
              <a:ext cx="12648960" cy="518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5" name="object 4" descr=""/>
            <p:cNvPicPr/>
            <p:nvPr/>
          </p:nvPicPr>
          <p:blipFill>
            <a:blip r:embed="rId2"/>
            <a:stretch/>
          </p:blipFill>
          <p:spPr>
            <a:xfrm>
              <a:off x="3339720" y="6703920"/>
              <a:ext cx="9677160" cy="358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044240" y="581040"/>
            <a:ext cx="11968200" cy="1730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5000" spc="58" strike="noStrike">
                <a:solidFill>
                  <a:srgbClr val="d49d25"/>
                </a:solidFill>
                <a:latin typeface="Cambria"/>
              </a:rPr>
              <a:t>Factory</a:t>
            </a:r>
            <a:r>
              <a:rPr b="0" lang="fr-FR" sz="5000" spc="6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5000" spc="162" strike="noStrike">
                <a:solidFill>
                  <a:srgbClr val="d49d25"/>
                </a:solidFill>
                <a:latin typeface="Cambria"/>
              </a:rPr>
              <a:t>Method:La</a:t>
            </a:r>
            <a:r>
              <a:rPr b="0" lang="fr-FR" sz="5000" spc="69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5000" spc="29" strike="noStrike">
                <a:solidFill>
                  <a:srgbClr val="d49d25"/>
                </a:solidFill>
                <a:latin typeface="Cambria"/>
              </a:rPr>
              <a:t>hiérarchie</a:t>
            </a:r>
            <a:r>
              <a:rPr b="0" lang="fr-FR" sz="5000" spc="6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5000" spc="-7" strike="noStrike">
                <a:solidFill>
                  <a:srgbClr val="d49d25"/>
                </a:solidFill>
                <a:latin typeface="Cambria"/>
              </a:rPr>
              <a:t>des</a:t>
            </a:r>
            <a:r>
              <a:rPr b="0" lang="fr-FR" sz="5000" spc="69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5000" spc="29" strike="noStrike">
                <a:solidFill>
                  <a:srgbClr val="d49d25"/>
                </a:solidFill>
                <a:latin typeface="Cambria"/>
              </a:rPr>
              <a:t>produits</a:t>
            </a:r>
            <a:endParaRPr b="0" lang="fr-FR" sz="5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2"/>
          <p:cNvSpPr/>
          <p:nvPr/>
        </p:nvSpPr>
        <p:spPr>
          <a:xfrm>
            <a:off x="16909200" y="0"/>
            <a:ext cx="1388520" cy="5727960"/>
          </a:xfrm>
          <a:custGeom>
            <a:avLst/>
            <a:gdLst>
              <a:gd name="textAreaLeft" fmla="*/ 0 w 1388520"/>
              <a:gd name="textAreaRight" fmla="*/ 1388880 w 1388520"/>
              <a:gd name="textAreaTop" fmla="*/ 0 h 5727960"/>
              <a:gd name="textAreaBottom" fmla="*/ 5728320 h 5727960"/>
            </a:gdLst>
            <a:ahLst/>
            <a:rect l="textAreaLeft" t="textAreaTop" r="textAreaRight" b="textAreaBottom"/>
            <a:pathLst>
              <a:path w="1388744" h="5728335">
                <a:moveTo>
                  <a:pt x="1311178" y="4657410"/>
                </a:moveTo>
                <a:lnTo>
                  <a:pt x="652647" y="1199"/>
                </a:lnTo>
                <a:lnTo>
                  <a:pt x="860342" y="1888"/>
                </a:lnTo>
                <a:lnTo>
                  <a:pt x="1378975" y="2516990"/>
                </a:lnTo>
                <a:lnTo>
                  <a:pt x="1381047" y="4727979"/>
                </a:lnTo>
                <a:lnTo>
                  <a:pt x="1363617" y="4706338"/>
                </a:lnTo>
                <a:lnTo>
                  <a:pt x="1330287" y="4670472"/>
                </a:lnTo>
                <a:lnTo>
                  <a:pt x="1311178" y="4657410"/>
                </a:lnTo>
                <a:close/>
              </a:path>
              <a:path w="1388744" h="5728335">
                <a:moveTo>
                  <a:pt x="651752" y="1196"/>
                </a:moveTo>
                <a:lnTo>
                  <a:pt x="652477" y="0"/>
                </a:lnTo>
                <a:lnTo>
                  <a:pt x="652647" y="1199"/>
                </a:lnTo>
                <a:lnTo>
                  <a:pt x="651752" y="1196"/>
                </a:lnTo>
                <a:close/>
              </a:path>
              <a:path w="1388744" h="5728335">
                <a:moveTo>
                  <a:pt x="277841" y="2144914"/>
                </a:moveTo>
                <a:lnTo>
                  <a:pt x="235761" y="1940846"/>
                </a:lnTo>
                <a:lnTo>
                  <a:pt x="237685" y="1887293"/>
                </a:lnTo>
                <a:lnTo>
                  <a:pt x="211796" y="1761743"/>
                </a:lnTo>
                <a:lnTo>
                  <a:pt x="229297" y="1532194"/>
                </a:lnTo>
                <a:lnTo>
                  <a:pt x="234223" y="1430312"/>
                </a:lnTo>
                <a:lnTo>
                  <a:pt x="249150" y="1376933"/>
                </a:lnTo>
                <a:lnTo>
                  <a:pt x="251653" y="1326188"/>
                </a:lnTo>
                <a:lnTo>
                  <a:pt x="266606" y="1272936"/>
                </a:lnTo>
                <a:lnTo>
                  <a:pt x="271662" y="1171687"/>
                </a:lnTo>
                <a:lnTo>
                  <a:pt x="286637" y="1118538"/>
                </a:lnTo>
                <a:lnTo>
                  <a:pt x="289176" y="1067966"/>
                </a:lnTo>
                <a:lnTo>
                  <a:pt x="298199" y="1048841"/>
                </a:lnTo>
                <a:lnTo>
                  <a:pt x="294839" y="1032543"/>
                </a:lnTo>
                <a:lnTo>
                  <a:pt x="300501" y="997120"/>
                </a:lnTo>
                <a:lnTo>
                  <a:pt x="330072" y="888985"/>
                </a:lnTo>
                <a:lnTo>
                  <a:pt x="345846" y="839714"/>
                </a:lnTo>
                <a:lnTo>
                  <a:pt x="349158" y="792891"/>
                </a:lnTo>
                <a:lnTo>
                  <a:pt x="396505" y="645195"/>
                </a:lnTo>
                <a:lnTo>
                  <a:pt x="399961" y="599072"/>
                </a:lnTo>
                <a:lnTo>
                  <a:pt x="417369" y="557719"/>
                </a:lnTo>
                <a:lnTo>
                  <a:pt x="434938" y="517153"/>
                </a:lnTo>
                <a:lnTo>
                  <a:pt x="440177" y="479677"/>
                </a:lnTo>
                <a:lnTo>
                  <a:pt x="457909" y="439897"/>
                </a:lnTo>
                <a:lnTo>
                  <a:pt x="473523" y="389850"/>
                </a:lnTo>
                <a:lnTo>
                  <a:pt x="501551" y="337120"/>
                </a:lnTo>
                <a:lnTo>
                  <a:pt x="532948" y="237841"/>
                </a:lnTo>
                <a:lnTo>
                  <a:pt x="561337" y="186859"/>
                </a:lnTo>
                <a:lnTo>
                  <a:pt x="577552" y="139725"/>
                </a:lnTo>
                <a:lnTo>
                  <a:pt x="606789" y="92855"/>
                </a:lnTo>
                <a:lnTo>
                  <a:pt x="623448" y="47879"/>
                </a:lnTo>
                <a:lnTo>
                  <a:pt x="651752" y="1196"/>
                </a:lnTo>
                <a:lnTo>
                  <a:pt x="652647" y="1199"/>
                </a:lnTo>
                <a:lnTo>
                  <a:pt x="1311178" y="4657410"/>
                </a:lnTo>
                <a:lnTo>
                  <a:pt x="1285002" y="4639519"/>
                </a:lnTo>
                <a:lnTo>
                  <a:pt x="1240341" y="4611587"/>
                </a:lnTo>
                <a:lnTo>
                  <a:pt x="1196441" y="4587347"/>
                </a:lnTo>
                <a:lnTo>
                  <a:pt x="1141002" y="4570033"/>
                </a:lnTo>
                <a:lnTo>
                  <a:pt x="1112904" y="4559542"/>
                </a:lnTo>
                <a:lnTo>
                  <a:pt x="1072071" y="4550174"/>
                </a:lnTo>
                <a:lnTo>
                  <a:pt x="1043513" y="4537455"/>
                </a:lnTo>
                <a:lnTo>
                  <a:pt x="822551" y="3465903"/>
                </a:lnTo>
                <a:lnTo>
                  <a:pt x="800398" y="3421357"/>
                </a:lnTo>
                <a:lnTo>
                  <a:pt x="790653" y="3374098"/>
                </a:lnTo>
                <a:lnTo>
                  <a:pt x="767835" y="3326325"/>
                </a:lnTo>
                <a:lnTo>
                  <a:pt x="734627" y="3228168"/>
                </a:lnTo>
                <a:lnTo>
                  <a:pt x="688952" y="3132438"/>
                </a:lnTo>
                <a:lnTo>
                  <a:pt x="678536" y="3081928"/>
                </a:lnTo>
                <a:lnTo>
                  <a:pt x="655668" y="3033913"/>
                </a:lnTo>
                <a:lnTo>
                  <a:pt x="645221" y="2983253"/>
                </a:lnTo>
                <a:lnTo>
                  <a:pt x="622318" y="2935065"/>
                </a:lnTo>
                <a:lnTo>
                  <a:pt x="600259" y="2890974"/>
                </a:lnTo>
                <a:lnTo>
                  <a:pt x="590762" y="2844922"/>
                </a:lnTo>
                <a:lnTo>
                  <a:pt x="547211" y="2759492"/>
                </a:lnTo>
                <a:lnTo>
                  <a:pt x="491357" y="2677280"/>
                </a:lnTo>
                <a:lnTo>
                  <a:pt x="425865" y="2548328"/>
                </a:lnTo>
                <a:lnTo>
                  <a:pt x="416398" y="2502419"/>
                </a:lnTo>
                <a:lnTo>
                  <a:pt x="372447" y="2415051"/>
                </a:lnTo>
                <a:lnTo>
                  <a:pt x="362831" y="2368417"/>
                </a:lnTo>
                <a:lnTo>
                  <a:pt x="340717" y="2324060"/>
                </a:lnTo>
                <a:lnTo>
                  <a:pt x="327864" y="2261730"/>
                </a:lnTo>
                <a:lnTo>
                  <a:pt x="300782" y="2193279"/>
                </a:lnTo>
                <a:lnTo>
                  <a:pt x="277841" y="2144914"/>
                </a:lnTo>
                <a:close/>
              </a:path>
              <a:path w="1388744" h="5728335">
                <a:moveTo>
                  <a:pt x="282465" y="2355990"/>
                </a:moveTo>
                <a:lnTo>
                  <a:pt x="143410" y="1681642"/>
                </a:lnTo>
                <a:lnTo>
                  <a:pt x="160266" y="1386084"/>
                </a:lnTo>
                <a:lnTo>
                  <a:pt x="157365" y="1372014"/>
                </a:lnTo>
                <a:lnTo>
                  <a:pt x="166794" y="1354855"/>
                </a:lnTo>
                <a:lnTo>
                  <a:pt x="152860" y="1287282"/>
                </a:lnTo>
                <a:lnTo>
                  <a:pt x="157572" y="1247249"/>
                </a:lnTo>
                <a:lnTo>
                  <a:pt x="150008" y="1210568"/>
                </a:lnTo>
                <a:lnTo>
                  <a:pt x="154909" y="1171452"/>
                </a:lnTo>
                <a:lnTo>
                  <a:pt x="170680" y="933514"/>
                </a:lnTo>
                <a:lnTo>
                  <a:pt x="181510" y="923150"/>
                </a:lnTo>
                <a:lnTo>
                  <a:pt x="176199" y="897392"/>
                </a:lnTo>
                <a:lnTo>
                  <a:pt x="178422" y="845287"/>
                </a:lnTo>
                <a:lnTo>
                  <a:pt x="193395" y="792132"/>
                </a:lnTo>
                <a:lnTo>
                  <a:pt x="196219" y="742941"/>
                </a:lnTo>
                <a:lnTo>
                  <a:pt x="211745" y="692466"/>
                </a:lnTo>
                <a:lnTo>
                  <a:pt x="227511" y="643156"/>
                </a:lnTo>
                <a:lnTo>
                  <a:pt x="272571" y="547254"/>
                </a:lnTo>
                <a:lnTo>
                  <a:pt x="355888" y="322455"/>
                </a:lnTo>
                <a:lnTo>
                  <a:pt x="371455" y="272180"/>
                </a:lnTo>
                <a:lnTo>
                  <a:pt x="399516" y="219608"/>
                </a:lnTo>
                <a:lnTo>
                  <a:pt x="415180" y="169802"/>
                </a:lnTo>
                <a:lnTo>
                  <a:pt x="443310" y="117566"/>
                </a:lnTo>
                <a:lnTo>
                  <a:pt x="459016" y="67961"/>
                </a:lnTo>
                <a:lnTo>
                  <a:pt x="469995" y="58318"/>
                </a:lnTo>
                <a:lnTo>
                  <a:pt x="468643" y="51764"/>
                </a:lnTo>
                <a:lnTo>
                  <a:pt x="479838" y="43169"/>
                </a:lnTo>
                <a:lnTo>
                  <a:pt x="478703" y="37663"/>
                </a:lnTo>
                <a:lnTo>
                  <a:pt x="509987" y="725"/>
                </a:lnTo>
                <a:lnTo>
                  <a:pt x="651752" y="1196"/>
                </a:lnTo>
                <a:lnTo>
                  <a:pt x="623448" y="47879"/>
                </a:lnTo>
                <a:lnTo>
                  <a:pt x="606789" y="92855"/>
                </a:lnTo>
                <a:lnTo>
                  <a:pt x="577552" y="139725"/>
                </a:lnTo>
                <a:lnTo>
                  <a:pt x="561337" y="186859"/>
                </a:lnTo>
                <a:lnTo>
                  <a:pt x="532948" y="237841"/>
                </a:lnTo>
                <a:lnTo>
                  <a:pt x="501551" y="337120"/>
                </a:lnTo>
                <a:lnTo>
                  <a:pt x="473523" y="389850"/>
                </a:lnTo>
                <a:lnTo>
                  <a:pt x="457909" y="439897"/>
                </a:lnTo>
                <a:lnTo>
                  <a:pt x="440177" y="479677"/>
                </a:lnTo>
                <a:lnTo>
                  <a:pt x="434938" y="517153"/>
                </a:lnTo>
                <a:lnTo>
                  <a:pt x="417369" y="557719"/>
                </a:lnTo>
                <a:lnTo>
                  <a:pt x="399961" y="599072"/>
                </a:lnTo>
                <a:lnTo>
                  <a:pt x="396505" y="645195"/>
                </a:lnTo>
                <a:lnTo>
                  <a:pt x="349158" y="792891"/>
                </a:lnTo>
                <a:lnTo>
                  <a:pt x="345846" y="839714"/>
                </a:lnTo>
                <a:lnTo>
                  <a:pt x="330072" y="888985"/>
                </a:lnTo>
                <a:lnTo>
                  <a:pt x="300501" y="997120"/>
                </a:lnTo>
                <a:lnTo>
                  <a:pt x="294839" y="1032543"/>
                </a:lnTo>
                <a:lnTo>
                  <a:pt x="298199" y="1048841"/>
                </a:lnTo>
                <a:lnTo>
                  <a:pt x="289176" y="1067966"/>
                </a:lnTo>
                <a:lnTo>
                  <a:pt x="286637" y="1118538"/>
                </a:lnTo>
                <a:lnTo>
                  <a:pt x="271662" y="1171687"/>
                </a:lnTo>
                <a:lnTo>
                  <a:pt x="266606" y="1272936"/>
                </a:lnTo>
                <a:lnTo>
                  <a:pt x="251653" y="1326188"/>
                </a:lnTo>
                <a:lnTo>
                  <a:pt x="249150" y="1376933"/>
                </a:lnTo>
                <a:lnTo>
                  <a:pt x="234223" y="1430312"/>
                </a:lnTo>
                <a:lnTo>
                  <a:pt x="229297" y="1532194"/>
                </a:lnTo>
                <a:lnTo>
                  <a:pt x="211796" y="1761743"/>
                </a:lnTo>
                <a:lnTo>
                  <a:pt x="237685" y="1887293"/>
                </a:lnTo>
                <a:lnTo>
                  <a:pt x="235761" y="1940846"/>
                </a:lnTo>
                <a:lnTo>
                  <a:pt x="359486" y="2540846"/>
                </a:lnTo>
                <a:lnTo>
                  <a:pt x="337126" y="2495295"/>
                </a:lnTo>
                <a:lnTo>
                  <a:pt x="327188" y="2447102"/>
                </a:lnTo>
                <a:lnTo>
                  <a:pt x="282465" y="2355990"/>
                </a:lnTo>
                <a:close/>
              </a:path>
              <a:path w="1388744" h="5728335">
                <a:moveTo>
                  <a:pt x="290213" y="5726422"/>
                </a:moveTo>
                <a:lnTo>
                  <a:pt x="250145" y="5532112"/>
                </a:lnTo>
                <a:lnTo>
                  <a:pt x="268607" y="5558757"/>
                </a:lnTo>
                <a:lnTo>
                  <a:pt x="274576" y="5587705"/>
                </a:lnTo>
                <a:lnTo>
                  <a:pt x="292902" y="5613694"/>
                </a:lnTo>
                <a:lnTo>
                  <a:pt x="309688" y="5632212"/>
                </a:lnTo>
                <a:lnTo>
                  <a:pt x="324230" y="5639850"/>
                </a:lnTo>
                <a:lnTo>
                  <a:pt x="348778" y="5633125"/>
                </a:lnTo>
                <a:lnTo>
                  <a:pt x="370704" y="5613685"/>
                </a:lnTo>
                <a:lnTo>
                  <a:pt x="389097" y="5577117"/>
                </a:lnTo>
                <a:lnTo>
                  <a:pt x="407086" y="5538583"/>
                </a:lnTo>
                <a:lnTo>
                  <a:pt x="412257" y="5500779"/>
                </a:lnTo>
                <a:lnTo>
                  <a:pt x="429516" y="5458705"/>
                </a:lnTo>
                <a:lnTo>
                  <a:pt x="437526" y="5371780"/>
                </a:lnTo>
                <a:lnTo>
                  <a:pt x="453969" y="5325752"/>
                </a:lnTo>
                <a:lnTo>
                  <a:pt x="457973" y="5282289"/>
                </a:lnTo>
                <a:lnTo>
                  <a:pt x="463938" y="5248329"/>
                </a:lnTo>
                <a:lnTo>
                  <a:pt x="457329" y="5216279"/>
                </a:lnTo>
                <a:lnTo>
                  <a:pt x="463429" y="5182975"/>
                </a:lnTo>
                <a:lnTo>
                  <a:pt x="457766" y="5155513"/>
                </a:lnTo>
                <a:lnTo>
                  <a:pt x="470214" y="5090113"/>
                </a:lnTo>
                <a:lnTo>
                  <a:pt x="472902" y="5040266"/>
                </a:lnTo>
                <a:lnTo>
                  <a:pt x="477311" y="4998759"/>
                </a:lnTo>
                <a:lnTo>
                  <a:pt x="494919" y="4958380"/>
                </a:lnTo>
                <a:lnTo>
                  <a:pt x="499891" y="4919612"/>
                </a:lnTo>
                <a:lnTo>
                  <a:pt x="516148" y="4872678"/>
                </a:lnTo>
                <a:lnTo>
                  <a:pt x="542729" y="4812931"/>
                </a:lnTo>
                <a:lnTo>
                  <a:pt x="559889" y="4770377"/>
                </a:lnTo>
                <a:lnTo>
                  <a:pt x="577237" y="4728741"/>
                </a:lnTo>
                <a:lnTo>
                  <a:pt x="594856" y="4688415"/>
                </a:lnTo>
                <a:lnTo>
                  <a:pt x="612826" y="4649793"/>
                </a:lnTo>
                <a:lnTo>
                  <a:pt x="642826" y="4606625"/>
                </a:lnTo>
                <a:lnTo>
                  <a:pt x="674588" y="4572002"/>
                </a:lnTo>
                <a:lnTo>
                  <a:pt x="720487" y="4543048"/>
                </a:lnTo>
                <a:lnTo>
                  <a:pt x="755580" y="4524582"/>
                </a:lnTo>
                <a:lnTo>
                  <a:pt x="804682" y="4511163"/>
                </a:lnTo>
                <a:lnTo>
                  <a:pt x="855290" y="4505047"/>
                </a:lnTo>
                <a:lnTo>
                  <a:pt x="894024" y="4504234"/>
                </a:lnTo>
                <a:lnTo>
                  <a:pt x="933488" y="4506960"/>
                </a:lnTo>
                <a:lnTo>
                  <a:pt x="973762" y="4513619"/>
                </a:lnTo>
                <a:lnTo>
                  <a:pt x="1014929" y="4524604"/>
                </a:lnTo>
                <a:lnTo>
                  <a:pt x="1043513" y="4537455"/>
                </a:lnTo>
                <a:lnTo>
                  <a:pt x="1072071" y="4550174"/>
                </a:lnTo>
                <a:lnTo>
                  <a:pt x="1112904" y="4559542"/>
                </a:lnTo>
                <a:lnTo>
                  <a:pt x="1141002" y="4570033"/>
                </a:lnTo>
                <a:lnTo>
                  <a:pt x="1196441" y="4587347"/>
                </a:lnTo>
                <a:lnTo>
                  <a:pt x="1240341" y="4611587"/>
                </a:lnTo>
                <a:lnTo>
                  <a:pt x="1285002" y="4639519"/>
                </a:lnTo>
                <a:lnTo>
                  <a:pt x="1311178" y="4657410"/>
                </a:lnTo>
                <a:lnTo>
                  <a:pt x="1388584" y="5204719"/>
                </a:lnTo>
                <a:lnTo>
                  <a:pt x="1333750" y="4938802"/>
                </a:lnTo>
                <a:lnTo>
                  <a:pt x="1291213" y="4858291"/>
                </a:lnTo>
                <a:lnTo>
                  <a:pt x="1253722" y="4802248"/>
                </a:lnTo>
                <a:lnTo>
                  <a:pt x="1247361" y="4771400"/>
                </a:lnTo>
                <a:lnTo>
                  <a:pt x="1228237" y="4741543"/>
                </a:lnTo>
                <a:lnTo>
                  <a:pt x="1223696" y="4719521"/>
                </a:lnTo>
                <a:lnTo>
                  <a:pt x="1209068" y="4711468"/>
                </a:lnTo>
                <a:lnTo>
                  <a:pt x="1207149" y="4702162"/>
                </a:lnTo>
                <a:lnTo>
                  <a:pt x="1163149" y="4677435"/>
                </a:lnTo>
                <a:lnTo>
                  <a:pt x="1131695" y="4650668"/>
                </a:lnTo>
                <a:lnTo>
                  <a:pt x="1088019" y="4627514"/>
                </a:lnTo>
                <a:lnTo>
                  <a:pt x="1057105" y="4603369"/>
                </a:lnTo>
                <a:lnTo>
                  <a:pt x="1014704" y="4586398"/>
                </a:lnTo>
                <a:lnTo>
                  <a:pt x="973790" y="4576636"/>
                </a:lnTo>
                <a:lnTo>
                  <a:pt x="934335" y="4573954"/>
                </a:lnTo>
                <a:lnTo>
                  <a:pt x="883874" y="4580783"/>
                </a:lnTo>
                <a:lnTo>
                  <a:pt x="847330" y="4592214"/>
                </a:lnTo>
                <a:lnTo>
                  <a:pt x="812596" y="4612427"/>
                </a:lnTo>
                <a:lnTo>
                  <a:pt x="779431" y="4640243"/>
                </a:lnTo>
                <a:lnTo>
                  <a:pt x="760028" y="4671917"/>
                </a:lnTo>
                <a:lnTo>
                  <a:pt x="739147" y="4696425"/>
                </a:lnTo>
                <a:lnTo>
                  <a:pt x="730894" y="4719286"/>
                </a:lnTo>
                <a:lnTo>
                  <a:pt x="710365" y="4745498"/>
                </a:lnTo>
                <a:lnTo>
                  <a:pt x="702409" y="4769801"/>
                </a:lnTo>
                <a:lnTo>
                  <a:pt x="671119" y="4869599"/>
                </a:lnTo>
                <a:lnTo>
                  <a:pt x="640470" y="4972503"/>
                </a:lnTo>
                <a:lnTo>
                  <a:pt x="610526" y="5078826"/>
                </a:lnTo>
                <a:lnTo>
                  <a:pt x="595026" y="5129426"/>
                </a:lnTo>
                <a:lnTo>
                  <a:pt x="592033" y="5177796"/>
                </a:lnTo>
                <a:lnTo>
                  <a:pt x="576671" y="5229068"/>
                </a:lnTo>
                <a:lnTo>
                  <a:pt x="571031" y="5327487"/>
                </a:lnTo>
                <a:lnTo>
                  <a:pt x="556254" y="5381593"/>
                </a:lnTo>
                <a:lnTo>
                  <a:pt x="540929" y="5433044"/>
                </a:lnTo>
                <a:lnTo>
                  <a:pt x="525077" y="5481939"/>
                </a:lnTo>
                <a:lnTo>
                  <a:pt x="508719" y="5528377"/>
                </a:lnTo>
                <a:lnTo>
                  <a:pt x="479435" y="5575019"/>
                </a:lnTo>
                <a:lnTo>
                  <a:pt x="449685" y="5619401"/>
                </a:lnTo>
                <a:lnTo>
                  <a:pt x="419490" y="5661620"/>
                </a:lnTo>
                <a:lnTo>
                  <a:pt x="388868" y="5701774"/>
                </a:lnTo>
                <a:lnTo>
                  <a:pt x="353986" y="5721266"/>
                </a:lnTo>
                <a:lnTo>
                  <a:pt x="328943" y="5725587"/>
                </a:lnTo>
                <a:lnTo>
                  <a:pt x="303494" y="5727943"/>
                </a:lnTo>
                <a:lnTo>
                  <a:pt x="290213" y="5726422"/>
                </a:lnTo>
                <a:close/>
              </a:path>
              <a:path w="1388744" h="5728335">
                <a:moveTo>
                  <a:pt x="829472" y="3562349"/>
                </a:moveTo>
                <a:lnTo>
                  <a:pt x="800398" y="3421357"/>
                </a:lnTo>
                <a:lnTo>
                  <a:pt x="822551" y="3465903"/>
                </a:lnTo>
                <a:lnTo>
                  <a:pt x="832241" y="3512893"/>
                </a:lnTo>
                <a:lnTo>
                  <a:pt x="829472" y="3562349"/>
                </a:lnTo>
                <a:close/>
              </a:path>
              <a:path w="1388744" h="5728335">
                <a:moveTo>
                  <a:pt x="250145" y="5532112"/>
                </a:moveTo>
                <a:lnTo>
                  <a:pt x="205171" y="5314011"/>
                </a:lnTo>
                <a:lnTo>
                  <a:pt x="207479" y="5262318"/>
                </a:lnTo>
                <a:lnTo>
                  <a:pt x="215647" y="5113280"/>
                </a:lnTo>
                <a:lnTo>
                  <a:pt x="231362" y="5063721"/>
                </a:lnTo>
                <a:lnTo>
                  <a:pt x="241156" y="5048332"/>
                </a:lnTo>
                <a:lnTo>
                  <a:pt x="238430" y="5035114"/>
                </a:lnTo>
                <a:lnTo>
                  <a:pt x="248089" y="5019069"/>
                </a:lnTo>
                <a:lnTo>
                  <a:pt x="245283" y="5005459"/>
                </a:lnTo>
                <a:lnTo>
                  <a:pt x="292842" y="4858793"/>
                </a:lnTo>
                <a:lnTo>
                  <a:pt x="341423" y="4717082"/>
                </a:lnTo>
                <a:lnTo>
                  <a:pt x="370106" y="4667526"/>
                </a:lnTo>
                <a:lnTo>
                  <a:pt x="386438" y="4620960"/>
                </a:lnTo>
                <a:lnTo>
                  <a:pt x="415300" y="4572272"/>
                </a:lnTo>
                <a:lnTo>
                  <a:pt x="431818" y="4526607"/>
                </a:lnTo>
                <a:lnTo>
                  <a:pt x="460872" y="4478853"/>
                </a:lnTo>
                <a:lnTo>
                  <a:pt x="490028" y="4431590"/>
                </a:lnTo>
                <a:lnTo>
                  <a:pt x="506850" y="4387400"/>
                </a:lnTo>
                <a:lnTo>
                  <a:pt x="595077" y="4249300"/>
                </a:lnTo>
                <a:lnTo>
                  <a:pt x="612085" y="4206007"/>
                </a:lnTo>
                <a:lnTo>
                  <a:pt x="641592" y="4160449"/>
                </a:lnTo>
                <a:lnTo>
                  <a:pt x="671187" y="4115317"/>
                </a:lnTo>
                <a:lnTo>
                  <a:pt x="700896" y="4070738"/>
                </a:lnTo>
                <a:lnTo>
                  <a:pt x="730745" y="4026837"/>
                </a:lnTo>
                <a:lnTo>
                  <a:pt x="760760" y="3983742"/>
                </a:lnTo>
                <a:lnTo>
                  <a:pt x="770680" y="3968964"/>
                </a:lnTo>
                <a:lnTo>
                  <a:pt x="767972" y="3955834"/>
                </a:lnTo>
                <a:lnTo>
                  <a:pt x="777649" y="3939877"/>
                </a:lnTo>
                <a:lnTo>
                  <a:pt x="787407" y="3924313"/>
                </a:lnTo>
                <a:lnTo>
                  <a:pt x="817530" y="3881741"/>
                </a:lnTo>
                <a:lnTo>
                  <a:pt x="834688" y="3839183"/>
                </a:lnTo>
                <a:lnTo>
                  <a:pt x="838910" y="3796775"/>
                </a:lnTo>
                <a:lnTo>
                  <a:pt x="842662" y="3752084"/>
                </a:lnTo>
                <a:lnTo>
                  <a:pt x="845971" y="3705246"/>
                </a:lnTo>
                <a:lnTo>
                  <a:pt x="848770" y="3655936"/>
                </a:lnTo>
                <a:lnTo>
                  <a:pt x="829472" y="3562349"/>
                </a:lnTo>
                <a:lnTo>
                  <a:pt x="832241" y="3512893"/>
                </a:lnTo>
                <a:lnTo>
                  <a:pt x="1043513" y="4537455"/>
                </a:lnTo>
                <a:lnTo>
                  <a:pt x="1014929" y="4524604"/>
                </a:lnTo>
                <a:lnTo>
                  <a:pt x="973762" y="4513619"/>
                </a:lnTo>
                <a:lnTo>
                  <a:pt x="933488" y="4506960"/>
                </a:lnTo>
                <a:lnTo>
                  <a:pt x="894024" y="4504234"/>
                </a:lnTo>
                <a:lnTo>
                  <a:pt x="855290" y="4505047"/>
                </a:lnTo>
                <a:lnTo>
                  <a:pt x="804682" y="4511163"/>
                </a:lnTo>
                <a:lnTo>
                  <a:pt x="755580" y="4524582"/>
                </a:lnTo>
                <a:lnTo>
                  <a:pt x="720487" y="4543048"/>
                </a:lnTo>
                <a:lnTo>
                  <a:pt x="674588" y="4572002"/>
                </a:lnTo>
                <a:lnTo>
                  <a:pt x="642826" y="4606625"/>
                </a:lnTo>
                <a:lnTo>
                  <a:pt x="612826" y="4649793"/>
                </a:lnTo>
                <a:lnTo>
                  <a:pt x="594856" y="4688415"/>
                </a:lnTo>
                <a:lnTo>
                  <a:pt x="577237" y="4728741"/>
                </a:lnTo>
                <a:lnTo>
                  <a:pt x="559889" y="4770377"/>
                </a:lnTo>
                <a:lnTo>
                  <a:pt x="542729" y="4812931"/>
                </a:lnTo>
                <a:lnTo>
                  <a:pt x="516148" y="4872678"/>
                </a:lnTo>
                <a:lnTo>
                  <a:pt x="499891" y="4919612"/>
                </a:lnTo>
                <a:lnTo>
                  <a:pt x="494919" y="4958380"/>
                </a:lnTo>
                <a:lnTo>
                  <a:pt x="477311" y="4998759"/>
                </a:lnTo>
                <a:lnTo>
                  <a:pt x="472902" y="5040266"/>
                </a:lnTo>
                <a:lnTo>
                  <a:pt x="470214" y="5090113"/>
                </a:lnTo>
                <a:lnTo>
                  <a:pt x="457766" y="5155513"/>
                </a:lnTo>
                <a:lnTo>
                  <a:pt x="463429" y="5182975"/>
                </a:lnTo>
                <a:lnTo>
                  <a:pt x="457329" y="5216279"/>
                </a:lnTo>
                <a:lnTo>
                  <a:pt x="463938" y="5248329"/>
                </a:lnTo>
                <a:lnTo>
                  <a:pt x="457973" y="5282289"/>
                </a:lnTo>
                <a:lnTo>
                  <a:pt x="453969" y="5325752"/>
                </a:lnTo>
                <a:lnTo>
                  <a:pt x="437526" y="5371780"/>
                </a:lnTo>
                <a:lnTo>
                  <a:pt x="429516" y="5458705"/>
                </a:lnTo>
                <a:lnTo>
                  <a:pt x="412257" y="5500779"/>
                </a:lnTo>
                <a:lnTo>
                  <a:pt x="407086" y="5538583"/>
                </a:lnTo>
                <a:lnTo>
                  <a:pt x="389097" y="5577117"/>
                </a:lnTo>
                <a:lnTo>
                  <a:pt x="370704" y="5613685"/>
                </a:lnTo>
                <a:lnTo>
                  <a:pt x="348778" y="5633125"/>
                </a:lnTo>
                <a:lnTo>
                  <a:pt x="324230" y="5639850"/>
                </a:lnTo>
                <a:lnTo>
                  <a:pt x="309688" y="5632212"/>
                </a:lnTo>
                <a:lnTo>
                  <a:pt x="292902" y="5613694"/>
                </a:lnTo>
                <a:lnTo>
                  <a:pt x="274576" y="5587705"/>
                </a:lnTo>
                <a:lnTo>
                  <a:pt x="268607" y="5558757"/>
                </a:lnTo>
                <a:lnTo>
                  <a:pt x="250145" y="5532112"/>
                </a:lnTo>
                <a:close/>
              </a:path>
              <a:path w="1388744" h="5728335">
                <a:moveTo>
                  <a:pt x="23588" y="5313807"/>
                </a:moveTo>
                <a:lnTo>
                  <a:pt x="6527" y="5231071"/>
                </a:lnTo>
                <a:lnTo>
                  <a:pt x="69993" y="5035774"/>
                </a:lnTo>
                <a:lnTo>
                  <a:pt x="75985" y="5001946"/>
                </a:lnTo>
                <a:lnTo>
                  <a:pt x="94441" y="4965684"/>
                </a:lnTo>
                <a:lnTo>
                  <a:pt x="112033" y="4862342"/>
                </a:lnTo>
                <a:lnTo>
                  <a:pt x="130431" y="4825796"/>
                </a:lnTo>
                <a:lnTo>
                  <a:pt x="136608" y="4792863"/>
                </a:lnTo>
                <a:lnTo>
                  <a:pt x="155493" y="4758677"/>
                </a:lnTo>
                <a:lnTo>
                  <a:pt x="223272" y="4584296"/>
                </a:lnTo>
                <a:lnTo>
                  <a:pt x="252919" y="4539420"/>
                </a:lnTo>
                <a:lnTo>
                  <a:pt x="270376" y="4498308"/>
                </a:lnTo>
                <a:lnTo>
                  <a:pt x="300589" y="4456171"/>
                </a:lnTo>
                <a:lnTo>
                  <a:pt x="317005" y="4410012"/>
                </a:lnTo>
                <a:lnTo>
                  <a:pt x="346778" y="4365745"/>
                </a:lnTo>
                <a:lnTo>
                  <a:pt x="407136" y="4281144"/>
                </a:lnTo>
                <a:lnTo>
                  <a:pt x="425142" y="4242697"/>
                </a:lnTo>
                <a:lnTo>
                  <a:pt x="455668" y="4202079"/>
                </a:lnTo>
                <a:lnTo>
                  <a:pt x="516855" y="4121497"/>
                </a:lnTo>
                <a:lnTo>
                  <a:pt x="534918" y="4083328"/>
                </a:lnTo>
                <a:lnTo>
                  <a:pt x="595890" y="4001705"/>
                </a:lnTo>
                <a:lnTo>
                  <a:pt x="626488" y="3961437"/>
                </a:lnTo>
                <a:lnTo>
                  <a:pt x="657246" y="3921945"/>
                </a:lnTo>
                <a:lnTo>
                  <a:pt x="688229" y="3883542"/>
                </a:lnTo>
                <a:lnTo>
                  <a:pt x="708465" y="3855909"/>
                </a:lnTo>
                <a:lnTo>
                  <a:pt x="728107" y="3825393"/>
                </a:lnTo>
                <a:lnTo>
                  <a:pt x="734770" y="3794820"/>
                </a:lnTo>
                <a:lnTo>
                  <a:pt x="740946" y="3761887"/>
                </a:lnTo>
                <a:lnTo>
                  <a:pt x="748085" y="3607854"/>
                </a:lnTo>
                <a:lnTo>
                  <a:pt x="600259" y="2890974"/>
                </a:lnTo>
                <a:lnTo>
                  <a:pt x="622318" y="2935065"/>
                </a:lnTo>
                <a:lnTo>
                  <a:pt x="645221" y="2983253"/>
                </a:lnTo>
                <a:lnTo>
                  <a:pt x="655668" y="3033913"/>
                </a:lnTo>
                <a:lnTo>
                  <a:pt x="678536" y="3081928"/>
                </a:lnTo>
                <a:lnTo>
                  <a:pt x="688952" y="3132438"/>
                </a:lnTo>
                <a:lnTo>
                  <a:pt x="734627" y="3228168"/>
                </a:lnTo>
                <a:lnTo>
                  <a:pt x="767835" y="3326325"/>
                </a:lnTo>
                <a:lnTo>
                  <a:pt x="790653" y="3374098"/>
                </a:lnTo>
                <a:lnTo>
                  <a:pt x="848770" y="3655936"/>
                </a:lnTo>
                <a:lnTo>
                  <a:pt x="845971" y="3705246"/>
                </a:lnTo>
                <a:lnTo>
                  <a:pt x="842662" y="3752084"/>
                </a:lnTo>
                <a:lnTo>
                  <a:pt x="838910" y="3796775"/>
                </a:lnTo>
                <a:lnTo>
                  <a:pt x="834688" y="3839183"/>
                </a:lnTo>
                <a:lnTo>
                  <a:pt x="817530" y="3881741"/>
                </a:lnTo>
                <a:lnTo>
                  <a:pt x="787407" y="3924313"/>
                </a:lnTo>
                <a:lnTo>
                  <a:pt x="777649" y="3939877"/>
                </a:lnTo>
                <a:lnTo>
                  <a:pt x="767972" y="3955834"/>
                </a:lnTo>
                <a:lnTo>
                  <a:pt x="770680" y="3968964"/>
                </a:lnTo>
                <a:lnTo>
                  <a:pt x="760760" y="3983742"/>
                </a:lnTo>
                <a:lnTo>
                  <a:pt x="730745" y="4026837"/>
                </a:lnTo>
                <a:lnTo>
                  <a:pt x="700896" y="4070738"/>
                </a:lnTo>
                <a:lnTo>
                  <a:pt x="671187" y="4115317"/>
                </a:lnTo>
                <a:lnTo>
                  <a:pt x="641592" y="4160449"/>
                </a:lnTo>
                <a:lnTo>
                  <a:pt x="612085" y="4206007"/>
                </a:lnTo>
                <a:lnTo>
                  <a:pt x="595077" y="4249300"/>
                </a:lnTo>
                <a:lnTo>
                  <a:pt x="506850" y="4387400"/>
                </a:lnTo>
                <a:lnTo>
                  <a:pt x="490028" y="4431590"/>
                </a:lnTo>
                <a:lnTo>
                  <a:pt x="460872" y="4478853"/>
                </a:lnTo>
                <a:lnTo>
                  <a:pt x="431818" y="4526607"/>
                </a:lnTo>
                <a:lnTo>
                  <a:pt x="415300" y="4572272"/>
                </a:lnTo>
                <a:lnTo>
                  <a:pt x="386438" y="4620960"/>
                </a:lnTo>
                <a:lnTo>
                  <a:pt x="370106" y="4667526"/>
                </a:lnTo>
                <a:lnTo>
                  <a:pt x="341423" y="4717082"/>
                </a:lnTo>
                <a:lnTo>
                  <a:pt x="292842" y="4858793"/>
                </a:lnTo>
                <a:lnTo>
                  <a:pt x="245283" y="5005459"/>
                </a:lnTo>
                <a:lnTo>
                  <a:pt x="248089" y="5019069"/>
                </a:lnTo>
                <a:lnTo>
                  <a:pt x="238430" y="5035114"/>
                </a:lnTo>
                <a:lnTo>
                  <a:pt x="241156" y="5048332"/>
                </a:lnTo>
                <a:lnTo>
                  <a:pt x="231362" y="5063721"/>
                </a:lnTo>
                <a:lnTo>
                  <a:pt x="215647" y="5113280"/>
                </a:lnTo>
                <a:lnTo>
                  <a:pt x="207479" y="5262318"/>
                </a:lnTo>
                <a:lnTo>
                  <a:pt x="205171" y="5314011"/>
                </a:lnTo>
                <a:lnTo>
                  <a:pt x="290213" y="5726422"/>
                </a:lnTo>
                <a:lnTo>
                  <a:pt x="276635" y="5723459"/>
                </a:lnTo>
                <a:lnTo>
                  <a:pt x="263341" y="5721874"/>
                </a:lnTo>
                <a:lnTo>
                  <a:pt x="249668" y="5718452"/>
                </a:lnTo>
                <a:lnTo>
                  <a:pt x="235671" y="5713458"/>
                </a:lnTo>
                <a:lnTo>
                  <a:pt x="233842" y="5704588"/>
                </a:lnTo>
                <a:lnTo>
                  <a:pt x="166645" y="5630255"/>
                </a:lnTo>
                <a:lnTo>
                  <a:pt x="132614" y="5590991"/>
                </a:lnTo>
                <a:lnTo>
                  <a:pt x="110157" y="5544968"/>
                </a:lnTo>
                <a:lnTo>
                  <a:pt x="92362" y="5521556"/>
                </a:lnTo>
                <a:lnTo>
                  <a:pt x="87086" y="5495973"/>
                </a:lnTo>
                <a:lnTo>
                  <a:pt x="69427" y="5473217"/>
                </a:lnTo>
                <a:lnTo>
                  <a:pt x="41347" y="5337043"/>
                </a:lnTo>
                <a:lnTo>
                  <a:pt x="23588" y="5313807"/>
                </a:lnTo>
                <a:close/>
              </a:path>
              <a:path w="1388744" h="5728335">
                <a:moveTo>
                  <a:pt x="359486" y="2540846"/>
                </a:moveTo>
                <a:lnTo>
                  <a:pt x="277841" y="2144914"/>
                </a:lnTo>
                <a:lnTo>
                  <a:pt x="300782" y="2193279"/>
                </a:lnTo>
                <a:lnTo>
                  <a:pt x="327864" y="2261730"/>
                </a:lnTo>
                <a:lnTo>
                  <a:pt x="340717" y="2324060"/>
                </a:lnTo>
                <a:lnTo>
                  <a:pt x="362831" y="2368417"/>
                </a:lnTo>
                <a:lnTo>
                  <a:pt x="372447" y="2415051"/>
                </a:lnTo>
                <a:lnTo>
                  <a:pt x="416398" y="2502419"/>
                </a:lnTo>
                <a:lnTo>
                  <a:pt x="425865" y="2548328"/>
                </a:lnTo>
                <a:lnTo>
                  <a:pt x="491357" y="2677280"/>
                </a:lnTo>
                <a:lnTo>
                  <a:pt x="547211" y="2759492"/>
                </a:lnTo>
                <a:lnTo>
                  <a:pt x="590762" y="2844922"/>
                </a:lnTo>
                <a:lnTo>
                  <a:pt x="692390" y="3337763"/>
                </a:lnTo>
                <a:lnTo>
                  <a:pt x="675757" y="3319988"/>
                </a:lnTo>
                <a:lnTo>
                  <a:pt x="657434" y="3231130"/>
                </a:lnTo>
                <a:lnTo>
                  <a:pt x="634958" y="3185016"/>
                </a:lnTo>
                <a:lnTo>
                  <a:pt x="624936" y="3136415"/>
                </a:lnTo>
                <a:lnTo>
                  <a:pt x="579999" y="3044264"/>
                </a:lnTo>
                <a:lnTo>
                  <a:pt x="569929" y="2995430"/>
                </a:lnTo>
                <a:lnTo>
                  <a:pt x="525163" y="2904103"/>
                </a:lnTo>
                <a:lnTo>
                  <a:pt x="515298" y="2856266"/>
                </a:lnTo>
                <a:lnTo>
                  <a:pt x="359486" y="2540846"/>
                </a:lnTo>
                <a:close/>
              </a:path>
              <a:path w="1388744" h="5728335">
                <a:moveTo>
                  <a:pt x="240280" y="2214296"/>
                </a:moveTo>
                <a:lnTo>
                  <a:pt x="150555" y="1779176"/>
                </a:lnTo>
                <a:lnTo>
                  <a:pt x="153180" y="1729023"/>
                </a:lnTo>
                <a:lnTo>
                  <a:pt x="262646" y="2259879"/>
                </a:lnTo>
                <a:lnTo>
                  <a:pt x="240280" y="2214296"/>
                </a:lnTo>
                <a:close/>
              </a:path>
              <a:path w="1388744" h="5728335">
                <a:moveTo>
                  <a:pt x="197923" y="2071774"/>
                </a:moveTo>
                <a:lnTo>
                  <a:pt x="167824" y="1925809"/>
                </a:lnTo>
                <a:lnTo>
                  <a:pt x="170314" y="1875000"/>
                </a:lnTo>
                <a:lnTo>
                  <a:pt x="220361" y="2117702"/>
                </a:lnTo>
                <a:lnTo>
                  <a:pt x="197923" y="2071774"/>
                </a:lnTo>
                <a:close/>
              </a:path>
              <a:path w="1388744" h="5728335">
                <a:moveTo>
                  <a:pt x="51794" y="5450592"/>
                </a:moveTo>
                <a:lnTo>
                  <a:pt x="39684" y="5391867"/>
                </a:lnTo>
                <a:lnTo>
                  <a:pt x="46721" y="5363107"/>
                </a:lnTo>
                <a:lnTo>
                  <a:pt x="69427" y="5473217"/>
                </a:lnTo>
                <a:lnTo>
                  <a:pt x="51794" y="5450592"/>
                </a:lnTo>
                <a:close/>
              </a:path>
              <a:path w="1388744" h="5728335">
                <a:moveTo>
                  <a:pt x="3009" y="5276894"/>
                </a:moveTo>
                <a:lnTo>
                  <a:pt x="0" y="5262300"/>
                </a:lnTo>
                <a:lnTo>
                  <a:pt x="9428" y="5245141"/>
                </a:lnTo>
                <a:lnTo>
                  <a:pt x="18348" y="5288398"/>
                </a:lnTo>
                <a:lnTo>
                  <a:pt x="3009" y="527689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8" name="object 3"/>
          <p:cNvGrpSpPr/>
          <p:nvPr/>
        </p:nvGrpSpPr>
        <p:grpSpPr>
          <a:xfrm>
            <a:off x="-7200" y="0"/>
            <a:ext cx="18295200" cy="10290600"/>
            <a:chOff x="-7200" y="0"/>
            <a:chExt cx="18295200" cy="10290600"/>
          </a:xfrm>
        </p:grpSpPr>
        <p:sp>
          <p:nvSpPr>
            <p:cNvPr id="129" name="object 4"/>
            <p:cNvSpPr/>
            <p:nvPr/>
          </p:nvSpPr>
          <p:spPr>
            <a:xfrm>
              <a:off x="-7200" y="0"/>
              <a:ext cx="3342240" cy="10290600"/>
            </a:xfrm>
            <a:custGeom>
              <a:avLst/>
              <a:gdLst>
                <a:gd name="textAreaLeft" fmla="*/ 0 w 3342240"/>
                <a:gd name="textAreaRight" fmla="*/ 3342600 w 3342240"/>
                <a:gd name="textAreaTop" fmla="*/ 0 h 10290600"/>
                <a:gd name="textAreaBottom" fmla="*/ 10290960 h 10290600"/>
              </a:gdLst>
              <a:ahLst/>
              <a:rect l="textAreaLeft" t="textAreaTop" r="textAreaRight" b="textAreaBottom"/>
              <a:pathLst>
                <a:path w="3342640" h="10290810">
                  <a:moveTo>
                    <a:pt x="1516786" y="5560580"/>
                  </a:moveTo>
                  <a:lnTo>
                    <a:pt x="1502625" y="5517693"/>
                  </a:lnTo>
                  <a:lnTo>
                    <a:pt x="1485938" y="5507621"/>
                  </a:lnTo>
                  <a:lnTo>
                    <a:pt x="1513103" y="5589968"/>
                  </a:lnTo>
                  <a:lnTo>
                    <a:pt x="1516786" y="5560580"/>
                  </a:lnTo>
                  <a:close/>
                </a:path>
                <a:path w="3342640" h="10290810">
                  <a:moveTo>
                    <a:pt x="3342309" y="0"/>
                  </a:moveTo>
                  <a:lnTo>
                    <a:pt x="7340" y="0"/>
                  </a:lnTo>
                  <a:lnTo>
                    <a:pt x="7340" y="5200993"/>
                  </a:lnTo>
                  <a:lnTo>
                    <a:pt x="0" y="5178730"/>
                  </a:lnTo>
                  <a:lnTo>
                    <a:pt x="469" y="5301754"/>
                  </a:lnTo>
                  <a:lnTo>
                    <a:pt x="2324" y="5793829"/>
                  </a:lnTo>
                  <a:lnTo>
                    <a:pt x="9804" y="5816536"/>
                  </a:lnTo>
                  <a:lnTo>
                    <a:pt x="13271" y="5867603"/>
                  </a:lnTo>
                  <a:lnTo>
                    <a:pt x="139268" y="6249505"/>
                  </a:lnTo>
                  <a:lnTo>
                    <a:pt x="166268" y="6290818"/>
                  </a:lnTo>
                  <a:lnTo>
                    <a:pt x="204851" y="6326695"/>
                  </a:lnTo>
                  <a:lnTo>
                    <a:pt x="242938" y="6361062"/>
                  </a:lnTo>
                  <a:lnTo>
                    <a:pt x="280517" y="6393878"/>
                  </a:lnTo>
                  <a:lnTo>
                    <a:pt x="317741" y="6425679"/>
                  </a:lnTo>
                  <a:lnTo>
                    <a:pt x="366293" y="6451206"/>
                  </a:lnTo>
                  <a:lnTo>
                    <a:pt x="413867" y="6473812"/>
                  </a:lnTo>
                  <a:lnTo>
                    <a:pt x="460273" y="6492849"/>
                  </a:lnTo>
                  <a:lnTo>
                    <a:pt x="517334" y="6503670"/>
                  </a:lnTo>
                  <a:lnTo>
                    <a:pt x="546442" y="6510858"/>
                  </a:lnTo>
                  <a:lnTo>
                    <a:pt x="576033" y="6519443"/>
                  </a:lnTo>
                  <a:lnTo>
                    <a:pt x="617918" y="6524815"/>
                  </a:lnTo>
                  <a:lnTo>
                    <a:pt x="647788" y="6534290"/>
                  </a:lnTo>
                  <a:lnTo>
                    <a:pt x="689952" y="6540462"/>
                  </a:lnTo>
                  <a:lnTo>
                    <a:pt x="718667" y="6546431"/>
                  </a:lnTo>
                  <a:lnTo>
                    <a:pt x="758177" y="6544589"/>
                  </a:lnTo>
                  <a:lnTo>
                    <a:pt x="796556" y="6539331"/>
                  </a:lnTo>
                  <a:lnTo>
                    <a:pt x="858189" y="6523456"/>
                  </a:lnTo>
                  <a:lnTo>
                    <a:pt x="893356" y="6508458"/>
                  </a:lnTo>
                  <a:lnTo>
                    <a:pt x="938161" y="6482093"/>
                  </a:lnTo>
                  <a:lnTo>
                    <a:pt x="980414" y="6448057"/>
                  </a:lnTo>
                  <a:lnTo>
                    <a:pt x="1007986" y="6410007"/>
                  </a:lnTo>
                  <a:lnTo>
                    <a:pt x="1032827" y="6363665"/>
                  </a:lnTo>
                  <a:lnTo>
                    <a:pt x="1046226" y="6323241"/>
                  </a:lnTo>
                  <a:lnTo>
                    <a:pt x="1059091" y="6281153"/>
                  </a:lnTo>
                  <a:lnTo>
                    <a:pt x="1071537" y="6237795"/>
                  </a:lnTo>
                  <a:lnTo>
                    <a:pt x="1083691" y="6193548"/>
                  </a:lnTo>
                  <a:lnTo>
                    <a:pt x="1103210" y="6131141"/>
                  </a:lnTo>
                  <a:lnTo>
                    <a:pt x="1113967" y="6082652"/>
                  </a:lnTo>
                  <a:lnTo>
                    <a:pt x="1115225" y="6005411"/>
                  </a:lnTo>
                  <a:lnTo>
                    <a:pt x="1126896" y="5959691"/>
                  </a:lnTo>
                  <a:lnTo>
                    <a:pt x="1123823" y="5909869"/>
                  </a:lnTo>
                  <a:lnTo>
                    <a:pt x="1116609" y="5847448"/>
                  </a:lnTo>
                  <a:lnTo>
                    <a:pt x="1119886" y="5816841"/>
                  </a:lnTo>
                  <a:lnTo>
                    <a:pt x="1110056" y="5787034"/>
                  </a:lnTo>
                  <a:lnTo>
                    <a:pt x="1113878" y="5717552"/>
                  </a:lnTo>
                  <a:lnTo>
                    <a:pt x="1112850" y="5673928"/>
                  </a:lnTo>
                  <a:lnTo>
                    <a:pt x="1123899" y="5626316"/>
                  </a:lnTo>
                  <a:lnTo>
                    <a:pt x="1121854" y="5539041"/>
                  </a:lnTo>
                  <a:lnTo>
                    <a:pt x="1134148" y="5495264"/>
                  </a:lnTo>
                  <a:lnTo>
                    <a:pt x="1134935" y="5457114"/>
                  </a:lnTo>
                  <a:lnTo>
                    <a:pt x="1148372" y="5416766"/>
                  </a:lnTo>
                  <a:lnTo>
                    <a:pt x="1162443" y="5378323"/>
                  </a:lnTo>
                  <a:lnTo>
                    <a:pt x="1205598" y="5346979"/>
                  </a:lnTo>
                  <a:lnTo>
                    <a:pt x="1220914" y="5352897"/>
                  </a:lnTo>
                  <a:lnTo>
                    <a:pt x="1239723" y="5369357"/>
                  </a:lnTo>
                  <a:lnTo>
                    <a:pt x="1260919" y="5393067"/>
                  </a:lnTo>
                  <a:lnTo>
                    <a:pt x="1270177" y="5421134"/>
                  </a:lnTo>
                  <a:lnTo>
                    <a:pt x="1291564" y="5445468"/>
                  </a:lnTo>
                  <a:lnTo>
                    <a:pt x="1346250" y="5611203"/>
                  </a:lnTo>
                  <a:lnTo>
                    <a:pt x="1349286" y="5660936"/>
                  </a:lnTo>
                  <a:lnTo>
                    <a:pt x="1365008" y="5708574"/>
                  </a:lnTo>
                  <a:lnTo>
                    <a:pt x="1374038" y="5857570"/>
                  </a:lnTo>
                  <a:lnTo>
                    <a:pt x="1364132" y="5908599"/>
                  </a:lnTo>
                  <a:lnTo>
                    <a:pt x="1356169" y="5925020"/>
                  </a:lnTo>
                  <a:lnTo>
                    <a:pt x="1360398" y="5937834"/>
                  </a:lnTo>
                  <a:lnTo>
                    <a:pt x="1352651" y="5954877"/>
                  </a:lnTo>
                  <a:lnTo>
                    <a:pt x="1357007" y="5968085"/>
                  </a:lnTo>
                  <a:lnTo>
                    <a:pt x="1326642" y="6119241"/>
                  </a:lnTo>
                  <a:lnTo>
                    <a:pt x="1316101" y="6168377"/>
                  </a:lnTo>
                  <a:lnTo>
                    <a:pt x="1305280" y="6216662"/>
                  </a:lnTo>
                  <a:lnTo>
                    <a:pt x="1282623" y="6269583"/>
                  </a:lnTo>
                  <a:lnTo>
                    <a:pt x="1261021" y="6366269"/>
                  </a:lnTo>
                  <a:lnTo>
                    <a:pt x="1237957" y="6417958"/>
                  </a:lnTo>
                  <a:lnTo>
                    <a:pt x="1214742" y="6469189"/>
                  </a:lnTo>
                  <a:lnTo>
                    <a:pt x="1203439" y="6515989"/>
                  </a:lnTo>
                  <a:lnTo>
                    <a:pt x="1179906" y="6566294"/>
                  </a:lnTo>
                  <a:lnTo>
                    <a:pt x="1168285" y="6612128"/>
                  </a:lnTo>
                  <a:lnTo>
                    <a:pt x="1096530" y="6759461"/>
                  </a:lnTo>
                  <a:lnTo>
                    <a:pt x="1084618" y="6804419"/>
                  </a:lnTo>
                  <a:lnTo>
                    <a:pt x="1060551" y="6853072"/>
                  </a:lnTo>
                  <a:lnTo>
                    <a:pt x="1036345" y="6901307"/>
                  </a:lnTo>
                  <a:lnTo>
                    <a:pt x="1011961" y="6949008"/>
                  </a:lnTo>
                  <a:lnTo>
                    <a:pt x="987361" y="6996062"/>
                  </a:lnTo>
                  <a:lnTo>
                    <a:pt x="962494" y="7042315"/>
                  </a:lnTo>
                  <a:lnTo>
                    <a:pt x="954341" y="7058139"/>
                  </a:lnTo>
                  <a:lnTo>
                    <a:pt x="946492" y="7074852"/>
                  </a:lnTo>
                  <a:lnTo>
                    <a:pt x="938707" y="7091820"/>
                  </a:lnTo>
                  <a:lnTo>
                    <a:pt x="942873" y="7104418"/>
                  </a:lnTo>
                  <a:lnTo>
                    <a:pt x="917841" y="7150176"/>
                  </a:lnTo>
                  <a:lnTo>
                    <a:pt x="905700" y="7194423"/>
                  </a:lnTo>
                  <a:lnTo>
                    <a:pt x="906373" y="7237031"/>
                  </a:lnTo>
                  <a:lnTo>
                    <a:pt x="895731" y="7285837"/>
                  </a:lnTo>
                  <a:lnTo>
                    <a:pt x="909891" y="7328763"/>
                  </a:lnTo>
                  <a:lnTo>
                    <a:pt x="912787" y="7378078"/>
                  </a:lnTo>
                  <a:lnTo>
                    <a:pt x="942721" y="7468819"/>
                  </a:lnTo>
                  <a:lnTo>
                    <a:pt x="945667" y="7518260"/>
                  </a:lnTo>
                  <a:lnTo>
                    <a:pt x="960691" y="7563828"/>
                  </a:lnTo>
                  <a:lnTo>
                    <a:pt x="987818" y="7605535"/>
                  </a:lnTo>
                  <a:lnTo>
                    <a:pt x="1002944" y="7651356"/>
                  </a:lnTo>
                  <a:lnTo>
                    <a:pt x="1031113" y="7696187"/>
                  </a:lnTo>
                  <a:lnTo>
                    <a:pt x="1075385" y="7789862"/>
                  </a:lnTo>
                  <a:lnTo>
                    <a:pt x="1103579" y="7834770"/>
                  </a:lnTo>
                  <a:lnTo>
                    <a:pt x="1119720" y="7883690"/>
                  </a:lnTo>
                  <a:lnTo>
                    <a:pt x="1176172" y="7973746"/>
                  </a:lnTo>
                  <a:lnTo>
                    <a:pt x="1192377" y="8022869"/>
                  </a:lnTo>
                  <a:lnTo>
                    <a:pt x="1220660" y="8068107"/>
                  </a:lnTo>
                  <a:lnTo>
                    <a:pt x="1235595" y="8113344"/>
                  </a:lnTo>
                  <a:lnTo>
                    <a:pt x="1368361" y="8313090"/>
                  </a:lnTo>
                  <a:lnTo>
                    <a:pt x="1407007" y="8349145"/>
                  </a:lnTo>
                  <a:lnTo>
                    <a:pt x="1421574" y="8393303"/>
                  </a:lnTo>
                  <a:lnTo>
                    <a:pt x="1528711" y="8555914"/>
                  </a:lnTo>
                  <a:lnTo>
                    <a:pt x="1543634" y="8601138"/>
                  </a:lnTo>
                  <a:lnTo>
                    <a:pt x="1570697" y="8642655"/>
                  </a:lnTo>
                  <a:lnTo>
                    <a:pt x="1590636" y="8703094"/>
                  </a:lnTo>
                  <a:lnTo>
                    <a:pt x="1625422" y="8767966"/>
                  </a:lnTo>
                  <a:lnTo>
                    <a:pt x="1641716" y="8817356"/>
                  </a:lnTo>
                  <a:lnTo>
                    <a:pt x="1670075" y="8862809"/>
                  </a:lnTo>
                  <a:lnTo>
                    <a:pt x="1702727" y="8961768"/>
                  </a:lnTo>
                  <a:lnTo>
                    <a:pt x="1706994" y="9015222"/>
                  </a:lnTo>
                  <a:lnTo>
                    <a:pt x="1763458" y="9186405"/>
                  </a:lnTo>
                  <a:lnTo>
                    <a:pt x="1772488" y="9416440"/>
                  </a:lnTo>
                  <a:lnTo>
                    <a:pt x="1775917" y="9467367"/>
                  </a:lnTo>
                  <a:lnTo>
                    <a:pt x="1767255" y="9522193"/>
                  </a:lnTo>
                  <a:lnTo>
                    <a:pt x="1773986" y="9623654"/>
                  </a:lnTo>
                  <a:lnTo>
                    <a:pt x="1765249" y="9678276"/>
                  </a:lnTo>
                  <a:lnTo>
                    <a:pt x="1768576" y="9728860"/>
                  </a:lnTo>
                  <a:lnTo>
                    <a:pt x="1759813" y="9783407"/>
                  </a:lnTo>
                  <a:lnTo>
                    <a:pt x="1766417" y="9884473"/>
                  </a:lnTo>
                  <a:lnTo>
                    <a:pt x="1759648" y="9904514"/>
                  </a:lnTo>
                  <a:lnTo>
                    <a:pt x="1764868" y="9920313"/>
                  </a:lnTo>
                  <a:lnTo>
                    <a:pt x="1751253" y="9960140"/>
                  </a:lnTo>
                  <a:lnTo>
                    <a:pt x="1759038" y="9983737"/>
                  </a:lnTo>
                  <a:lnTo>
                    <a:pt x="1746389" y="10066972"/>
                  </a:lnTo>
                  <a:lnTo>
                    <a:pt x="1736382" y="10117734"/>
                  </a:lnTo>
                  <a:lnTo>
                    <a:pt x="1738477" y="10164623"/>
                  </a:lnTo>
                  <a:lnTo>
                    <a:pt x="1718513" y="10266261"/>
                  </a:lnTo>
                  <a:lnTo>
                    <a:pt x="1713039" y="10290200"/>
                  </a:lnTo>
                  <a:lnTo>
                    <a:pt x="1873186" y="10289184"/>
                  </a:lnTo>
                  <a:lnTo>
                    <a:pt x="1886534" y="10248570"/>
                  </a:lnTo>
                  <a:lnTo>
                    <a:pt x="1884095" y="10200627"/>
                  </a:lnTo>
                  <a:lnTo>
                    <a:pt x="1893290" y="10147465"/>
                  </a:lnTo>
                  <a:lnTo>
                    <a:pt x="1889988" y="10096919"/>
                  </a:lnTo>
                  <a:lnTo>
                    <a:pt x="1898269" y="10040925"/>
                  </a:lnTo>
                  <a:lnTo>
                    <a:pt x="1887537" y="10008387"/>
                  </a:lnTo>
                  <a:lnTo>
                    <a:pt x="1897761" y="9958324"/>
                  </a:lnTo>
                  <a:lnTo>
                    <a:pt x="1887880" y="9766224"/>
                  </a:lnTo>
                  <a:lnTo>
                    <a:pt x="1888248" y="9726816"/>
                  </a:lnTo>
                  <a:lnTo>
                    <a:pt x="1876513" y="9691243"/>
                  </a:lnTo>
                  <a:lnTo>
                    <a:pt x="1876590" y="9650933"/>
                  </a:lnTo>
                  <a:lnTo>
                    <a:pt x="1854974" y="9585414"/>
                  </a:lnTo>
                  <a:lnTo>
                    <a:pt x="1862366" y="9567278"/>
                  </a:lnTo>
                  <a:lnTo>
                    <a:pt x="1857870" y="9553638"/>
                  </a:lnTo>
                  <a:lnTo>
                    <a:pt x="1840611" y="9258109"/>
                  </a:lnTo>
                  <a:lnTo>
                    <a:pt x="1679765" y="8770582"/>
                  </a:lnTo>
                  <a:lnTo>
                    <a:pt x="1825459" y="9212161"/>
                  </a:lnTo>
                  <a:lnTo>
                    <a:pt x="1822284" y="9162047"/>
                  </a:lnTo>
                  <a:lnTo>
                    <a:pt x="1749526" y="8941511"/>
                  </a:lnTo>
                  <a:lnTo>
                    <a:pt x="1791639" y="9069121"/>
                  </a:lnTo>
                  <a:lnTo>
                    <a:pt x="1788261" y="9018372"/>
                  </a:lnTo>
                  <a:lnTo>
                    <a:pt x="1757133" y="8924011"/>
                  </a:lnTo>
                  <a:lnTo>
                    <a:pt x="1729511" y="8880843"/>
                  </a:lnTo>
                  <a:lnTo>
                    <a:pt x="1683105" y="8740127"/>
                  </a:lnTo>
                  <a:lnTo>
                    <a:pt x="1655635" y="8697443"/>
                  </a:lnTo>
                  <a:lnTo>
                    <a:pt x="1640255" y="8650808"/>
                  </a:lnTo>
                  <a:lnTo>
                    <a:pt x="1612836" y="8608212"/>
                  </a:lnTo>
                  <a:lnTo>
                    <a:pt x="1597469" y="8561667"/>
                  </a:lnTo>
                  <a:lnTo>
                    <a:pt x="1569986" y="8518868"/>
                  </a:lnTo>
                  <a:lnTo>
                    <a:pt x="1554568" y="8472145"/>
                  </a:lnTo>
                  <a:lnTo>
                    <a:pt x="1527111" y="8429460"/>
                  </a:lnTo>
                  <a:lnTo>
                    <a:pt x="1308684" y="8091665"/>
                  </a:lnTo>
                  <a:lnTo>
                    <a:pt x="1293304" y="8045043"/>
                  </a:lnTo>
                  <a:lnTo>
                    <a:pt x="1265770" y="8002117"/>
                  </a:lnTo>
                  <a:lnTo>
                    <a:pt x="1250149" y="7954759"/>
                  </a:lnTo>
                  <a:lnTo>
                    <a:pt x="1194904" y="7868386"/>
                  </a:lnTo>
                  <a:lnTo>
                    <a:pt x="1179360" y="7821269"/>
                  </a:lnTo>
                  <a:lnTo>
                    <a:pt x="1151724" y="7778051"/>
                  </a:lnTo>
                  <a:lnTo>
                    <a:pt x="1123302" y="7691882"/>
                  </a:lnTo>
                  <a:lnTo>
                    <a:pt x="1104734" y="7676147"/>
                  </a:lnTo>
                  <a:lnTo>
                    <a:pt x="1082027" y="7607300"/>
                  </a:lnTo>
                  <a:lnTo>
                    <a:pt x="1053934" y="7562697"/>
                  </a:lnTo>
                  <a:lnTo>
                    <a:pt x="1101420" y="7706652"/>
                  </a:lnTo>
                  <a:lnTo>
                    <a:pt x="1037971" y="7514310"/>
                  </a:lnTo>
                  <a:lnTo>
                    <a:pt x="1034148" y="7462164"/>
                  </a:lnTo>
                  <a:lnTo>
                    <a:pt x="1018336" y="7414247"/>
                  </a:lnTo>
                  <a:lnTo>
                    <a:pt x="1007706" y="7260425"/>
                  </a:lnTo>
                  <a:lnTo>
                    <a:pt x="1010056" y="7226998"/>
                  </a:lnTo>
                  <a:lnTo>
                    <a:pt x="1013155" y="7195858"/>
                  </a:lnTo>
                  <a:lnTo>
                    <a:pt x="1029157" y="7163282"/>
                  </a:lnTo>
                  <a:lnTo>
                    <a:pt x="1034021" y="7137489"/>
                  </a:lnTo>
                  <a:lnTo>
                    <a:pt x="1072438" y="7091794"/>
                  </a:lnTo>
                  <a:lnTo>
                    <a:pt x="1098448" y="7049033"/>
                  </a:lnTo>
                  <a:lnTo>
                    <a:pt x="1124204" y="7005510"/>
                  </a:lnTo>
                  <a:lnTo>
                    <a:pt x="1149819" y="6961530"/>
                  </a:lnTo>
                  <a:lnTo>
                    <a:pt x="1163320" y="6921386"/>
                  </a:lnTo>
                  <a:lnTo>
                    <a:pt x="1188935" y="6877418"/>
                  </a:lnTo>
                  <a:lnTo>
                    <a:pt x="1240447" y="6790334"/>
                  </a:lnTo>
                  <a:lnTo>
                    <a:pt x="1266101" y="6746468"/>
                  </a:lnTo>
                  <a:lnTo>
                    <a:pt x="1279563" y="6706209"/>
                  </a:lnTo>
                  <a:lnTo>
                    <a:pt x="1329778" y="6615227"/>
                  </a:lnTo>
                  <a:lnTo>
                    <a:pt x="1354264" y="6567830"/>
                  </a:lnTo>
                  <a:lnTo>
                    <a:pt x="1365262" y="6520078"/>
                  </a:lnTo>
                  <a:lnTo>
                    <a:pt x="1390421" y="6474752"/>
                  </a:lnTo>
                  <a:lnTo>
                    <a:pt x="1403032" y="6431902"/>
                  </a:lnTo>
                  <a:lnTo>
                    <a:pt x="1415262" y="6387897"/>
                  </a:lnTo>
                  <a:lnTo>
                    <a:pt x="1439278" y="6339078"/>
                  </a:lnTo>
                  <a:lnTo>
                    <a:pt x="1474597" y="6202896"/>
                  </a:lnTo>
                  <a:lnTo>
                    <a:pt x="1489417" y="6166764"/>
                  </a:lnTo>
                  <a:lnTo>
                    <a:pt x="1491767" y="6133338"/>
                  </a:lnTo>
                  <a:lnTo>
                    <a:pt x="1505839" y="6094920"/>
                  </a:lnTo>
                  <a:lnTo>
                    <a:pt x="1511427" y="5990234"/>
                  </a:lnTo>
                  <a:lnTo>
                    <a:pt x="1525587" y="5952096"/>
                  </a:lnTo>
                  <a:lnTo>
                    <a:pt x="1527644" y="5917793"/>
                  </a:lnTo>
                  <a:lnTo>
                    <a:pt x="1568221" y="5716498"/>
                  </a:lnTo>
                  <a:lnTo>
                    <a:pt x="1563712" y="5702859"/>
                  </a:lnTo>
                  <a:lnTo>
                    <a:pt x="1571104" y="5684723"/>
                  </a:lnTo>
                  <a:lnTo>
                    <a:pt x="1566443" y="5670575"/>
                  </a:lnTo>
                  <a:lnTo>
                    <a:pt x="1549882" y="5660923"/>
                  </a:lnTo>
                  <a:lnTo>
                    <a:pt x="1541754" y="5636272"/>
                  </a:lnTo>
                  <a:lnTo>
                    <a:pt x="1521434" y="5615229"/>
                  </a:lnTo>
                  <a:lnTo>
                    <a:pt x="1477873" y="5483199"/>
                  </a:lnTo>
                  <a:lnTo>
                    <a:pt x="1457718" y="5462625"/>
                  </a:lnTo>
                  <a:lnTo>
                    <a:pt x="1449527" y="5437822"/>
                  </a:lnTo>
                  <a:lnTo>
                    <a:pt x="1429169" y="5416613"/>
                  </a:lnTo>
                  <a:lnTo>
                    <a:pt x="1401559" y="5373471"/>
                  </a:lnTo>
                  <a:lnTo>
                    <a:pt x="1363243" y="5338381"/>
                  </a:lnTo>
                  <a:lnTo>
                    <a:pt x="1287932" y="5272278"/>
                  </a:lnTo>
                  <a:lnTo>
                    <a:pt x="1285100" y="5263680"/>
                  </a:lnTo>
                  <a:lnTo>
                    <a:pt x="1270622" y="5260327"/>
                  </a:lnTo>
                  <a:lnTo>
                    <a:pt x="1256639" y="5258498"/>
                  </a:lnTo>
                  <a:lnTo>
                    <a:pt x="1243253" y="5258460"/>
                  </a:lnTo>
                  <a:lnTo>
                    <a:pt x="1229423" y="5257076"/>
                  </a:lnTo>
                  <a:lnTo>
                    <a:pt x="1203998" y="5261076"/>
                  </a:lnTo>
                  <a:lnTo>
                    <a:pt x="1191044" y="5262359"/>
                  </a:lnTo>
                  <a:lnTo>
                    <a:pt x="1178483" y="5264797"/>
                  </a:lnTo>
                  <a:lnTo>
                    <a:pt x="1144562" y="5283593"/>
                  </a:lnTo>
                  <a:lnTo>
                    <a:pt x="1108468" y="5336324"/>
                  </a:lnTo>
                  <a:lnTo>
                    <a:pt x="1083322" y="5381726"/>
                  </a:lnTo>
                  <a:lnTo>
                    <a:pt x="1058875" y="5429237"/>
                  </a:lnTo>
                  <a:lnTo>
                    <a:pt x="1035151" y="5478945"/>
                  </a:lnTo>
                  <a:lnTo>
                    <a:pt x="1024255" y="5526951"/>
                  </a:lnTo>
                  <a:lnTo>
                    <a:pt x="1014133" y="5577344"/>
                  </a:lnTo>
                  <a:lnTo>
                    <a:pt x="1004824" y="5630227"/>
                  </a:lnTo>
                  <a:lnTo>
                    <a:pt x="996365" y="5685663"/>
                  </a:lnTo>
                  <a:lnTo>
                    <a:pt x="1002093" y="5784088"/>
                  </a:lnTo>
                  <a:lnTo>
                    <a:pt x="992733" y="5836780"/>
                  </a:lnTo>
                  <a:lnTo>
                    <a:pt x="995324" y="5885180"/>
                  </a:lnTo>
                  <a:lnTo>
                    <a:pt x="985748" y="5937224"/>
                  </a:lnTo>
                  <a:lnTo>
                    <a:pt x="968235" y="6046279"/>
                  </a:lnTo>
                  <a:lnTo>
                    <a:pt x="949629" y="6152032"/>
                  </a:lnTo>
                  <a:lnTo>
                    <a:pt x="930033" y="6254762"/>
                  </a:lnTo>
                  <a:lnTo>
                    <a:pt x="912863" y="6283807"/>
                  </a:lnTo>
                  <a:lnTo>
                    <a:pt x="907542" y="6308217"/>
                  </a:lnTo>
                  <a:lnTo>
                    <a:pt x="901979" y="6331877"/>
                  </a:lnTo>
                  <a:lnTo>
                    <a:pt x="884047" y="6358623"/>
                  </a:lnTo>
                  <a:lnTo>
                    <a:pt x="868426" y="6392329"/>
                  </a:lnTo>
                  <a:lnTo>
                    <a:pt x="838682" y="6423774"/>
                  </a:lnTo>
                  <a:lnTo>
                    <a:pt x="806500" y="6447853"/>
                  </a:lnTo>
                  <a:lnTo>
                    <a:pt x="759447" y="6467386"/>
                  </a:lnTo>
                  <a:lnTo>
                    <a:pt x="722172" y="6475997"/>
                  </a:lnTo>
                  <a:lnTo>
                    <a:pt x="682675" y="6477876"/>
                  </a:lnTo>
                  <a:lnTo>
                    <a:pt x="640905" y="6472885"/>
                  </a:lnTo>
                  <a:lnTo>
                    <a:pt x="596836" y="6460896"/>
                  </a:lnTo>
                  <a:lnTo>
                    <a:pt x="563346" y="6440475"/>
                  </a:lnTo>
                  <a:lnTo>
                    <a:pt x="517296" y="6422504"/>
                  </a:lnTo>
                  <a:lnTo>
                    <a:pt x="482968" y="6399530"/>
                  </a:lnTo>
                  <a:lnTo>
                    <a:pt x="436422" y="6380023"/>
                  </a:lnTo>
                  <a:lnTo>
                    <a:pt x="433438" y="6371006"/>
                  </a:lnTo>
                  <a:lnTo>
                    <a:pt x="417982" y="6364681"/>
                  </a:lnTo>
                  <a:lnTo>
                    <a:pt x="410946" y="6343332"/>
                  </a:lnTo>
                  <a:lnTo>
                    <a:pt x="388505" y="6315875"/>
                  </a:lnTo>
                  <a:lnTo>
                    <a:pt x="378637" y="6285966"/>
                  </a:lnTo>
                  <a:lnTo>
                    <a:pt x="334949" y="6234608"/>
                  </a:lnTo>
                  <a:lnTo>
                    <a:pt x="283438" y="6159525"/>
                  </a:lnTo>
                  <a:lnTo>
                    <a:pt x="177101" y="5837186"/>
                  </a:lnTo>
                  <a:lnTo>
                    <a:pt x="173507" y="5785764"/>
                  </a:lnTo>
                  <a:lnTo>
                    <a:pt x="142189" y="5690857"/>
                  </a:lnTo>
                  <a:lnTo>
                    <a:pt x="141249" y="5677547"/>
                  </a:lnTo>
                  <a:lnTo>
                    <a:pt x="184251" y="5662561"/>
                  </a:lnTo>
                  <a:lnTo>
                    <a:pt x="236816" y="5645480"/>
                  </a:lnTo>
                  <a:lnTo>
                    <a:pt x="289382" y="5628703"/>
                  </a:lnTo>
                  <a:lnTo>
                    <a:pt x="341630" y="5611457"/>
                  </a:lnTo>
                  <a:lnTo>
                    <a:pt x="410311" y="5583555"/>
                  </a:lnTo>
                  <a:lnTo>
                    <a:pt x="475183" y="5545518"/>
                  </a:lnTo>
                  <a:lnTo>
                    <a:pt x="515861" y="5517464"/>
                  </a:lnTo>
                  <a:lnTo>
                    <a:pt x="556704" y="5489753"/>
                  </a:lnTo>
                  <a:lnTo>
                    <a:pt x="597700" y="5462346"/>
                  </a:lnTo>
                  <a:lnTo>
                    <a:pt x="638822" y="5435181"/>
                  </a:lnTo>
                  <a:lnTo>
                    <a:pt x="680021" y="5408180"/>
                  </a:lnTo>
                  <a:lnTo>
                    <a:pt x="762584" y="5354485"/>
                  </a:lnTo>
                  <a:lnTo>
                    <a:pt x="804519" y="5324868"/>
                  </a:lnTo>
                  <a:lnTo>
                    <a:pt x="844181" y="5293106"/>
                  </a:lnTo>
                  <a:lnTo>
                    <a:pt x="881659" y="5259273"/>
                  </a:lnTo>
                  <a:lnTo>
                    <a:pt x="917054" y="5223472"/>
                  </a:lnTo>
                  <a:lnTo>
                    <a:pt x="950468" y="5185765"/>
                  </a:lnTo>
                  <a:lnTo>
                    <a:pt x="982014" y="5146230"/>
                  </a:lnTo>
                  <a:lnTo>
                    <a:pt x="1011758" y="5104968"/>
                  </a:lnTo>
                  <a:lnTo>
                    <a:pt x="1039825" y="5062029"/>
                  </a:lnTo>
                  <a:lnTo>
                    <a:pt x="1065606" y="5017020"/>
                  </a:lnTo>
                  <a:lnTo>
                    <a:pt x="1080249" y="4995227"/>
                  </a:lnTo>
                  <a:lnTo>
                    <a:pt x="1107986" y="4965827"/>
                  </a:lnTo>
                  <a:lnTo>
                    <a:pt x="1126045" y="4930165"/>
                  </a:lnTo>
                  <a:lnTo>
                    <a:pt x="1132840" y="4915954"/>
                  </a:lnTo>
                  <a:lnTo>
                    <a:pt x="1138516" y="4901425"/>
                  </a:lnTo>
                  <a:lnTo>
                    <a:pt x="1143876" y="4886896"/>
                  </a:lnTo>
                  <a:lnTo>
                    <a:pt x="1158113" y="4852340"/>
                  </a:lnTo>
                  <a:lnTo>
                    <a:pt x="1164932" y="4831689"/>
                  </a:lnTo>
                  <a:lnTo>
                    <a:pt x="1169212" y="4810404"/>
                  </a:lnTo>
                  <a:lnTo>
                    <a:pt x="1170482" y="4770691"/>
                  </a:lnTo>
                  <a:lnTo>
                    <a:pt x="1173810" y="4753711"/>
                  </a:lnTo>
                  <a:lnTo>
                    <a:pt x="1179042" y="4737049"/>
                  </a:lnTo>
                  <a:lnTo>
                    <a:pt x="1203883" y="4669434"/>
                  </a:lnTo>
                  <a:lnTo>
                    <a:pt x="1221333" y="4617694"/>
                  </a:lnTo>
                  <a:lnTo>
                    <a:pt x="1237551" y="4565459"/>
                  </a:lnTo>
                  <a:lnTo>
                    <a:pt x="1252562" y="4512907"/>
                  </a:lnTo>
                  <a:lnTo>
                    <a:pt x="1266367" y="4460189"/>
                  </a:lnTo>
                  <a:lnTo>
                    <a:pt x="1277480" y="4413936"/>
                  </a:lnTo>
                  <a:lnTo>
                    <a:pt x="1286865" y="4366577"/>
                  </a:lnTo>
                  <a:lnTo>
                    <a:pt x="1292517" y="4320210"/>
                  </a:lnTo>
                  <a:lnTo>
                    <a:pt x="1292758" y="4318266"/>
                  </a:lnTo>
                  <a:lnTo>
                    <a:pt x="1293418" y="4269156"/>
                  </a:lnTo>
                  <a:lnTo>
                    <a:pt x="1292542" y="4237520"/>
                  </a:lnTo>
                  <a:lnTo>
                    <a:pt x="1292567" y="4203230"/>
                  </a:lnTo>
                  <a:lnTo>
                    <a:pt x="1293888" y="4170261"/>
                  </a:lnTo>
                  <a:lnTo>
                    <a:pt x="1301026" y="4093895"/>
                  </a:lnTo>
                  <a:lnTo>
                    <a:pt x="1303972" y="4050017"/>
                  </a:lnTo>
                  <a:lnTo>
                    <a:pt x="1310741" y="3917531"/>
                  </a:lnTo>
                  <a:lnTo>
                    <a:pt x="1312430" y="3895394"/>
                  </a:lnTo>
                  <a:lnTo>
                    <a:pt x="1321993" y="3824046"/>
                  </a:lnTo>
                  <a:lnTo>
                    <a:pt x="1325994" y="3774757"/>
                  </a:lnTo>
                  <a:lnTo>
                    <a:pt x="1328051" y="3725557"/>
                  </a:lnTo>
                  <a:lnTo>
                    <a:pt x="1328801" y="3676281"/>
                  </a:lnTo>
                  <a:lnTo>
                    <a:pt x="1329016" y="3593782"/>
                  </a:lnTo>
                  <a:lnTo>
                    <a:pt x="1329753" y="3560826"/>
                  </a:lnTo>
                  <a:lnTo>
                    <a:pt x="1330604" y="3546945"/>
                  </a:lnTo>
                  <a:lnTo>
                    <a:pt x="1331772" y="3527856"/>
                  </a:lnTo>
                  <a:lnTo>
                    <a:pt x="1339354" y="3465334"/>
                  </a:lnTo>
                  <a:lnTo>
                    <a:pt x="1340065" y="3459657"/>
                  </a:lnTo>
                  <a:lnTo>
                    <a:pt x="1342859" y="3424732"/>
                  </a:lnTo>
                  <a:lnTo>
                    <a:pt x="1343761" y="3389807"/>
                  </a:lnTo>
                  <a:lnTo>
                    <a:pt x="1342440" y="3354578"/>
                  </a:lnTo>
                  <a:lnTo>
                    <a:pt x="1339926" y="3304883"/>
                  </a:lnTo>
                  <a:lnTo>
                    <a:pt x="1339024" y="3205835"/>
                  </a:lnTo>
                  <a:lnTo>
                    <a:pt x="1337246" y="3156635"/>
                  </a:lnTo>
                  <a:lnTo>
                    <a:pt x="1332293" y="3107753"/>
                  </a:lnTo>
                  <a:lnTo>
                    <a:pt x="1330655" y="3094812"/>
                  </a:lnTo>
                  <a:lnTo>
                    <a:pt x="1330604" y="3081553"/>
                  </a:lnTo>
                  <a:lnTo>
                    <a:pt x="1331823" y="3068294"/>
                  </a:lnTo>
                  <a:lnTo>
                    <a:pt x="1333982" y="3055353"/>
                  </a:lnTo>
                  <a:lnTo>
                    <a:pt x="1339354" y="3009658"/>
                  </a:lnTo>
                  <a:lnTo>
                    <a:pt x="1345425" y="2917685"/>
                  </a:lnTo>
                  <a:lnTo>
                    <a:pt x="1349832" y="2872117"/>
                  </a:lnTo>
                  <a:lnTo>
                    <a:pt x="1357655" y="2827121"/>
                  </a:lnTo>
                  <a:lnTo>
                    <a:pt x="1358684" y="2780500"/>
                  </a:lnTo>
                  <a:lnTo>
                    <a:pt x="1363357" y="2734360"/>
                  </a:lnTo>
                  <a:lnTo>
                    <a:pt x="1370253" y="2688526"/>
                  </a:lnTo>
                  <a:lnTo>
                    <a:pt x="1386687" y="2588895"/>
                  </a:lnTo>
                  <a:lnTo>
                    <a:pt x="1396034" y="2535161"/>
                  </a:lnTo>
                  <a:lnTo>
                    <a:pt x="1406042" y="2481618"/>
                  </a:lnTo>
                  <a:lnTo>
                    <a:pt x="1416761" y="2428214"/>
                  </a:lnTo>
                  <a:lnTo>
                    <a:pt x="1428229" y="2374912"/>
                  </a:lnTo>
                  <a:lnTo>
                    <a:pt x="1440484" y="2321649"/>
                  </a:lnTo>
                  <a:lnTo>
                    <a:pt x="1450340" y="2281047"/>
                  </a:lnTo>
                  <a:lnTo>
                    <a:pt x="1460982" y="2240292"/>
                  </a:lnTo>
                  <a:lnTo>
                    <a:pt x="1470685" y="2199221"/>
                  </a:lnTo>
                  <a:lnTo>
                    <a:pt x="1477683" y="2157666"/>
                  </a:lnTo>
                  <a:lnTo>
                    <a:pt x="1484718" y="2110359"/>
                  </a:lnTo>
                  <a:lnTo>
                    <a:pt x="1493367" y="2063623"/>
                  </a:lnTo>
                  <a:lnTo>
                    <a:pt x="1503248" y="2017204"/>
                  </a:lnTo>
                  <a:lnTo>
                    <a:pt x="1513928" y="1970874"/>
                  </a:lnTo>
                  <a:lnTo>
                    <a:pt x="1537004" y="1876082"/>
                  </a:lnTo>
                  <a:lnTo>
                    <a:pt x="1550682" y="1828507"/>
                  </a:lnTo>
                  <a:lnTo>
                    <a:pt x="1566164" y="1781594"/>
                  </a:lnTo>
                  <a:lnTo>
                    <a:pt x="1583499" y="1735251"/>
                  </a:lnTo>
                  <a:lnTo>
                    <a:pt x="1619897" y="1648523"/>
                  </a:lnTo>
                  <a:lnTo>
                    <a:pt x="1635747" y="1607185"/>
                  </a:lnTo>
                  <a:lnTo>
                    <a:pt x="1650326" y="1565529"/>
                  </a:lnTo>
                  <a:lnTo>
                    <a:pt x="1663636" y="1523707"/>
                  </a:lnTo>
                  <a:lnTo>
                    <a:pt x="1677593" y="1478343"/>
                  </a:lnTo>
                  <a:lnTo>
                    <a:pt x="1692440" y="1433487"/>
                  </a:lnTo>
                  <a:lnTo>
                    <a:pt x="1708226" y="1389100"/>
                  </a:lnTo>
                  <a:lnTo>
                    <a:pt x="1725002" y="1345145"/>
                  </a:lnTo>
                  <a:lnTo>
                    <a:pt x="1742808" y="1301559"/>
                  </a:lnTo>
                  <a:lnTo>
                    <a:pt x="1761693" y="1258303"/>
                  </a:lnTo>
                  <a:lnTo>
                    <a:pt x="1781327" y="1216723"/>
                  </a:lnTo>
                  <a:lnTo>
                    <a:pt x="1801533" y="1175232"/>
                  </a:lnTo>
                  <a:lnTo>
                    <a:pt x="1863128" y="1052055"/>
                  </a:lnTo>
                  <a:lnTo>
                    <a:pt x="1913001" y="983589"/>
                  </a:lnTo>
                  <a:lnTo>
                    <a:pt x="1946008" y="945642"/>
                  </a:lnTo>
                  <a:lnTo>
                    <a:pt x="1980857" y="909574"/>
                  </a:lnTo>
                  <a:lnTo>
                    <a:pt x="2017636" y="875525"/>
                  </a:lnTo>
                  <a:lnTo>
                    <a:pt x="2056422" y="843610"/>
                  </a:lnTo>
                  <a:lnTo>
                    <a:pt x="2097303" y="813943"/>
                  </a:lnTo>
                  <a:lnTo>
                    <a:pt x="2140381" y="786638"/>
                  </a:lnTo>
                  <a:lnTo>
                    <a:pt x="2184679" y="761415"/>
                  </a:lnTo>
                  <a:lnTo>
                    <a:pt x="2228494" y="735711"/>
                  </a:lnTo>
                  <a:lnTo>
                    <a:pt x="2271369" y="708418"/>
                  </a:lnTo>
                  <a:lnTo>
                    <a:pt x="2312809" y="678446"/>
                  </a:lnTo>
                  <a:lnTo>
                    <a:pt x="2342261" y="654900"/>
                  </a:lnTo>
                  <a:lnTo>
                    <a:pt x="2372195" y="632167"/>
                  </a:lnTo>
                  <a:lnTo>
                    <a:pt x="2432837" y="587146"/>
                  </a:lnTo>
                  <a:lnTo>
                    <a:pt x="2471585" y="560527"/>
                  </a:lnTo>
                  <a:lnTo>
                    <a:pt x="2520797" y="536676"/>
                  </a:lnTo>
                  <a:lnTo>
                    <a:pt x="2556675" y="520166"/>
                  </a:lnTo>
                  <a:lnTo>
                    <a:pt x="2593175" y="504609"/>
                  </a:lnTo>
                  <a:lnTo>
                    <a:pt x="2630640" y="490791"/>
                  </a:lnTo>
                  <a:lnTo>
                    <a:pt x="2679255" y="473202"/>
                  </a:lnTo>
                  <a:lnTo>
                    <a:pt x="2727121" y="454291"/>
                  </a:lnTo>
                  <a:lnTo>
                    <a:pt x="2774327" y="434162"/>
                  </a:lnTo>
                  <a:lnTo>
                    <a:pt x="2820974" y="412902"/>
                  </a:lnTo>
                  <a:lnTo>
                    <a:pt x="2867152" y="390613"/>
                  </a:lnTo>
                  <a:lnTo>
                    <a:pt x="2912961" y="367385"/>
                  </a:lnTo>
                  <a:lnTo>
                    <a:pt x="2947797" y="347649"/>
                  </a:lnTo>
                  <a:lnTo>
                    <a:pt x="2981210" y="326174"/>
                  </a:lnTo>
                  <a:lnTo>
                    <a:pt x="3013037" y="302475"/>
                  </a:lnTo>
                  <a:lnTo>
                    <a:pt x="3043123" y="276098"/>
                  </a:lnTo>
                  <a:lnTo>
                    <a:pt x="3079851" y="240614"/>
                  </a:lnTo>
                  <a:lnTo>
                    <a:pt x="3116973" y="205308"/>
                  </a:lnTo>
                  <a:lnTo>
                    <a:pt x="3154502" y="170319"/>
                  </a:lnTo>
                  <a:lnTo>
                    <a:pt x="3192437" y="135813"/>
                  </a:lnTo>
                  <a:lnTo>
                    <a:pt x="3230778" y="101968"/>
                  </a:lnTo>
                  <a:lnTo>
                    <a:pt x="3266706" y="70523"/>
                  </a:lnTo>
                  <a:lnTo>
                    <a:pt x="3301784" y="38658"/>
                  </a:lnTo>
                  <a:lnTo>
                    <a:pt x="3336010" y="6235"/>
                  </a:lnTo>
                  <a:lnTo>
                    <a:pt x="3342309" y="0"/>
                  </a:lnTo>
                  <a:close/>
                </a:path>
              </a:pathLst>
            </a:custGeom>
            <a:solidFill>
              <a:srgbClr val="d49d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30" name="object 5" descr=""/>
            <p:cNvPicPr/>
            <p:nvPr/>
          </p:nvPicPr>
          <p:blipFill>
            <a:blip r:embed="rId1"/>
            <a:stretch/>
          </p:blipFill>
          <p:spPr>
            <a:xfrm>
              <a:off x="2462400" y="1512720"/>
              <a:ext cx="13296600" cy="8724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1" name="object 6"/>
            <p:cNvSpPr/>
            <p:nvPr/>
          </p:nvSpPr>
          <p:spPr>
            <a:xfrm>
              <a:off x="15396480" y="5285880"/>
              <a:ext cx="2891520" cy="5000760"/>
            </a:xfrm>
            <a:custGeom>
              <a:avLst/>
              <a:gdLst>
                <a:gd name="textAreaLeft" fmla="*/ 0 w 2891520"/>
                <a:gd name="textAreaRight" fmla="*/ 2891880 w 2891520"/>
                <a:gd name="textAreaTop" fmla="*/ 0 h 5000760"/>
                <a:gd name="textAreaBottom" fmla="*/ 5001120 h 5000760"/>
              </a:gdLst>
              <a:ahLst/>
              <a:rect l="textAreaLeft" t="textAreaTop" r="textAreaRight" b="textAreaBottom"/>
              <a:pathLst>
                <a:path w="2891790" h="5001259">
                  <a:moveTo>
                    <a:pt x="2891618" y="0"/>
                  </a:moveTo>
                  <a:lnTo>
                    <a:pt x="2891618" y="5001169"/>
                  </a:lnTo>
                  <a:lnTo>
                    <a:pt x="0" y="5001169"/>
                  </a:lnTo>
                  <a:lnTo>
                    <a:pt x="11320" y="4989519"/>
                  </a:lnTo>
                  <a:lnTo>
                    <a:pt x="27978" y="4971553"/>
                  </a:lnTo>
                  <a:lnTo>
                    <a:pt x="44367" y="4953316"/>
                  </a:lnTo>
                  <a:lnTo>
                    <a:pt x="60620" y="4934944"/>
                  </a:lnTo>
                  <a:lnTo>
                    <a:pt x="93167" y="4899246"/>
                  </a:lnTo>
                  <a:lnTo>
                    <a:pt x="126754" y="4864724"/>
                  </a:lnTo>
                  <a:lnTo>
                    <a:pt x="161379" y="4831173"/>
                  </a:lnTo>
                  <a:lnTo>
                    <a:pt x="197043" y="4798383"/>
                  </a:lnTo>
                  <a:lnTo>
                    <a:pt x="233746" y="4766147"/>
                  </a:lnTo>
                  <a:lnTo>
                    <a:pt x="274593" y="4729943"/>
                  </a:lnTo>
                  <a:lnTo>
                    <a:pt x="314898" y="4692929"/>
                  </a:lnTo>
                  <a:lnTo>
                    <a:pt x="354663" y="4655373"/>
                  </a:lnTo>
                  <a:lnTo>
                    <a:pt x="393887" y="4617547"/>
                  </a:lnTo>
                  <a:lnTo>
                    <a:pt x="419563" y="4595027"/>
                  </a:lnTo>
                  <a:lnTo>
                    <a:pt x="475243" y="4556479"/>
                  </a:lnTo>
                  <a:lnTo>
                    <a:pt x="551916" y="4515945"/>
                  </a:lnTo>
                  <a:lnTo>
                    <a:pt x="599341" y="4493427"/>
                  </a:lnTo>
                  <a:lnTo>
                    <a:pt x="647389" y="4472225"/>
                  </a:lnTo>
                  <a:lnTo>
                    <a:pt x="696199" y="4452477"/>
                  </a:lnTo>
                  <a:lnTo>
                    <a:pt x="745910" y="4434322"/>
                  </a:lnTo>
                  <a:lnTo>
                    <a:pt x="777875" y="4422532"/>
                  </a:lnTo>
                  <a:lnTo>
                    <a:pt x="839641" y="4395166"/>
                  </a:lnTo>
                  <a:lnTo>
                    <a:pt x="881638" y="4374810"/>
                  </a:lnTo>
                  <a:lnTo>
                    <a:pt x="914708" y="4352087"/>
                  </a:lnTo>
                  <a:lnTo>
                    <a:pt x="966465" y="4313675"/>
                  </a:lnTo>
                  <a:lnTo>
                    <a:pt x="1017140" y="4274181"/>
                  </a:lnTo>
                  <a:lnTo>
                    <a:pt x="1052510" y="4248595"/>
                  </a:lnTo>
                  <a:lnTo>
                    <a:pt x="1089096" y="4225309"/>
                  </a:lnTo>
                  <a:lnTo>
                    <a:pt x="1126494" y="4203375"/>
                  </a:lnTo>
                  <a:lnTo>
                    <a:pt x="1164297" y="4181847"/>
                  </a:lnTo>
                  <a:lnTo>
                    <a:pt x="1206998" y="4154462"/>
                  </a:lnTo>
                  <a:lnTo>
                    <a:pt x="1247173" y="4124352"/>
                  </a:lnTo>
                  <a:lnTo>
                    <a:pt x="1284945" y="4091677"/>
                  </a:lnTo>
                  <a:lnTo>
                    <a:pt x="1320431" y="4056598"/>
                  </a:lnTo>
                  <a:lnTo>
                    <a:pt x="1353754" y="4019274"/>
                  </a:lnTo>
                  <a:lnTo>
                    <a:pt x="1385033" y="3979867"/>
                  </a:lnTo>
                  <a:lnTo>
                    <a:pt x="1466434" y="3823670"/>
                  </a:lnTo>
                  <a:lnTo>
                    <a:pt x="1487466" y="3779329"/>
                  </a:lnTo>
                  <a:lnTo>
                    <a:pt x="1506694" y="3734998"/>
                  </a:lnTo>
                  <a:lnTo>
                    <a:pt x="1524607" y="3690250"/>
                  </a:lnTo>
                  <a:lnTo>
                    <a:pt x="1541273" y="3645018"/>
                  </a:lnTo>
                  <a:lnTo>
                    <a:pt x="1556762" y="3599232"/>
                  </a:lnTo>
                  <a:lnTo>
                    <a:pt x="1582505" y="3517138"/>
                  </a:lnTo>
                  <a:lnTo>
                    <a:pt x="1594948" y="3481589"/>
                  </a:lnTo>
                  <a:lnTo>
                    <a:pt x="1608474" y="3446310"/>
                  </a:lnTo>
                  <a:lnTo>
                    <a:pt x="1643392" y="3362452"/>
                  </a:lnTo>
                  <a:lnTo>
                    <a:pt x="1661133" y="3312791"/>
                  </a:lnTo>
                  <a:lnTo>
                    <a:pt x="1676439" y="3262319"/>
                  </a:lnTo>
                  <a:lnTo>
                    <a:pt x="1689446" y="3210899"/>
                  </a:lnTo>
                  <a:lnTo>
                    <a:pt x="1701236" y="3161328"/>
                  </a:lnTo>
                  <a:lnTo>
                    <a:pt x="1712349" y="3111893"/>
                  </a:lnTo>
                  <a:lnTo>
                    <a:pt x="1722110" y="3062187"/>
                  </a:lnTo>
                  <a:lnTo>
                    <a:pt x="1729842" y="3011805"/>
                  </a:lnTo>
                  <a:lnTo>
                    <a:pt x="1735816" y="2976345"/>
                  </a:lnTo>
                  <a:lnTo>
                    <a:pt x="1744089" y="2941292"/>
                  </a:lnTo>
                  <a:lnTo>
                    <a:pt x="1753174" y="2906509"/>
                  </a:lnTo>
                  <a:lnTo>
                    <a:pt x="1761582" y="2871861"/>
                  </a:lnTo>
                  <a:lnTo>
                    <a:pt x="1772048" y="2826409"/>
                  </a:lnTo>
                  <a:lnTo>
                    <a:pt x="1781834" y="2780917"/>
                  </a:lnTo>
                  <a:lnTo>
                    <a:pt x="1790977" y="2735344"/>
                  </a:lnTo>
                  <a:lnTo>
                    <a:pt x="1799520" y="2689651"/>
                  </a:lnTo>
                  <a:lnTo>
                    <a:pt x="1807502" y="2643798"/>
                  </a:lnTo>
                  <a:lnTo>
                    <a:pt x="1821522" y="2558769"/>
                  </a:lnTo>
                  <a:lnTo>
                    <a:pt x="1827406" y="2519658"/>
                  </a:lnTo>
                  <a:lnTo>
                    <a:pt x="1831396" y="2480276"/>
                  </a:lnTo>
                  <a:lnTo>
                    <a:pt x="1832275" y="2440489"/>
                  </a:lnTo>
                  <a:lnTo>
                    <a:pt x="1840097" y="2392406"/>
                  </a:lnTo>
                  <a:lnTo>
                    <a:pt x="1843997" y="2343647"/>
                  </a:lnTo>
                  <a:lnTo>
                    <a:pt x="1847085" y="2294617"/>
                  </a:lnTo>
                  <a:lnTo>
                    <a:pt x="1852473" y="2245722"/>
                  </a:lnTo>
                  <a:lnTo>
                    <a:pt x="1854321" y="2234677"/>
                  </a:lnTo>
                  <a:lnTo>
                    <a:pt x="1855358" y="2223360"/>
                  </a:lnTo>
                  <a:lnTo>
                    <a:pt x="1855358" y="1826193"/>
                  </a:lnTo>
                  <a:lnTo>
                    <a:pt x="1856080" y="1814350"/>
                  </a:lnTo>
                  <a:lnTo>
                    <a:pt x="1856711" y="1786218"/>
                  </a:lnTo>
                  <a:lnTo>
                    <a:pt x="1856981" y="1705290"/>
                  </a:lnTo>
                  <a:lnTo>
                    <a:pt x="1858244" y="1652766"/>
                  </a:lnTo>
                  <a:lnTo>
                    <a:pt x="1861670" y="1600243"/>
                  </a:lnTo>
                  <a:lnTo>
                    <a:pt x="1870867" y="1528828"/>
                  </a:lnTo>
                  <a:lnTo>
                    <a:pt x="1872310" y="1509938"/>
                  </a:lnTo>
                  <a:lnTo>
                    <a:pt x="1878081" y="1396865"/>
                  </a:lnTo>
                  <a:lnTo>
                    <a:pt x="1880606" y="1359422"/>
                  </a:lnTo>
                  <a:lnTo>
                    <a:pt x="1886692" y="1294251"/>
                  </a:lnTo>
                  <a:lnTo>
                    <a:pt x="1887819" y="1266118"/>
                  </a:lnTo>
                  <a:lnTo>
                    <a:pt x="1887864" y="1166282"/>
                  </a:lnTo>
                  <a:lnTo>
                    <a:pt x="1892688" y="1126716"/>
                  </a:lnTo>
                  <a:lnTo>
                    <a:pt x="1900691" y="1086298"/>
                  </a:lnTo>
                  <a:lnTo>
                    <a:pt x="1910181" y="1046826"/>
                  </a:lnTo>
                  <a:lnTo>
                    <a:pt x="1921954" y="1001836"/>
                  </a:lnTo>
                  <a:lnTo>
                    <a:pt x="1934765" y="956985"/>
                  </a:lnTo>
                  <a:lnTo>
                    <a:pt x="1948615" y="912411"/>
                  </a:lnTo>
                  <a:lnTo>
                    <a:pt x="1963504" y="868253"/>
                  </a:lnTo>
                  <a:lnTo>
                    <a:pt x="1984707" y="810559"/>
                  </a:lnTo>
                  <a:lnTo>
                    <a:pt x="1989170" y="796335"/>
                  </a:lnTo>
                  <a:lnTo>
                    <a:pt x="1992010" y="781840"/>
                  </a:lnTo>
                  <a:lnTo>
                    <a:pt x="1993092" y="747959"/>
                  </a:lnTo>
                  <a:lnTo>
                    <a:pt x="1996744" y="729789"/>
                  </a:lnTo>
                  <a:lnTo>
                    <a:pt x="2002560" y="712161"/>
                  </a:lnTo>
                  <a:lnTo>
                    <a:pt x="2014711" y="682676"/>
                  </a:lnTo>
                  <a:lnTo>
                    <a:pt x="2019287" y="670277"/>
                  </a:lnTo>
                  <a:lnTo>
                    <a:pt x="2024133" y="657879"/>
                  </a:lnTo>
                  <a:lnTo>
                    <a:pt x="2029927" y="645751"/>
                  </a:lnTo>
                  <a:lnTo>
                    <a:pt x="2034345" y="635607"/>
                  </a:lnTo>
                  <a:lnTo>
                    <a:pt x="2039304" y="625193"/>
                  </a:lnTo>
                  <a:lnTo>
                    <a:pt x="2045346" y="615319"/>
                  </a:lnTo>
                  <a:lnTo>
                    <a:pt x="2053010" y="606798"/>
                  </a:lnTo>
                  <a:lnTo>
                    <a:pt x="2069015" y="590229"/>
                  </a:lnTo>
                  <a:lnTo>
                    <a:pt x="2081504" y="571632"/>
                  </a:lnTo>
                  <a:lnTo>
                    <a:pt x="2103505" y="533219"/>
                  </a:lnTo>
                  <a:lnTo>
                    <a:pt x="2130997" y="491456"/>
                  </a:lnTo>
                  <a:lnTo>
                    <a:pt x="2160381" y="451561"/>
                  </a:lnTo>
                  <a:lnTo>
                    <a:pt x="2191784" y="413634"/>
                  </a:lnTo>
                  <a:lnTo>
                    <a:pt x="2225333" y="377776"/>
                  </a:lnTo>
                  <a:lnTo>
                    <a:pt x="2261152" y="344089"/>
                  </a:lnTo>
                  <a:lnTo>
                    <a:pt x="2299370" y="312673"/>
                  </a:lnTo>
                  <a:lnTo>
                    <a:pt x="2340111" y="283630"/>
                  </a:lnTo>
                  <a:lnTo>
                    <a:pt x="2422292" y="230142"/>
                  </a:lnTo>
                  <a:lnTo>
                    <a:pt x="2463283" y="203198"/>
                  </a:lnTo>
                  <a:lnTo>
                    <a:pt x="2504153" y="176014"/>
                  </a:lnTo>
                  <a:lnTo>
                    <a:pt x="2544863" y="148509"/>
                  </a:lnTo>
                  <a:lnTo>
                    <a:pt x="2585372" y="120603"/>
                  </a:lnTo>
                  <a:lnTo>
                    <a:pt x="2612716" y="103290"/>
                  </a:lnTo>
                  <a:lnTo>
                    <a:pt x="2669568" y="75157"/>
                  </a:lnTo>
                  <a:lnTo>
                    <a:pt x="2743936" y="49617"/>
                  </a:lnTo>
                  <a:lnTo>
                    <a:pt x="2788795" y="35302"/>
                  </a:lnTo>
                  <a:lnTo>
                    <a:pt x="2833655" y="20717"/>
                  </a:lnTo>
                  <a:lnTo>
                    <a:pt x="2878244" y="5186"/>
                  </a:lnTo>
                  <a:lnTo>
                    <a:pt x="2891618" y="0"/>
                  </a:lnTo>
                  <a:close/>
                </a:path>
                <a:path w="2891790" h="5001259">
                  <a:moveTo>
                    <a:pt x="1855358" y="1826193"/>
                  </a:moveTo>
                  <a:lnTo>
                    <a:pt x="1855358" y="2223360"/>
                  </a:lnTo>
                  <a:lnTo>
                    <a:pt x="1855313" y="2212044"/>
                  </a:lnTo>
                  <a:lnTo>
                    <a:pt x="1853916" y="2200998"/>
                  </a:lnTo>
                  <a:lnTo>
                    <a:pt x="1849114" y="2148813"/>
                  </a:lnTo>
                  <a:lnTo>
                    <a:pt x="1847965" y="2096221"/>
                  </a:lnTo>
                  <a:lnTo>
                    <a:pt x="1847626" y="2043359"/>
                  </a:lnTo>
                  <a:lnTo>
                    <a:pt x="1844132" y="1960290"/>
                  </a:lnTo>
                  <a:lnTo>
                    <a:pt x="1844899" y="1930489"/>
                  </a:lnTo>
                  <a:lnTo>
                    <a:pt x="1847288" y="1900688"/>
                  </a:lnTo>
                  <a:lnTo>
                    <a:pt x="1854366" y="1842483"/>
                  </a:lnTo>
                  <a:lnTo>
                    <a:pt x="1855358" y="1826193"/>
                  </a:lnTo>
                  <a:close/>
                </a:path>
                <a:path w="2891790" h="5001259">
                  <a:moveTo>
                    <a:pt x="1887864" y="1166282"/>
                  </a:moveTo>
                  <a:lnTo>
                    <a:pt x="1887864" y="1237986"/>
                  </a:lnTo>
                  <a:lnTo>
                    <a:pt x="1887098" y="1209853"/>
                  </a:lnTo>
                  <a:lnTo>
                    <a:pt x="1887661" y="1167946"/>
                  </a:lnTo>
                  <a:lnTo>
                    <a:pt x="1887864" y="1166282"/>
                  </a:lnTo>
                  <a:close/>
                </a:path>
              </a:pathLst>
            </a:custGeom>
            <a:solidFill>
              <a:srgbClr val="d49d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771560" y="35280"/>
            <a:ext cx="14744520" cy="1861920"/>
          </a:xfrm>
          <a:prstGeom prst="rect">
            <a:avLst/>
          </a:prstGeom>
          <a:noFill/>
          <a:ln w="0">
            <a:noFill/>
          </a:ln>
        </p:spPr>
        <p:txBody>
          <a:bodyPr lIns="0" rIns="0" tIns="144000" bIns="0" anchor="t">
            <a:noAutofit/>
          </a:bodyPr>
          <a:p>
            <a:pPr marL="5783040" indent="-3175560">
              <a:lnSpc>
                <a:spcPts val="4949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fr-FR" sz="5000" spc="58" strike="noStrike">
                <a:solidFill>
                  <a:srgbClr val="d49d25"/>
                </a:solidFill>
                <a:latin typeface="Cambria"/>
              </a:rPr>
              <a:t>Factory </a:t>
            </a:r>
            <a:r>
              <a:rPr b="0" lang="fr-FR" sz="5000" spc="162" strike="noStrike">
                <a:solidFill>
                  <a:srgbClr val="d49d25"/>
                </a:solidFill>
                <a:latin typeface="Cambria"/>
              </a:rPr>
              <a:t>Method:La </a:t>
            </a:r>
            <a:r>
              <a:rPr b="0" lang="fr-FR" sz="5000" spc="9" strike="noStrike">
                <a:solidFill>
                  <a:srgbClr val="d49d25"/>
                </a:solidFill>
                <a:latin typeface="Cambria"/>
              </a:rPr>
              <a:t>classe </a:t>
            </a:r>
            <a:r>
              <a:rPr b="0" lang="fr-FR" sz="5000" spc="72" strike="noStrike">
                <a:solidFill>
                  <a:srgbClr val="d49d25"/>
                </a:solidFill>
                <a:latin typeface="Cambria"/>
              </a:rPr>
              <a:t>qui </a:t>
            </a:r>
            <a:r>
              <a:rPr b="0" lang="fr-FR" sz="5000" spc="49" strike="noStrike">
                <a:solidFill>
                  <a:srgbClr val="d49d25"/>
                </a:solidFill>
                <a:latin typeface="Cambria"/>
              </a:rPr>
              <a:t>contient </a:t>
            </a:r>
            <a:r>
              <a:rPr b="0" lang="fr-FR" sz="5000" spc="52" strike="noStrike">
                <a:solidFill>
                  <a:srgbClr val="d49d25"/>
                </a:solidFill>
                <a:latin typeface="Cambria"/>
              </a:rPr>
              <a:t>la </a:t>
            </a:r>
            <a:r>
              <a:rPr b="0" lang="fr-FR" sz="5000" spc="-1092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5000" spc="43" strike="noStrike">
                <a:solidFill>
                  <a:srgbClr val="d49d25"/>
                </a:solidFill>
                <a:latin typeface="Cambria"/>
              </a:rPr>
              <a:t>méthode</a:t>
            </a:r>
            <a:r>
              <a:rPr b="0" lang="fr-FR" sz="5000" spc="6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5000" spc="43" strike="noStrike">
                <a:solidFill>
                  <a:srgbClr val="d49d25"/>
                </a:solidFill>
                <a:latin typeface="Cambria"/>
              </a:rPr>
              <a:t>fabrique</a:t>
            </a:r>
            <a:endParaRPr b="0" lang="fr-FR" sz="5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object 2" descr=""/>
          <p:cNvPicPr/>
          <p:nvPr/>
        </p:nvPicPr>
        <p:blipFill>
          <a:blip r:embed="rId1"/>
          <a:stretch/>
        </p:blipFill>
        <p:spPr>
          <a:xfrm>
            <a:off x="2514600" y="1149480"/>
            <a:ext cx="13429800" cy="8505360"/>
          </a:xfrm>
          <a:prstGeom prst="rect">
            <a:avLst/>
          </a:prstGeom>
          <a:ln w="0">
            <a:noFill/>
          </a:ln>
        </p:spPr>
      </p:pic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146480" y="324000"/>
            <a:ext cx="11763720" cy="1730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4400" spc="248" strike="noStrike">
                <a:solidFill>
                  <a:srgbClr val="d49d25"/>
                </a:solidFill>
                <a:latin typeface="Cambria"/>
              </a:rPr>
              <a:t>La</a:t>
            </a:r>
            <a:r>
              <a:rPr b="0" lang="fr-FR" sz="4400" spc="6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4400" spc="9" strike="noStrike">
                <a:solidFill>
                  <a:srgbClr val="d49d25"/>
                </a:solidFill>
                <a:latin typeface="Cambria"/>
              </a:rPr>
              <a:t>classe</a:t>
            </a:r>
            <a:r>
              <a:rPr b="0" lang="fr-FR" sz="4400" spc="69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4400" spc="18" strike="noStrike">
                <a:solidFill>
                  <a:srgbClr val="d49d25"/>
                </a:solidFill>
                <a:latin typeface="Cambria"/>
              </a:rPr>
              <a:t>utilisatrice</a:t>
            </a:r>
            <a:r>
              <a:rPr b="0" lang="fr-FR" sz="4400" spc="69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4400" spc="29" strike="noStrike">
                <a:solidFill>
                  <a:srgbClr val="d49d25"/>
                </a:solidFill>
                <a:latin typeface="Cambria"/>
              </a:rPr>
              <a:t>de</a:t>
            </a:r>
            <a:r>
              <a:rPr b="0" lang="fr-FR" sz="4400" spc="69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4400" spc="52" strike="noStrike">
                <a:solidFill>
                  <a:srgbClr val="d49d25"/>
                </a:solidFill>
                <a:latin typeface="Cambria"/>
              </a:rPr>
              <a:t>la</a:t>
            </a:r>
            <a:r>
              <a:rPr b="0" lang="fr-FR" sz="4400" spc="69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4400" spc="43" strike="noStrike">
                <a:solidFill>
                  <a:srgbClr val="d49d25"/>
                </a:solidFill>
                <a:latin typeface="Cambria"/>
              </a:rPr>
              <a:t>fabrique</a:t>
            </a:r>
            <a:r>
              <a:rPr b="0" lang="fr-FR" sz="4400" spc="6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4400" spc="117" strike="noStrike">
                <a:solidFill>
                  <a:srgbClr val="d49d25"/>
                </a:solidFill>
                <a:latin typeface="Cambria"/>
              </a:rPr>
              <a:t>:</a:t>
            </a:r>
            <a:r>
              <a:rPr b="0" lang="fr-FR" sz="4400" spc="69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4400" spc="134" strike="noStrike">
                <a:solidFill>
                  <a:srgbClr val="d49d25"/>
                </a:solidFill>
                <a:latin typeface="Cambria"/>
              </a:rPr>
              <a:t>Client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object 2" descr=""/>
          <p:cNvPicPr/>
          <p:nvPr/>
        </p:nvPicPr>
        <p:blipFill>
          <a:blip r:embed="rId1"/>
          <a:stretch/>
        </p:blipFill>
        <p:spPr>
          <a:xfrm>
            <a:off x="2939400" y="1149480"/>
            <a:ext cx="13220280" cy="8515080"/>
          </a:xfrm>
          <a:prstGeom prst="rect">
            <a:avLst/>
          </a:prstGeom>
          <a:ln w="0">
            <a:noFill/>
          </a:ln>
        </p:spPr>
      </p:pic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953920" y="136800"/>
            <a:ext cx="3106080" cy="1730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5000" spc="-120" strike="noStrike">
                <a:solidFill>
                  <a:srgbClr val="d49d25"/>
                </a:solidFill>
                <a:latin typeface="SimSun"/>
              </a:rPr>
              <a:t>Factory</a:t>
            </a:r>
            <a:endParaRPr b="0" lang="fr-FR" sz="5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bject 2"/>
          <p:cNvSpPr/>
          <p:nvPr/>
        </p:nvSpPr>
        <p:spPr>
          <a:xfrm>
            <a:off x="15396480" y="0"/>
            <a:ext cx="2900880" cy="10288440"/>
          </a:xfrm>
          <a:custGeom>
            <a:avLst/>
            <a:gdLst>
              <a:gd name="textAreaLeft" fmla="*/ 0 w 2900880"/>
              <a:gd name="textAreaRight" fmla="*/ 2901240 w 290088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object 3"/>
          <p:cNvSpPr/>
          <p:nvPr/>
        </p:nvSpPr>
        <p:spPr>
          <a:xfrm>
            <a:off x="-7200" y="0"/>
            <a:ext cx="3342240" cy="10290600"/>
          </a:xfrm>
          <a:custGeom>
            <a:avLst/>
            <a:gdLst>
              <a:gd name="textAreaLeft" fmla="*/ 0 w 3342240"/>
              <a:gd name="textAreaRight" fmla="*/ 3342600 w 3342240"/>
              <a:gd name="textAreaTop" fmla="*/ 0 h 10290600"/>
              <a:gd name="textAreaBottom" fmla="*/ 10290960 h 10290600"/>
            </a:gdLst>
            <a:ahLst/>
            <a:rect l="textAreaLeft" t="textAreaTop" r="textAreaRight" b="textAreaBottom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98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460000" y="136800"/>
            <a:ext cx="2641680" cy="1730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5000" spc="-120" strike="noStrike">
                <a:solidFill>
                  <a:srgbClr val="d49d25"/>
                </a:solidFill>
                <a:latin typeface="SimSun"/>
              </a:rPr>
              <a:t>Factory</a:t>
            </a:r>
            <a:endParaRPr b="0" lang="fr-FR" sz="5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object 5" descr=""/>
          <p:cNvPicPr/>
          <p:nvPr/>
        </p:nvPicPr>
        <p:blipFill>
          <a:blip r:embed="rId1"/>
          <a:stretch/>
        </p:blipFill>
        <p:spPr>
          <a:xfrm>
            <a:off x="2547720" y="2036520"/>
            <a:ext cx="150480" cy="150480"/>
          </a:xfrm>
          <a:prstGeom prst="rect">
            <a:avLst/>
          </a:prstGeom>
          <a:ln w="0">
            <a:noFill/>
          </a:ln>
        </p:spPr>
      </p:pic>
      <p:pic>
        <p:nvPicPr>
          <p:cNvPr id="141" name="object 6" descr=""/>
          <p:cNvPicPr/>
          <p:nvPr/>
        </p:nvPicPr>
        <p:blipFill>
          <a:blip r:embed="rId2"/>
          <a:stretch/>
        </p:blipFill>
        <p:spPr>
          <a:xfrm>
            <a:off x="2547720" y="4386960"/>
            <a:ext cx="150480" cy="150480"/>
          </a:xfrm>
          <a:prstGeom prst="rect">
            <a:avLst/>
          </a:prstGeom>
          <a:ln w="0">
            <a:noFill/>
          </a:ln>
        </p:spPr>
      </p:pic>
      <p:pic>
        <p:nvPicPr>
          <p:cNvPr id="142" name="object 7" descr=""/>
          <p:cNvPicPr/>
          <p:nvPr/>
        </p:nvPicPr>
        <p:blipFill>
          <a:blip r:embed="rId3"/>
          <a:stretch/>
        </p:blipFill>
        <p:spPr>
          <a:xfrm>
            <a:off x="2477160" y="6707520"/>
            <a:ext cx="130320" cy="130320"/>
          </a:xfrm>
          <a:prstGeom prst="rect">
            <a:avLst/>
          </a:prstGeom>
          <a:ln w="0">
            <a:noFill/>
          </a:ln>
        </p:spPr>
      </p:pic>
      <p:pic>
        <p:nvPicPr>
          <p:cNvPr id="143" name="object 8" descr=""/>
          <p:cNvPicPr/>
          <p:nvPr/>
        </p:nvPicPr>
        <p:blipFill>
          <a:blip r:embed="rId4"/>
          <a:stretch/>
        </p:blipFill>
        <p:spPr>
          <a:xfrm>
            <a:off x="2547720" y="7420680"/>
            <a:ext cx="150480" cy="150480"/>
          </a:xfrm>
          <a:prstGeom prst="rect">
            <a:avLst/>
          </a:prstGeom>
          <a:ln w="0">
            <a:noFill/>
          </a:ln>
        </p:spPr>
      </p:pic>
      <p:pic>
        <p:nvPicPr>
          <p:cNvPr id="144" name="object 9" descr=""/>
          <p:cNvPicPr/>
          <p:nvPr/>
        </p:nvPicPr>
        <p:blipFill>
          <a:blip r:embed="rId5"/>
          <a:stretch/>
        </p:blipFill>
        <p:spPr>
          <a:xfrm>
            <a:off x="2547720" y="8204040"/>
            <a:ext cx="150480" cy="150480"/>
          </a:xfrm>
          <a:prstGeom prst="rect">
            <a:avLst/>
          </a:prstGeom>
          <a:ln w="0">
            <a:noFill/>
          </a:ln>
        </p:spPr>
      </p:pic>
      <p:pic>
        <p:nvPicPr>
          <p:cNvPr id="145" name="object 10" descr=""/>
          <p:cNvPicPr/>
          <p:nvPr/>
        </p:nvPicPr>
        <p:blipFill>
          <a:blip r:embed="rId6"/>
          <a:stretch/>
        </p:blipFill>
        <p:spPr>
          <a:xfrm>
            <a:off x="2547720" y="9771120"/>
            <a:ext cx="150480" cy="150480"/>
          </a:xfrm>
          <a:prstGeom prst="rect">
            <a:avLst/>
          </a:prstGeom>
          <a:ln w="0">
            <a:noFill/>
          </a:ln>
        </p:spPr>
      </p:pic>
      <p:sp>
        <p:nvSpPr>
          <p:cNvPr id="146" name="object 11"/>
          <p:cNvSpPr/>
          <p:nvPr/>
        </p:nvSpPr>
        <p:spPr>
          <a:xfrm>
            <a:off x="2062800" y="787320"/>
            <a:ext cx="14920200" cy="10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0520" bIns="0" anchor="t">
            <a:spAutoFit/>
          </a:bodyPr>
          <a:p>
            <a:pPr marL="12600">
              <a:lnSpc>
                <a:spcPct val="100000"/>
              </a:lnSpc>
              <a:spcBef>
                <a:spcPts val="1579"/>
              </a:spcBef>
            </a:pPr>
            <a:r>
              <a:rPr b="1" lang="fr-FR" sz="3900" spc="38" strike="noStrike">
                <a:solidFill>
                  <a:srgbClr val="000000"/>
                </a:solidFill>
                <a:latin typeface="Roboto"/>
              </a:rPr>
              <a:t>Participants</a:t>
            </a:r>
            <a:endParaRPr b="0" lang="fr-FR" sz="3900" spc="-1" strike="noStrike">
              <a:solidFill>
                <a:srgbClr val="000000"/>
              </a:solidFill>
              <a:latin typeface="Arial"/>
            </a:endParaRPr>
          </a:p>
          <a:p>
            <a:pPr marL="860400">
              <a:lnSpc>
                <a:spcPct val="131000"/>
              </a:lnSpc>
              <a:spcBef>
                <a:spcPts val="6"/>
              </a:spcBef>
            </a:pPr>
            <a:r>
              <a:rPr b="1" lang="fr-FR" sz="3900" spc="58" strike="noStrike">
                <a:solidFill>
                  <a:srgbClr val="d49d25"/>
                </a:solidFill>
                <a:latin typeface="Roboto"/>
              </a:rPr>
              <a:t>FrabriqueAbstraite</a:t>
            </a:r>
            <a:r>
              <a:rPr b="1" lang="fr-FR" sz="3900" spc="77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3900" spc="-1" strike="noStrike">
                <a:solidFill>
                  <a:srgbClr val="000000"/>
                </a:solidFill>
                <a:latin typeface="Roboto"/>
              </a:rPr>
              <a:t>: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58" strike="noStrike">
                <a:solidFill>
                  <a:srgbClr val="000000"/>
                </a:solidFill>
                <a:latin typeface="Roboto"/>
              </a:rPr>
              <a:t>Classe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43" strike="noStrike">
                <a:solidFill>
                  <a:srgbClr val="000000"/>
                </a:solidFill>
                <a:latin typeface="Roboto"/>
              </a:rPr>
              <a:t>abstraite</a:t>
            </a:r>
            <a:r>
              <a:rPr b="1" lang="fr-FR" sz="39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24" strike="noStrike">
                <a:solidFill>
                  <a:srgbClr val="000000"/>
                </a:solidFill>
                <a:latin typeface="Roboto"/>
              </a:rPr>
              <a:t>qui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49" strike="noStrike">
                <a:solidFill>
                  <a:srgbClr val="000000"/>
                </a:solidFill>
                <a:latin typeface="Roboto"/>
              </a:rPr>
              <a:t>abrite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18" strike="noStrike">
                <a:solidFill>
                  <a:srgbClr val="000000"/>
                </a:solidFill>
                <a:latin typeface="Roboto"/>
              </a:rPr>
              <a:t>la</a:t>
            </a:r>
            <a:r>
              <a:rPr b="1" lang="fr-FR" sz="39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49" strike="noStrike">
                <a:solidFill>
                  <a:srgbClr val="000000"/>
                </a:solidFill>
                <a:latin typeface="Roboto"/>
              </a:rPr>
              <a:t>signature </a:t>
            </a:r>
            <a:r>
              <a:rPr b="1" lang="fr-FR" sz="3900" spc="5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63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18" strike="noStrike">
                <a:solidFill>
                  <a:srgbClr val="000000"/>
                </a:solidFill>
                <a:latin typeface="Roboto"/>
              </a:rPr>
              <a:t>la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52" strike="noStrike">
                <a:solidFill>
                  <a:srgbClr val="000000"/>
                </a:solidFill>
                <a:latin typeface="Roboto"/>
              </a:rPr>
              <a:t>méthode</a:t>
            </a:r>
            <a:r>
              <a:rPr b="1" lang="fr-FR" sz="39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63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52" strike="noStrike">
                <a:solidFill>
                  <a:srgbClr val="000000"/>
                </a:solidFill>
                <a:latin typeface="Roboto"/>
              </a:rPr>
              <a:t>fabrique</a:t>
            </a:r>
            <a:r>
              <a:rPr b="1" lang="fr-FR" sz="39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38" strike="noStrike">
                <a:solidFill>
                  <a:srgbClr val="000000"/>
                </a:solidFill>
                <a:latin typeface="Roboto"/>
              </a:rPr>
              <a:t>et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32" strike="noStrike">
                <a:solidFill>
                  <a:srgbClr val="000000"/>
                </a:solidFill>
                <a:latin typeface="Roboto"/>
              </a:rPr>
              <a:t>l’implémentation</a:t>
            </a:r>
            <a:r>
              <a:rPr b="1" lang="fr-FR" sz="39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52" strike="noStrike">
                <a:solidFill>
                  <a:srgbClr val="000000"/>
                </a:solidFill>
                <a:latin typeface="Roboto"/>
              </a:rPr>
              <a:t>des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52" strike="noStrike">
                <a:solidFill>
                  <a:srgbClr val="000000"/>
                </a:solidFill>
                <a:latin typeface="Roboto"/>
              </a:rPr>
              <a:t>méthodes </a:t>
            </a:r>
            <a:r>
              <a:rPr b="1" lang="fr-FR" sz="3900" spc="-956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24" strike="noStrike">
                <a:solidFill>
                  <a:srgbClr val="000000"/>
                </a:solidFill>
                <a:latin typeface="Roboto"/>
              </a:rPr>
              <a:t>qui</a:t>
            </a:r>
            <a:r>
              <a:rPr b="1" lang="fr-FR" sz="39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38" strike="noStrike">
                <a:solidFill>
                  <a:srgbClr val="000000"/>
                </a:solidFill>
                <a:latin typeface="Roboto"/>
              </a:rPr>
              <a:t>invoquent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52" strike="noStrike">
                <a:solidFill>
                  <a:srgbClr val="000000"/>
                </a:solidFill>
                <a:latin typeface="Roboto"/>
              </a:rPr>
              <a:t>cette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52" strike="noStrike">
                <a:solidFill>
                  <a:srgbClr val="000000"/>
                </a:solidFill>
                <a:latin typeface="Roboto"/>
              </a:rPr>
              <a:t>méthode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63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52" strike="noStrike">
                <a:solidFill>
                  <a:srgbClr val="000000"/>
                </a:solidFill>
                <a:latin typeface="Roboto"/>
              </a:rPr>
              <a:t>fabrique.</a:t>
            </a:r>
            <a:endParaRPr b="0" lang="fr-FR" sz="3900" spc="-1" strike="noStrike">
              <a:solidFill>
                <a:srgbClr val="000000"/>
              </a:solidFill>
              <a:latin typeface="Arial"/>
            </a:endParaRPr>
          </a:p>
          <a:p>
            <a:pPr marL="860400">
              <a:lnSpc>
                <a:spcPct val="131000"/>
              </a:lnSpc>
            </a:pPr>
            <a:r>
              <a:rPr b="1" lang="fr-FR" sz="3900" spc="63" strike="noStrike">
                <a:solidFill>
                  <a:srgbClr val="d49d25"/>
                </a:solidFill>
                <a:latin typeface="Roboto"/>
              </a:rPr>
              <a:t>FabriqueConcrete</a:t>
            </a:r>
            <a:r>
              <a:rPr b="1" lang="fr-FR" sz="3900" spc="72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3900" spc="-1" strike="noStrike">
                <a:solidFill>
                  <a:srgbClr val="000000"/>
                </a:solidFill>
                <a:latin typeface="Roboto"/>
              </a:rPr>
              <a:t>:</a:t>
            </a:r>
            <a:r>
              <a:rPr b="1" lang="fr-FR" sz="39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58" strike="noStrike">
                <a:solidFill>
                  <a:srgbClr val="000000"/>
                </a:solidFill>
                <a:latin typeface="Roboto"/>
              </a:rPr>
              <a:t>Classe</a:t>
            </a:r>
            <a:r>
              <a:rPr b="1" lang="fr-FR" sz="39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63" strike="noStrike">
                <a:solidFill>
                  <a:srgbClr val="000000"/>
                </a:solidFill>
                <a:latin typeface="Roboto"/>
              </a:rPr>
              <a:t>concrète</a:t>
            </a:r>
            <a:r>
              <a:rPr b="1" lang="fr-FR" sz="39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24" strike="noStrike">
                <a:solidFill>
                  <a:srgbClr val="000000"/>
                </a:solidFill>
                <a:latin typeface="Roboto"/>
              </a:rPr>
              <a:t>qui</a:t>
            </a:r>
            <a:r>
              <a:rPr b="1" lang="fr-FR" sz="39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58" strike="noStrike">
                <a:solidFill>
                  <a:srgbClr val="000000"/>
                </a:solidFill>
                <a:latin typeface="Roboto"/>
              </a:rPr>
              <a:t>implémente</a:t>
            </a:r>
            <a:r>
              <a:rPr b="1" lang="fr-FR" sz="39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18" strike="noStrike">
                <a:solidFill>
                  <a:srgbClr val="000000"/>
                </a:solidFill>
                <a:latin typeface="Roboto"/>
              </a:rPr>
              <a:t>la </a:t>
            </a:r>
            <a:r>
              <a:rPr b="1" lang="fr-FR" sz="3900" spc="-96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52" strike="noStrike">
                <a:solidFill>
                  <a:srgbClr val="000000"/>
                </a:solidFill>
                <a:latin typeface="Roboto"/>
              </a:rPr>
              <a:t>méthode</a:t>
            </a:r>
            <a:r>
              <a:rPr b="1" lang="fr-FR" sz="39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52" strike="noStrike">
                <a:solidFill>
                  <a:srgbClr val="000000"/>
                </a:solidFill>
                <a:latin typeface="Roboto"/>
              </a:rPr>
              <a:t>fabrique.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29" strike="noStrike">
                <a:solidFill>
                  <a:srgbClr val="000000"/>
                </a:solidFill>
                <a:latin typeface="Roboto"/>
              </a:rPr>
              <a:t>On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38" strike="noStrike">
                <a:solidFill>
                  <a:srgbClr val="000000"/>
                </a:solidFill>
                <a:latin typeface="Roboto"/>
              </a:rPr>
              <a:t>peut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43" strike="noStrike">
                <a:solidFill>
                  <a:srgbClr val="000000"/>
                </a:solidFill>
                <a:latin typeface="Roboto"/>
              </a:rPr>
              <a:t>avoir</a:t>
            </a:r>
            <a:r>
              <a:rPr b="1" lang="fr-FR" sz="39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49" strike="noStrike">
                <a:solidFill>
                  <a:srgbClr val="000000"/>
                </a:solidFill>
                <a:latin typeface="Roboto"/>
              </a:rPr>
              <a:t>plusieurs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52" strike="noStrike">
                <a:solidFill>
                  <a:srgbClr val="000000"/>
                </a:solidFill>
                <a:latin typeface="Roboto"/>
              </a:rPr>
              <a:t>fabriques </a:t>
            </a:r>
            <a:r>
              <a:rPr b="1" lang="fr-FR" sz="3900" spc="58" strike="noStrike">
                <a:solidFill>
                  <a:srgbClr val="000000"/>
                </a:solidFill>
                <a:latin typeface="Roboto"/>
              </a:rPr>
              <a:t> concrètes.</a:t>
            </a:r>
            <a:endParaRPr b="0" lang="fr-FR" sz="3900" spc="-1" strike="noStrike">
              <a:solidFill>
                <a:srgbClr val="000000"/>
              </a:solidFill>
              <a:latin typeface="Arial"/>
            </a:endParaRPr>
          </a:p>
          <a:p>
            <a:pPr marL="860400" indent="-114480">
              <a:lnSpc>
                <a:spcPct val="132000"/>
              </a:lnSpc>
              <a:spcBef>
                <a:spcPts val="119"/>
              </a:spcBef>
              <a:tabLst>
                <a:tab algn="l" pos="0"/>
              </a:tabLst>
            </a:pPr>
            <a:r>
              <a:rPr b="1" lang="fr-FR" sz="3400" spc="24" strike="noStrike">
                <a:solidFill>
                  <a:srgbClr val="d49d25"/>
                </a:solidFill>
                <a:latin typeface="Roboto"/>
              </a:rPr>
              <a:t>Produit</a:t>
            </a:r>
            <a:r>
              <a:rPr b="1" lang="fr-FR" sz="3400" spc="69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3400" spc="-12" strike="noStrike">
                <a:solidFill>
                  <a:srgbClr val="000000"/>
                </a:solidFill>
                <a:latin typeface="Roboto"/>
              </a:rPr>
              <a:t>:</a:t>
            </a:r>
            <a:r>
              <a:rPr b="1" lang="fr-FR" sz="3400" spc="6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400" spc="9" strike="noStrike">
                <a:solidFill>
                  <a:srgbClr val="000000"/>
                </a:solidFill>
                <a:latin typeface="Roboto"/>
              </a:rPr>
              <a:t>la</a:t>
            </a:r>
            <a:r>
              <a:rPr b="1" lang="fr-FR" sz="3400" spc="6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400" spc="32" strike="noStrike">
                <a:solidFill>
                  <a:srgbClr val="000000"/>
                </a:solidFill>
                <a:latin typeface="Roboto"/>
              </a:rPr>
              <a:t>classe</a:t>
            </a:r>
            <a:r>
              <a:rPr b="1" lang="fr-FR" sz="3400" spc="6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400" spc="24" strike="noStrike">
                <a:solidFill>
                  <a:srgbClr val="000000"/>
                </a:solidFill>
                <a:latin typeface="Roboto"/>
              </a:rPr>
              <a:t>abstraite</a:t>
            </a:r>
            <a:r>
              <a:rPr b="1" lang="fr-FR" sz="34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400" spc="9" strike="noStrike">
                <a:solidFill>
                  <a:srgbClr val="000000"/>
                </a:solidFill>
                <a:latin typeface="Roboto"/>
              </a:rPr>
              <a:t>dont</a:t>
            </a:r>
            <a:r>
              <a:rPr b="1" lang="fr-FR" sz="3400" spc="6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400" spc="32" strike="noStrike">
                <a:solidFill>
                  <a:srgbClr val="000000"/>
                </a:solidFill>
                <a:latin typeface="Roboto"/>
              </a:rPr>
              <a:t>les</a:t>
            </a:r>
            <a:r>
              <a:rPr b="1" lang="fr-FR" sz="3400" spc="6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400" spc="12" strike="noStrike">
                <a:solidFill>
                  <a:srgbClr val="000000"/>
                </a:solidFill>
                <a:latin typeface="Roboto"/>
              </a:rPr>
              <a:t>sous</a:t>
            </a:r>
            <a:r>
              <a:rPr b="1" lang="fr-FR" sz="3400" spc="6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400" spc="4" strike="noStrike">
                <a:solidFill>
                  <a:srgbClr val="000000"/>
                </a:solidFill>
                <a:latin typeface="Roboto"/>
              </a:rPr>
              <a:t>–classes</a:t>
            </a:r>
            <a:r>
              <a:rPr b="1" lang="fr-FR" sz="3400" spc="6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400" spc="29" strike="noStrike">
                <a:solidFill>
                  <a:srgbClr val="000000"/>
                </a:solidFill>
                <a:latin typeface="Roboto"/>
              </a:rPr>
              <a:t>seront</a:t>
            </a:r>
            <a:r>
              <a:rPr b="1" lang="fr-FR" sz="34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400" spc="29" strike="noStrike">
                <a:solidFill>
                  <a:srgbClr val="000000"/>
                </a:solidFill>
                <a:latin typeface="Roboto"/>
              </a:rPr>
              <a:t>instanciées </a:t>
            </a:r>
            <a:r>
              <a:rPr b="1" lang="fr-FR" sz="3400" spc="3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52" strike="noStrike">
                <a:solidFill>
                  <a:srgbClr val="d49d25"/>
                </a:solidFill>
                <a:latin typeface="Roboto"/>
              </a:rPr>
              <a:t>ProduitConcret</a:t>
            </a:r>
            <a:r>
              <a:rPr b="1" lang="fr-FR" sz="3900" spc="83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3900" spc="-1" strike="noStrike">
                <a:solidFill>
                  <a:srgbClr val="000000"/>
                </a:solidFill>
                <a:latin typeface="Roboto"/>
              </a:rPr>
              <a:t>:</a:t>
            </a:r>
            <a:r>
              <a:rPr b="1" lang="fr-FR" sz="39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49" strike="noStrike">
                <a:solidFill>
                  <a:srgbClr val="000000"/>
                </a:solidFill>
                <a:latin typeface="Roboto"/>
              </a:rPr>
              <a:t>les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32" strike="noStrike">
                <a:solidFill>
                  <a:srgbClr val="000000"/>
                </a:solidFill>
                <a:latin typeface="Roboto"/>
              </a:rPr>
              <a:t>sous</a:t>
            </a:r>
            <a:r>
              <a:rPr b="1" lang="fr-FR" sz="39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49" strike="noStrike">
                <a:solidFill>
                  <a:srgbClr val="000000"/>
                </a:solidFill>
                <a:latin typeface="Roboto"/>
              </a:rPr>
              <a:t>classes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63" strike="noStrike">
                <a:solidFill>
                  <a:srgbClr val="000000"/>
                </a:solidFill>
                <a:latin typeface="Roboto"/>
              </a:rPr>
              <a:t>concrètes</a:t>
            </a:r>
            <a:r>
              <a:rPr b="1" lang="fr-FR" sz="39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9" strike="noStrike">
                <a:solidFill>
                  <a:srgbClr val="000000"/>
                </a:solidFill>
                <a:latin typeface="Roboto"/>
              </a:rPr>
              <a:t>à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43" strike="noStrike">
                <a:solidFill>
                  <a:srgbClr val="000000"/>
                </a:solidFill>
                <a:latin typeface="Roboto"/>
              </a:rPr>
              <a:t>instancier </a:t>
            </a:r>
            <a:r>
              <a:rPr b="1" lang="fr-FR" sz="3900" spc="4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49" strike="noStrike">
                <a:solidFill>
                  <a:srgbClr val="d49d25"/>
                </a:solidFill>
                <a:latin typeface="Roboto"/>
              </a:rPr>
              <a:t>Client</a:t>
            </a:r>
            <a:r>
              <a:rPr b="1" lang="fr-FR" sz="3900" spc="83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3900" spc="-1" strike="noStrike">
                <a:solidFill>
                  <a:srgbClr val="000000"/>
                </a:solidFill>
                <a:latin typeface="Roboto"/>
              </a:rPr>
              <a:t>:</a:t>
            </a:r>
            <a:r>
              <a:rPr b="1" lang="fr-FR" sz="39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52" strike="noStrike">
                <a:solidFill>
                  <a:srgbClr val="000000"/>
                </a:solidFill>
                <a:latin typeface="Roboto"/>
              </a:rPr>
              <a:t>le</a:t>
            </a:r>
            <a:r>
              <a:rPr b="1" lang="fr-FR" sz="39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63" strike="noStrike">
                <a:solidFill>
                  <a:srgbClr val="000000"/>
                </a:solidFill>
                <a:latin typeface="Roboto"/>
              </a:rPr>
              <a:t>classe(programme)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24" strike="noStrike">
                <a:solidFill>
                  <a:srgbClr val="000000"/>
                </a:solidFill>
                <a:latin typeface="Roboto"/>
              </a:rPr>
              <a:t>qui</a:t>
            </a:r>
            <a:r>
              <a:rPr b="1" lang="fr-FR" sz="39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29" strike="noStrike">
                <a:solidFill>
                  <a:srgbClr val="000000"/>
                </a:solidFill>
                <a:latin typeface="Roboto"/>
              </a:rPr>
              <a:t>fait</a:t>
            </a:r>
            <a:r>
              <a:rPr b="1" lang="fr-FR" sz="39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49" strike="noStrike">
                <a:solidFill>
                  <a:srgbClr val="000000"/>
                </a:solidFill>
                <a:latin typeface="Roboto"/>
              </a:rPr>
              <a:t>appel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9" strike="noStrike">
                <a:solidFill>
                  <a:srgbClr val="000000"/>
                </a:solidFill>
                <a:latin typeface="Roboto"/>
              </a:rPr>
              <a:t>à</a:t>
            </a:r>
            <a:r>
              <a:rPr b="1" lang="fr-FR" sz="39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18" strike="noStrike">
                <a:solidFill>
                  <a:srgbClr val="000000"/>
                </a:solidFill>
                <a:latin typeface="Roboto"/>
              </a:rPr>
              <a:t>la</a:t>
            </a:r>
            <a:r>
              <a:rPr b="1" lang="fr-FR" sz="39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52" strike="noStrike">
                <a:solidFill>
                  <a:srgbClr val="000000"/>
                </a:solidFill>
                <a:latin typeface="Roboto"/>
              </a:rPr>
              <a:t>fabrique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43" strike="noStrike">
                <a:solidFill>
                  <a:srgbClr val="000000"/>
                </a:solidFill>
                <a:latin typeface="Roboto"/>
              </a:rPr>
              <a:t>pour </a:t>
            </a:r>
            <a:r>
              <a:rPr b="1" lang="fr-FR" sz="3900" spc="-956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18" strike="noStrike">
                <a:solidFill>
                  <a:srgbClr val="000000"/>
                </a:solidFill>
                <a:latin typeface="Roboto"/>
              </a:rPr>
              <a:t>lui</a:t>
            </a:r>
            <a:r>
              <a:rPr b="1" lang="fr-FR" sz="39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52" strike="noStrike">
                <a:solidFill>
                  <a:srgbClr val="000000"/>
                </a:solidFill>
                <a:latin typeface="Roboto"/>
              </a:rPr>
              <a:t>fournir</a:t>
            </a:r>
            <a:r>
              <a:rPr b="1" lang="fr-FR" sz="39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52" strike="noStrike">
                <a:solidFill>
                  <a:srgbClr val="000000"/>
                </a:solidFill>
                <a:latin typeface="Roboto"/>
              </a:rPr>
              <a:t>des</a:t>
            </a:r>
            <a:endParaRPr b="0" lang="fr-FR" sz="3900" spc="-1" strike="noStrike">
              <a:solidFill>
                <a:srgbClr val="000000"/>
              </a:solidFill>
              <a:latin typeface="Arial"/>
            </a:endParaRPr>
          </a:p>
          <a:p>
            <a:pPr marL="860400">
              <a:lnSpc>
                <a:spcPct val="100000"/>
              </a:lnSpc>
              <a:spcBef>
                <a:spcPts val="1485"/>
              </a:spcBef>
              <a:tabLst>
                <a:tab algn="l" pos="0"/>
              </a:tabLst>
            </a:pPr>
            <a:r>
              <a:rPr b="1" lang="fr-FR" sz="3900" spc="38" strike="noStrike">
                <a:solidFill>
                  <a:srgbClr val="000000"/>
                </a:solidFill>
                <a:latin typeface="Roboto"/>
              </a:rPr>
              <a:t>objets</a:t>
            </a:r>
            <a:r>
              <a:rPr b="1" lang="fr-FR" sz="3900" spc="6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63" strike="noStrike">
                <a:solidFill>
                  <a:srgbClr val="000000"/>
                </a:solidFill>
                <a:latin typeface="Roboto"/>
              </a:rPr>
              <a:t>de </a:t>
            </a:r>
            <a:r>
              <a:rPr b="1" lang="fr-FR" sz="3900" spc="32" strike="noStrike">
                <a:solidFill>
                  <a:srgbClr val="000000"/>
                </a:solidFill>
                <a:latin typeface="Roboto"/>
              </a:rPr>
              <a:t>type</a:t>
            </a:r>
            <a:r>
              <a:rPr b="1" lang="fr-FR" sz="3900" spc="6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900" spc="43" strike="noStrike">
                <a:solidFill>
                  <a:srgbClr val="000000"/>
                </a:solidFill>
                <a:latin typeface="Roboto"/>
              </a:rPr>
              <a:t>Produit</a:t>
            </a:r>
            <a:endParaRPr b="0" lang="fr-FR" sz="3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bject 2"/>
          <p:cNvSpPr/>
          <p:nvPr/>
        </p:nvSpPr>
        <p:spPr>
          <a:xfrm>
            <a:off x="15396480" y="0"/>
            <a:ext cx="2900880" cy="10288440"/>
          </a:xfrm>
          <a:custGeom>
            <a:avLst/>
            <a:gdLst>
              <a:gd name="textAreaLeft" fmla="*/ 0 w 2900880"/>
              <a:gd name="textAreaRight" fmla="*/ 2901240 w 290088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object 3"/>
          <p:cNvSpPr/>
          <p:nvPr/>
        </p:nvSpPr>
        <p:spPr>
          <a:xfrm>
            <a:off x="-7200" y="0"/>
            <a:ext cx="3342240" cy="10290600"/>
          </a:xfrm>
          <a:custGeom>
            <a:avLst/>
            <a:gdLst>
              <a:gd name="textAreaLeft" fmla="*/ 0 w 3342240"/>
              <a:gd name="textAreaRight" fmla="*/ 3342600 w 3342240"/>
              <a:gd name="textAreaTop" fmla="*/ 0 h 10290600"/>
              <a:gd name="textAreaBottom" fmla="*/ 10290960 h 10290600"/>
            </a:gdLst>
            <a:ahLst/>
            <a:rect l="textAreaLeft" t="textAreaTop" r="textAreaRight" b="textAreaBottom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98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861400" y="449280"/>
            <a:ext cx="4458600" cy="20242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6600" spc="-157" strike="noStrike">
                <a:solidFill>
                  <a:srgbClr val="d49d25"/>
                </a:solidFill>
                <a:latin typeface="SimSun"/>
              </a:rPr>
              <a:t>Factory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object 5"/>
          <p:cNvSpPr/>
          <p:nvPr/>
        </p:nvSpPr>
        <p:spPr>
          <a:xfrm>
            <a:off x="1891800" y="1948320"/>
            <a:ext cx="14644080" cy="531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32000"/>
              </a:lnSpc>
              <a:spcBef>
                <a:spcPts val="96"/>
              </a:spcBef>
            </a:pPr>
            <a:r>
              <a:rPr b="1" lang="fr-FR" sz="4400" spc="69" strike="noStrike">
                <a:solidFill>
                  <a:srgbClr val="d49d25"/>
                </a:solidFill>
                <a:latin typeface="Roboto"/>
              </a:rPr>
              <a:t>Exemple</a:t>
            </a:r>
            <a:r>
              <a:rPr b="1" lang="fr-FR" sz="4400" spc="83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400" spc="-7" strike="noStrike">
                <a:solidFill>
                  <a:srgbClr val="d49d25"/>
                </a:solidFill>
                <a:latin typeface="Roboto"/>
              </a:rPr>
              <a:t>:</a:t>
            </a:r>
            <a:r>
              <a:rPr b="1" lang="fr-FR" sz="4400" spc="94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400" spc="29" strike="noStrike">
                <a:solidFill>
                  <a:srgbClr val="000000"/>
                </a:solidFill>
                <a:latin typeface="Roboto"/>
              </a:rPr>
              <a:t>On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97" strike="noStrike">
                <a:solidFill>
                  <a:srgbClr val="000000"/>
                </a:solidFill>
                <a:latin typeface="Roboto"/>
              </a:rPr>
              <a:t>gère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38" strike="noStrike">
                <a:solidFill>
                  <a:srgbClr val="000000"/>
                </a:solidFill>
                <a:latin typeface="Roboto"/>
              </a:rPr>
              <a:t>trois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38" strike="noStrike">
                <a:solidFill>
                  <a:srgbClr val="000000"/>
                </a:solidFill>
                <a:latin typeface="Roboto"/>
              </a:rPr>
              <a:t>types</a:t>
            </a:r>
            <a:r>
              <a:rPr b="1" lang="fr-FR" sz="44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38" strike="noStrike">
                <a:solidFill>
                  <a:srgbClr val="000000"/>
                </a:solidFill>
                <a:latin typeface="Roboto"/>
              </a:rPr>
              <a:t>produits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32" strike="noStrike">
                <a:solidFill>
                  <a:srgbClr val="000000"/>
                </a:solidFill>
                <a:latin typeface="Roboto"/>
              </a:rPr>
              <a:t>dans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9" strike="noStrike">
                <a:solidFill>
                  <a:srgbClr val="000000"/>
                </a:solidFill>
                <a:latin typeface="Roboto"/>
              </a:rPr>
              <a:t>un </a:t>
            </a:r>
            <a:r>
              <a:rPr b="1" lang="fr-FR" sz="4400" spc="1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2" strike="noStrike">
                <a:solidFill>
                  <a:srgbClr val="000000"/>
                </a:solidFill>
                <a:latin typeface="Roboto"/>
              </a:rPr>
              <a:t>système.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43" strike="noStrike">
                <a:solidFill>
                  <a:srgbClr val="000000"/>
                </a:solidFill>
                <a:latin typeface="Roboto"/>
              </a:rPr>
              <a:t>Mais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000000"/>
                </a:solidFill>
                <a:latin typeface="Roboto"/>
              </a:rPr>
              <a:t>le</a:t>
            </a:r>
            <a:r>
              <a:rPr b="1" lang="fr-FR" sz="44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rgbClr val="000000"/>
                </a:solidFill>
                <a:latin typeface="Roboto"/>
              </a:rPr>
              <a:t>programme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24" strike="noStrike">
                <a:solidFill>
                  <a:srgbClr val="000000"/>
                </a:solidFill>
                <a:latin typeface="Roboto"/>
              </a:rPr>
              <a:t>qui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63" strike="noStrike">
                <a:solidFill>
                  <a:srgbClr val="000000"/>
                </a:solidFill>
                <a:latin typeface="Roboto"/>
              </a:rPr>
              <a:t>se</a:t>
            </a:r>
            <a:r>
              <a:rPr b="1" lang="fr-FR" sz="44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rgbClr val="000000"/>
                </a:solidFill>
                <a:latin typeface="Roboto"/>
              </a:rPr>
              <a:t>charge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2" strike="noStrike">
                <a:solidFill>
                  <a:srgbClr val="000000"/>
                </a:solidFill>
                <a:latin typeface="Roboto"/>
              </a:rPr>
              <a:t>manipuler </a:t>
            </a:r>
            <a:r>
              <a:rPr b="1" lang="fr-FR" sz="4400" spc="-108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rgbClr val="000000"/>
                </a:solidFill>
                <a:latin typeface="Roboto"/>
              </a:rPr>
              <a:t>ces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38" strike="noStrike">
                <a:solidFill>
                  <a:srgbClr val="000000"/>
                </a:solidFill>
                <a:latin typeface="Roboto"/>
              </a:rPr>
              <a:t>produits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000000"/>
                </a:solidFill>
                <a:latin typeface="Roboto"/>
              </a:rPr>
              <a:t>ne</a:t>
            </a:r>
            <a:r>
              <a:rPr b="1" lang="fr-FR" sz="44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32" strike="noStrike">
                <a:solidFill>
                  <a:srgbClr val="000000"/>
                </a:solidFill>
                <a:latin typeface="Roboto"/>
              </a:rPr>
              <a:t>connait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000000"/>
                </a:solidFill>
                <a:latin typeface="Roboto"/>
              </a:rPr>
              <a:t>le</a:t>
            </a:r>
            <a:r>
              <a:rPr b="1" lang="fr-FR" sz="44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32" strike="noStrike">
                <a:solidFill>
                  <a:srgbClr val="000000"/>
                </a:solidFill>
                <a:latin typeface="Roboto"/>
              </a:rPr>
              <a:t>type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38" strike="noStrike">
                <a:solidFill>
                  <a:srgbClr val="000000"/>
                </a:solidFill>
                <a:latin typeface="Roboto"/>
              </a:rPr>
              <a:t>produit</a:t>
            </a:r>
            <a:r>
              <a:rPr b="1" lang="fr-FR" sz="44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4" strike="noStrike">
                <a:solidFill>
                  <a:srgbClr val="000000"/>
                </a:solidFill>
                <a:latin typeface="Roboto"/>
              </a:rPr>
              <a:t>à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72" strike="noStrike">
                <a:solidFill>
                  <a:srgbClr val="000000"/>
                </a:solidFill>
                <a:latin typeface="Roboto"/>
              </a:rPr>
              <a:t>exécuter</a:t>
            </a:r>
            <a:r>
              <a:rPr b="1" lang="fr-FR" sz="44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000000"/>
                </a:solidFill>
                <a:latin typeface="Roboto"/>
              </a:rPr>
              <a:t>que </a:t>
            </a:r>
            <a:r>
              <a:rPr b="1" lang="fr-FR" sz="4400" spc="-108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49" strike="noStrike">
                <a:solidFill>
                  <a:srgbClr val="000000"/>
                </a:solidFill>
                <a:latin typeface="Roboto"/>
              </a:rPr>
              <a:t>lors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4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32" strike="noStrike">
                <a:solidFill>
                  <a:srgbClr val="000000"/>
                </a:solidFill>
                <a:latin typeface="Roboto"/>
              </a:rPr>
              <a:t>l’exécution.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29" strike="noStrike">
                <a:solidFill>
                  <a:srgbClr val="000000"/>
                </a:solidFill>
                <a:latin typeface="Roboto"/>
              </a:rPr>
              <a:t>On</a:t>
            </a:r>
            <a:r>
              <a:rPr b="1" lang="fr-FR" sz="44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38" strike="noStrike">
                <a:solidFill>
                  <a:srgbClr val="000000"/>
                </a:solidFill>
                <a:latin typeface="Roboto"/>
              </a:rPr>
              <a:t>souhaite</a:t>
            </a:r>
            <a:r>
              <a:rPr b="1" lang="fr-FR" sz="44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43" strike="noStrike">
                <a:solidFill>
                  <a:srgbClr val="000000"/>
                </a:solidFill>
                <a:latin typeface="Roboto"/>
              </a:rPr>
              <a:t>utiliser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000000"/>
                </a:solidFill>
                <a:latin typeface="Roboto"/>
              </a:rPr>
              <a:t>cette</a:t>
            </a:r>
            <a:r>
              <a:rPr b="1" lang="fr-FR" sz="44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43" strike="noStrike">
                <a:solidFill>
                  <a:srgbClr val="000000"/>
                </a:solidFill>
                <a:latin typeface="Roboto"/>
              </a:rPr>
              <a:t>fois</a:t>
            </a:r>
            <a:r>
              <a:rPr b="1" lang="fr-FR" sz="44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000000"/>
                </a:solidFill>
                <a:latin typeface="Roboto"/>
              </a:rPr>
              <a:t>le </a:t>
            </a:r>
            <a:r>
              <a:rPr b="1" lang="fr-FR" sz="4400" spc="6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43" strike="noStrike">
                <a:solidFill>
                  <a:srgbClr val="d49d25"/>
                </a:solidFill>
                <a:latin typeface="Roboto"/>
              </a:rPr>
              <a:t>pattern</a:t>
            </a:r>
            <a:r>
              <a:rPr b="1" lang="fr-FR" sz="4400" spc="89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400" spc="38" strike="noStrike">
                <a:solidFill>
                  <a:srgbClr val="d49d25"/>
                </a:solidFill>
                <a:latin typeface="Roboto"/>
              </a:rPr>
              <a:t>Factory</a:t>
            </a:r>
            <a:r>
              <a:rPr b="1" lang="fr-FR" sz="4400" spc="89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400" spc="49" strike="noStrike">
                <a:solidFill>
                  <a:srgbClr val="000000"/>
                </a:solidFill>
                <a:latin typeface="Roboto"/>
              </a:rPr>
              <a:t>pour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97" strike="noStrike">
                <a:solidFill>
                  <a:srgbClr val="000000"/>
                </a:solidFill>
                <a:latin typeface="Roboto"/>
              </a:rPr>
              <a:t>gérer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000000"/>
                </a:solidFill>
                <a:latin typeface="Roboto"/>
              </a:rPr>
              <a:t>cette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24" strike="noStrike">
                <a:solidFill>
                  <a:srgbClr val="000000"/>
                </a:solidFill>
                <a:latin typeface="Roboto"/>
              </a:rPr>
              <a:t>situation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81840" y="57240"/>
            <a:ext cx="1312200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fr-FR" sz="7200" spc="18" strike="noStrike">
                <a:solidFill>
                  <a:srgbClr val="d49d25"/>
                </a:solidFill>
                <a:latin typeface="Cambria"/>
              </a:rPr>
              <a:t>Portée</a:t>
            </a:r>
            <a:r>
              <a:rPr b="0" lang="fr-FR" sz="7200" spc="10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7200" spc="-7" strike="noStrike">
                <a:solidFill>
                  <a:srgbClr val="d49d25"/>
                </a:solidFill>
                <a:latin typeface="Cambria"/>
              </a:rPr>
              <a:t>des</a:t>
            </a:r>
            <a:r>
              <a:rPr b="0" lang="fr-FR" sz="7200" spc="10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7200" spc="180" strike="noStrike">
                <a:solidFill>
                  <a:srgbClr val="d49d25"/>
                </a:solidFill>
                <a:latin typeface="Cambria"/>
              </a:rPr>
              <a:t>Design</a:t>
            </a:r>
            <a:r>
              <a:rPr b="0" lang="fr-FR" sz="7200" spc="10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7200" spc="38" strike="noStrike">
                <a:solidFill>
                  <a:srgbClr val="d49d25"/>
                </a:solidFill>
                <a:latin typeface="Cambria"/>
              </a:rPr>
              <a:t>Patterns</a:t>
            </a:r>
            <a:endParaRPr b="0" lang="fr-FR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object 3"/>
          <p:cNvSpPr/>
          <p:nvPr/>
        </p:nvSpPr>
        <p:spPr>
          <a:xfrm>
            <a:off x="14623920" y="0"/>
            <a:ext cx="3674520" cy="10289160"/>
          </a:xfrm>
          <a:custGeom>
            <a:avLst/>
            <a:gdLst>
              <a:gd name="textAreaLeft" fmla="*/ 0 w 3674520"/>
              <a:gd name="textAreaRight" fmla="*/ 3674880 w 3674520"/>
              <a:gd name="textAreaTop" fmla="*/ 0 h 10289160"/>
              <a:gd name="textAreaBottom" fmla="*/ 10289520 h 10289160"/>
            </a:gdLst>
            <a:ahLst/>
            <a:rect l="textAreaLeft" t="textAreaTop" r="textAreaRight" b="textAreaBottom"/>
            <a:pathLst>
              <a:path w="3674744" h="10289540">
                <a:moveTo>
                  <a:pt x="3671963" y="6974903"/>
                </a:moveTo>
                <a:lnTo>
                  <a:pt x="3671176" y="6794538"/>
                </a:lnTo>
                <a:lnTo>
                  <a:pt x="3664051" y="6788315"/>
                </a:lnTo>
                <a:lnTo>
                  <a:pt x="3664051" y="6733019"/>
                </a:lnTo>
                <a:lnTo>
                  <a:pt x="3671100" y="6777482"/>
                </a:lnTo>
                <a:lnTo>
                  <a:pt x="3664051" y="5175796"/>
                </a:lnTo>
                <a:lnTo>
                  <a:pt x="3664051" y="4864506"/>
                </a:lnTo>
                <a:lnTo>
                  <a:pt x="3640823" y="4878133"/>
                </a:lnTo>
                <a:lnTo>
                  <a:pt x="3607003" y="4899152"/>
                </a:lnTo>
                <a:lnTo>
                  <a:pt x="3396627" y="3878935"/>
                </a:lnTo>
                <a:lnTo>
                  <a:pt x="3396627" y="5045976"/>
                </a:lnTo>
                <a:lnTo>
                  <a:pt x="3392741" y="5048961"/>
                </a:lnTo>
                <a:lnTo>
                  <a:pt x="3343148" y="5090084"/>
                </a:lnTo>
                <a:lnTo>
                  <a:pt x="3318687" y="5110645"/>
                </a:lnTo>
                <a:lnTo>
                  <a:pt x="3294634" y="5131193"/>
                </a:lnTo>
                <a:lnTo>
                  <a:pt x="3263303" y="5155362"/>
                </a:lnTo>
                <a:lnTo>
                  <a:pt x="3230067" y="5176278"/>
                </a:lnTo>
                <a:lnTo>
                  <a:pt x="3227743" y="5177498"/>
                </a:lnTo>
                <a:lnTo>
                  <a:pt x="3222231" y="5171224"/>
                </a:lnTo>
                <a:lnTo>
                  <a:pt x="3188678" y="5134292"/>
                </a:lnTo>
                <a:lnTo>
                  <a:pt x="3155353" y="5098427"/>
                </a:lnTo>
                <a:lnTo>
                  <a:pt x="3110065" y="5067478"/>
                </a:lnTo>
                <a:lnTo>
                  <a:pt x="3086658" y="5052847"/>
                </a:lnTo>
                <a:lnTo>
                  <a:pt x="3086658" y="5241988"/>
                </a:lnTo>
                <a:lnTo>
                  <a:pt x="3055137" y="5255387"/>
                </a:lnTo>
                <a:lnTo>
                  <a:pt x="3020517" y="5269700"/>
                </a:lnTo>
                <a:lnTo>
                  <a:pt x="2923667" y="5311178"/>
                </a:lnTo>
                <a:lnTo>
                  <a:pt x="2875051" y="5331371"/>
                </a:lnTo>
                <a:lnTo>
                  <a:pt x="2825750" y="5350497"/>
                </a:lnTo>
                <a:lnTo>
                  <a:pt x="2781160" y="5366029"/>
                </a:lnTo>
                <a:lnTo>
                  <a:pt x="2736304" y="5380609"/>
                </a:lnTo>
                <a:lnTo>
                  <a:pt x="2691434" y="5394922"/>
                </a:lnTo>
                <a:lnTo>
                  <a:pt x="2646857" y="5409641"/>
                </a:lnTo>
                <a:lnTo>
                  <a:pt x="2588247" y="5433453"/>
                </a:lnTo>
                <a:lnTo>
                  <a:pt x="2532875" y="5465915"/>
                </a:lnTo>
                <a:lnTo>
                  <a:pt x="2492362" y="5493817"/>
                </a:lnTo>
                <a:lnTo>
                  <a:pt x="2451658" y="5521325"/>
                </a:lnTo>
                <a:lnTo>
                  <a:pt x="2425877" y="5538470"/>
                </a:lnTo>
                <a:lnTo>
                  <a:pt x="2435593" y="5506783"/>
                </a:lnTo>
                <a:lnTo>
                  <a:pt x="2465527" y="5400459"/>
                </a:lnTo>
                <a:lnTo>
                  <a:pt x="2496185" y="5297563"/>
                </a:lnTo>
                <a:lnTo>
                  <a:pt x="2527465" y="5197754"/>
                </a:lnTo>
                <a:lnTo>
                  <a:pt x="2535428" y="5173459"/>
                </a:lnTo>
                <a:lnTo>
                  <a:pt x="2555951" y="5147246"/>
                </a:lnTo>
                <a:lnTo>
                  <a:pt x="2564206" y="5124386"/>
                </a:lnTo>
                <a:lnTo>
                  <a:pt x="2585085" y="5099875"/>
                </a:lnTo>
                <a:lnTo>
                  <a:pt x="2604490" y="5068201"/>
                </a:lnTo>
                <a:lnTo>
                  <a:pt x="2637663" y="5040388"/>
                </a:lnTo>
                <a:lnTo>
                  <a:pt x="2672397" y="5020170"/>
                </a:lnTo>
                <a:lnTo>
                  <a:pt x="2708935" y="5008740"/>
                </a:lnTo>
                <a:lnTo>
                  <a:pt x="2759392" y="5001907"/>
                </a:lnTo>
                <a:lnTo>
                  <a:pt x="2798851" y="5004600"/>
                </a:lnTo>
                <a:lnTo>
                  <a:pt x="2839770" y="5014353"/>
                </a:lnTo>
                <a:lnTo>
                  <a:pt x="2882163" y="5031333"/>
                </a:lnTo>
                <a:lnTo>
                  <a:pt x="2913075" y="5055476"/>
                </a:lnTo>
                <a:lnTo>
                  <a:pt x="2956763" y="5078628"/>
                </a:lnTo>
                <a:lnTo>
                  <a:pt x="2988208" y="5105400"/>
                </a:lnTo>
                <a:lnTo>
                  <a:pt x="3032214" y="5130127"/>
                </a:lnTo>
                <a:lnTo>
                  <a:pt x="3034131" y="5139423"/>
                </a:lnTo>
                <a:lnTo>
                  <a:pt x="3048762" y="5147475"/>
                </a:lnTo>
                <a:lnTo>
                  <a:pt x="3053296" y="5169497"/>
                </a:lnTo>
                <a:lnTo>
                  <a:pt x="3072422" y="5199354"/>
                </a:lnTo>
                <a:lnTo>
                  <a:pt x="3078784" y="5230203"/>
                </a:lnTo>
                <a:lnTo>
                  <a:pt x="3086658" y="5241988"/>
                </a:lnTo>
                <a:lnTo>
                  <a:pt x="3086658" y="5052847"/>
                </a:lnTo>
                <a:lnTo>
                  <a:pt x="3065399" y="5039550"/>
                </a:lnTo>
                <a:lnTo>
                  <a:pt x="3021507" y="5015306"/>
                </a:lnTo>
                <a:lnTo>
                  <a:pt x="2966059" y="4997996"/>
                </a:lnTo>
                <a:lnTo>
                  <a:pt x="2937967" y="4987506"/>
                </a:lnTo>
                <a:lnTo>
                  <a:pt x="2897136" y="4978133"/>
                </a:lnTo>
                <a:lnTo>
                  <a:pt x="2868574" y="4965408"/>
                </a:lnTo>
                <a:lnTo>
                  <a:pt x="2839986" y="4952568"/>
                </a:lnTo>
                <a:lnTo>
                  <a:pt x="2798826" y="4941582"/>
                </a:lnTo>
                <a:lnTo>
                  <a:pt x="2758554" y="4934915"/>
                </a:lnTo>
                <a:lnTo>
                  <a:pt x="2719082" y="4932197"/>
                </a:lnTo>
                <a:lnTo>
                  <a:pt x="2680347" y="4933010"/>
                </a:lnTo>
                <a:lnTo>
                  <a:pt x="2629751" y="4939119"/>
                </a:lnTo>
                <a:lnTo>
                  <a:pt x="2580640" y="4952543"/>
                </a:lnTo>
                <a:lnTo>
                  <a:pt x="2545550" y="4971008"/>
                </a:lnTo>
                <a:lnTo>
                  <a:pt x="2499652" y="4999964"/>
                </a:lnTo>
                <a:lnTo>
                  <a:pt x="2467889" y="5034585"/>
                </a:lnTo>
                <a:lnTo>
                  <a:pt x="2437892" y="5077752"/>
                </a:lnTo>
                <a:lnTo>
                  <a:pt x="2419921" y="5116373"/>
                </a:lnTo>
                <a:lnTo>
                  <a:pt x="2402294" y="5156695"/>
                </a:lnTo>
                <a:lnTo>
                  <a:pt x="2384945" y="5198338"/>
                </a:lnTo>
                <a:lnTo>
                  <a:pt x="2367788" y="5240896"/>
                </a:lnTo>
                <a:lnTo>
                  <a:pt x="2341207" y="5300637"/>
                </a:lnTo>
                <a:lnTo>
                  <a:pt x="2324951" y="5347576"/>
                </a:lnTo>
                <a:lnTo>
                  <a:pt x="2319985" y="5386336"/>
                </a:lnTo>
                <a:lnTo>
                  <a:pt x="2302370" y="5426722"/>
                </a:lnTo>
                <a:lnTo>
                  <a:pt x="2297963" y="5468226"/>
                </a:lnTo>
                <a:lnTo>
                  <a:pt x="2295271" y="5518074"/>
                </a:lnTo>
                <a:lnTo>
                  <a:pt x="2282825" y="5583479"/>
                </a:lnTo>
                <a:lnTo>
                  <a:pt x="2288489" y="5610936"/>
                </a:lnTo>
                <a:lnTo>
                  <a:pt x="2284831" y="5630926"/>
                </a:lnTo>
                <a:lnTo>
                  <a:pt x="2246871" y="5657977"/>
                </a:lnTo>
                <a:lnTo>
                  <a:pt x="2208657" y="5689397"/>
                </a:lnTo>
                <a:lnTo>
                  <a:pt x="2172843" y="5723077"/>
                </a:lnTo>
                <a:lnTo>
                  <a:pt x="2139289" y="5758942"/>
                </a:lnTo>
                <a:lnTo>
                  <a:pt x="2107882" y="5796864"/>
                </a:lnTo>
                <a:lnTo>
                  <a:pt x="2078507" y="5836767"/>
                </a:lnTo>
                <a:lnTo>
                  <a:pt x="2056625" y="5869991"/>
                </a:lnTo>
                <a:lnTo>
                  <a:pt x="2030234" y="5741975"/>
                </a:lnTo>
                <a:lnTo>
                  <a:pt x="2032546" y="5690273"/>
                </a:lnTo>
                <a:lnTo>
                  <a:pt x="2040712" y="5541238"/>
                </a:lnTo>
                <a:lnTo>
                  <a:pt x="2056422" y="5491683"/>
                </a:lnTo>
                <a:lnTo>
                  <a:pt x="2066213" y="5476291"/>
                </a:lnTo>
                <a:lnTo>
                  <a:pt x="2063496" y="5463070"/>
                </a:lnTo>
                <a:lnTo>
                  <a:pt x="2073148" y="5447030"/>
                </a:lnTo>
                <a:lnTo>
                  <a:pt x="2070341" y="5433415"/>
                </a:lnTo>
                <a:lnTo>
                  <a:pt x="2117902" y="5286756"/>
                </a:lnTo>
                <a:lnTo>
                  <a:pt x="2166480" y="5145036"/>
                </a:lnTo>
                <a:lnTo>
                  <a:pt x="2195169" y="5095481"/>
                </a:lnTo>
                <a:lnTo>
                  <a:pt x="2211501" y="5048923"/>
                </a:lnTo>
                <a:lnTo>
                  <a:pt x="2240356" y="5000231"/>
                </a:lnTo>
                <a:lnTo>
                  <a:pt x="2256879" y="4954562"/>
                </a:lnTo>
                <a:lnTo>
                  <a:pt x="2285936" y="4906810"/>
                </a:lnTo>
                <a:lnTo>
                  <a:pt x="2315095" y="4859553"/>
                </a:lnTo>
                <a:lnTo>
                  <a:pt x="2331910" y="4815357"/>
                </a:lnTo>
                <a:lnTo>
                  <a:pt x="2420137" y="4677257"/>
                </a:lnTo>
                <a:lnTo>
                  <a:pt x="2437142" y="4633963"/>
                </a:lnTo>
                <a:lnTo>
                  <a:pt x="2466657" y="4588408"/>
                </a:lnTo>
                <a:lnTo>
                  <a:pt x="2496248" y="4543272"/>
                </a:lnTo>
                <a:lnTo>
                  <a:pt x="2525953" y="4498695"/>
                </a:lnTo>
                <a:lnTo>
                  <a:pt x="2555811" y="4454791"/>
                </a:lnTo>
                <a:lnTo>
                  <a:pt x="2585821" y="4411700"/>
                </a:lnTo>
                <a:lnTo>
                  <a:pt x="2595740" y="4396918"/>
                </a:lnTo>
                <a:lnTo>
                  <a:pt x="2593035" y="4383798"/>
                </a:lnTo>
                <a:lnTo>
                  <a:pt x="2602712" y="4367835"/>
                </a:lnTo>
                <a:lnTo>
                  <a:pt x="2612466" y="4352277"/>
                </a:lnTo>
                <a:lnTo>
                  <a:pt x="2642590" y="4309694"/>
                </a:lnTo>
                <a:lnTo>
                  <a:pt x="2659748" y="4267136"/>
                </a:lnTo>
                <a:lnTo>
                  <a:pt x="2663977" y="4224731"/>
                </a:lnTo>
                <a:lnTo>
                  <a:pt x="2667724" y="4180040"/>
                </a:lnTo>
                <a:lnTo>
                  <a:pt x="2671038" y="4133202"/>
                </a:lnTo>
                <a:lnTo>
                  <a:pt x="2673832" y="4083901"/>
                </a:lnTo>
                <a:lnTo>
                  <a:pt x="2654528" y="3990314"/>
                </a:lnTo>
                <a:lnTo>
                  <a:pt x="2657297" y="3940848"/>
                </a:lnTo>
                <a:lnTo>
                  <a:pt x="2647619" y="3893858"/>
                </a:lnTo>
                <a:lnTo>
                  <a:pt x="2625458" y="3849332"/>
                </a:lnTo>
                <a:lnTo>
                  <a:pt x="2615717" y="3802062"/>
                </a:lnTo>
                <a:lnTo>
                  <a:pt x="2592895" y="3754285"/>
                </a:lnTo>
                <a:lnTo>
                  <a:pt x="2559685" y="3656126"/>
                </a:lnTo>
                <a:lnTo>
                  <a:pt x="2514015" y="3560394"/>
                </a:lnTo>
                <a:lnTo>
                  <a:pt x="2503601" y="3509886"/>
                </a:lnTo>
                <a:lnTo>
                  <a:pt x="2480729" y="3461867"/>
                </a:lnTo>
                <a:lnTo>
                  <a:pt x="2470289" y="3411207"/>
                </a:lnTo>
                <a:lnTo>
                  <a:pt x="2447379" y="3363023"/>
                </a:lnTo>
                <a:lnTo>
                  <a:pt x="2425319" y="3318929"/>
                </a:lnTo>
                <a:lnTo>
                  <a:pt x="2457793" y="3476434"/>
                </a:lnTo>
                <a:lnTo>
                  <a:pt x="2415819" y="3272879"/>
                </a:lnTo>
                <a:lnTo>
                  <a:pt x="2372271" y="3187446"/>
                </a:lnTo>
                <a:lnTo>
                  <a:pt x="2316416" y="3105239"/>
                </a:lnTo>
                <a:lnTo>
                  <a:pt x="2250922" y="2976283"/>
                </a:lnTo>
                <a:lnTo>
                  <a:pt x="2241461" y="2930372"/>
                </a:lnTo>
                <a:lnTo>
                  <a:pt x="2197506" y="2843009"/>
                </a:lnTo>
                <a:lnTo>
                  <a:pt x="2187892" y="2796375"/>
                </a:lnTo>
                <a:lnTo>
                  <a:pt x="2165781" y="2752013"/>
                </a:lnTo>
                <a:lnTo>
                  <a:pt x="2152929" y="2689695"/>
                </a:lnTo>
                <a:lnTo>
                  <a:pt x="2125840" y="2621242"/>
                </a:lnTo>
                <a:lnTo>
                  <a:pt x="2102904" y="2572893"/>
                </a:lnTo>
                <a:lnTo>
                  <a:pt x="2060829" y="2368804"/>
                </a:lnTo>
                <a:lnTo>
                  <a:pt x="2062746" y="2315248"/>
                </a:lnTo>
                <a:lnTo>
                  <a:pt x="2036864" y="2189696"/>
                </a:lnTo>
                <a:lnTo>
                  <a:pt x="2054364" y="1960156"/>
                </a:lnTo>
                <a:lnTo>
                  <a:pt x="2059279" y="1858276"/>
                </a:lnTo>
                <a:lnTo>
                  <a:pt x="2074214" y="1804898"/>
                </a:lnTo>
                <a:lnTo>
                  <a:pt x="2076716" y="1754149"/>
                </a:lnTo>
                <a:lnTo>
                  <a:pt x="2091664" y="1700898"/>
                </a:lnTo>
                <a:lnTo>
                  <a:pt x="2096719" y="1599641"/>
                </a:lnTo>
                <a:lnTo>
                  <a:pt x="2111705" y="1546491"/>
                </a:lnTo>
                <a:lnTo>
                  <a:pt x="2114232" y="1495920"/>
                </a:lnTo>
                <a:lnTo>
                  <a:pt x="2123262" y="1476794"/>
                </a:lnTo>
                <a:lnTo>
                  <a:pt x="2119896" y="1460500"/>
                </a:lnTo>
                <a:lnTo>
                  <a:pt x="2125561" y="1425079"/>
                </a:lnTo>
                <a:lnTo>
                  <a:pt x="2155139" y="1316939"/>
                </a:lnTo>
                <a:lnTo>
                  <a:pt x="2170912" y="1267675"/>
                </a:lnTo>
                <a:lnTo>
                  <a:pt x="2174214" y="1220851"/>
                </a:lnTo>
                <a:lnTo>
                  <a:pt x="2221573" y="1073150"/>
                </a:lnTo>
                <a:lnTo>
                  <a:pt x="2225027" y="1027036"/>
                </a:lnTo>
                <a:lnTo>
                  <a:pt x="2242426" y="985672"/>
                </a:lnTo>
                <a:lnTo>
                  <a:pt x="2260003" y="945108"/>
                </a:lnTo>
                <a:lnTo>
                  <a:pt x="2265235" y="907630"/>
                </a:lnTo>
                <a:lnTo>
                  <a:pt x="2282977" y="867854"/>
                </a:lnTo>
                <a:lnTo>
                  <a:pt x="2298585" y="817803"/>
                </a:lnTo>
                <a:lnTo>
                  <a:pt x="2326614" y="765086"/>
                </a:lnTo>
                <a:lnTo>
                  <a:pt x="2358009" y="665797"/>
                </a:lnTo>
                <a:lnTo>
                  <a:pt x="2386393" y="614819"/>
                </a:lnTo>
                <a:lnTo>
                  <a:pt x="2402611" y="567690"/>
                </a:lnTo>
                <a:lnTo>
                  <a:pt x="2431846" y="520814"/>
                </a:lnTo>
                <a:lnTo>
                  <a:pt x="2448509" y="475843"/>
                </a:lnTo>
                <a:lnTo>
                  <a:pt x="2477490" y="427736"/>
                </a:lnTo>
                <a:lnTo>
                  <a:pt x="2510332" y="335457"/>
                </a:lnTo>
                <a:lnTo>
                  <a:pt x="2539111" y="286385"/>
                </a:lnTo>
                <a:lnTo>
                  <a:pt x="2571762" y="193167"/>
                </a:lnTo>
                <a:lnTo>
                  <a:pt x="2587917" y="145707"/>
                </a:lnTo>
                <a:lnTo>
                  <a:pt x="2603868" y="97307"/>
                </a:lnTo>
                <a:lnTo>
                  <a:pt x="2594699" y="52832"/>
                </a:lnTo>
                <a:lnTo>
                  <a:pt x="2597607" y="5194"/>
                </a:lnTo>
                <a:lnTo>
                  <a:pt x="3396627" y="5045976"/>
                </a:lnTo>
                <a:lnTo>
                  <a:pt x="3396627" y="3878935"/>
                </a:lnTo>
                <a:lnTo>
                  <a:pt x="2597658" y="4318"/>
                </a:lnTo>
                <a:lnTo>
                  <a:pt x="2597264" y="2438"/>
                </a:lnTo>
                <a:lnTo>
                  <a:pt x="2596832" y="304"/>
                </a:lnTo>
                <a:lnTo>
                  <a:pt x="2597162" y="2425"/>
                </a:lnTo>
                <a:lnTo>
                  <a:pt x="2402255" y="0"/>
                </a:lnTo>
                <a:lnTo>
                  <a:pt x="2400300" y="53416"/>
                </a:lnTo>
                <a:lnTo>
                  <a:pt x="2435720" y="225132"/>
                </a:lnTo>
                <a:lnTo>
                  <a:pt x="2427833" y="249809"/>
                </a:lnTo>
                <a:lnTo>
                  <a:pt x="2419527" y="272389"/>
                </a:lnTo>
                <a:lnTo>
                  <a:pt x="2393696" y="335775"/>
                </a:lnTo>
                <a:lnTo>
                  <a:pt x="2364308" y="381889"/>
                </a:lnTo>
                <a:lnTo>
                  <a:pt x="2334539" y="426186"/>
                </a:lnTo>
                <a:lnTo>
                  <a:pt x="2303767" y="465620"/>
                </a:lnTo>
                <a:lnTo>
                  <a:pt x="2304897" y="471131"/>
                </a:lnTo>
                <a:lnTo>
                  <a:pt x="2293709" y="479717"/>
                </a:lnTo>
                <a:lnTo>
                  <a:pt x="2295055" y="486283"/>
                </a:lnTo>
                <a:lnTo>
                  <a:pt x="2284082" y="495922"/>
                </a:lnTo>
                <a:lnTo>
                  <a:pt x="2268372" y="545528"/>
                </a:lnTo>
                <a:lnTo>
                  <a:pt x="2240242" y="597763"/>
                </a:lnTo>
                <a:lnTo>
                  <a:pt x="2224582" y="647573"/>
                </a:lnTo>
                <a:lnTo>
                  <a:pt x="2196515" y="700138"/>
                </a:lnTo>
                <a:lnTo>
                  <a:pt x="2180945" y="750417"/>
                </a:lnTo>
                <a:lnTo>
                  <a:pt x="2097633" y="975207"/>
                </a:lnTo>
                <a:lnTo>
                  <a:pt x="2052574" y="1071118"/>
                </a:lnTo>
                <a:lnTo>
                  <a:pt x="2036813" y="1120419"/>
                </a:lnTo>
                <a:lnTo>
                  <a:pt x="2021281" y="1170901"/>
                </a:lnTo>
                <a:lnTo>
                  <a:pt x="2018461" y="1220089"/>
                </a:lnTo>
                <a:lnTo>
                  <a:pt x="2003488" y="1273251"/>
                </a:lnTo>
                <a:lnTo>
                  <a:pt x="2001266" y="1325346"/>
                </a:lnTo>
                <a:lnTo>
                  <a:pt x="2006574" y="1351114"/>
                </a:lnTo>
                <a:lnTo>
                  <a:pt x="1995741" y="1361478"/>
                </a:lnTo>
                <a:lnTo>
                  <a:pt x="1979968" y="1599412"/>
                </a:lnTo>
                <a:lnTo>
                  <a:pt x="1975065" y="1638528"/>
                </a:lnTo>
                <a:lnTo>
                  <a:pt x="1982635" y="1675206"/>
                </a:lnTo>
                <a:lnTo>
                  <a:pt x="1977923" y="1715236"/>
                </a:lnTo>
                <a:lnTo>
                  <a:pt x="1991855" y="1782813"/>
                </a:lnTo>
                <a:lnTo>
                  <a:pt x="1982431" y="1799971"/>
                </a:lnTo>
                <a:lnTo>
                  <a:pt x="1985327" y="1814042"/>
                </a:lnTo>
                <a:lnTo>
                  <a:pt x="1968474" y="2109597"/>
                </a:lnTo>
                <a:lnTo>
                  <a:pt x="1978240" y="2156980"/>
                </a:lnTo>
                <a:lnTo>
                  <a:pt x="1975612" y="2207133"/>
                </a:lnTo>
                <a:lnTo>
                  <a:pt x="1995360" y="2302967"/>
                </a:lnTo>
                <a:lnTo>
                  <a:pt x="1992884" y="2353767"/>
                </a:lnTo>
                <a:lnTo>
                  <a:pt x="2022983" y="2499728"/>
                </a:lnTo>
                <a:lnTo>
                  <a:pt x="2045411" y="2545651"/>
                </a:lnTo>
                <a:lnTo>
                  <a:pt x="2065337" y="2642260"/>
                </a:lnTo>
                <a:lnTo>
                  <a:pt x="2087702" y="2687828"/>
                </a:lnTo>
                <a:lnTo>
                  <a:pt x="2107527" y="2783954"/>
                </a:lnTo>
                <a:lnTo>
                  <a:pt x="2152256" y="2875064"/>
                </a:lnTo>
                <a:lnTo>
                  <a:pt x="2162187" y="2923260"/>
                </a:lnTo>
                <a:lnTo>
                  <a:pt x="2184552" y="2968802"/>
                </a:lnTo>
                <a:lnTo>
                  <a:pt x="2340356" y="3284220"/>
                </a:lnTo>
                <a:lnTo>
                  <a:pt x="2350224" y="3332061"/>
                </a:lnTo>
                <a:lnTo>
                  <a:pt x="2394991" y="3423386"/>
                </a:lnTo>
                <a:lnTo>
                  <a:pt x="2405062" y="3472218"/>
                </a:lnTo>
                <a:lnTo>
                  <a:pt x="2449995" y="3564369"/>
                </a:lnTo>
                <a:lnTo>
                  <a:pt x="2460015" y="3612972"/>
                </a:lnTo>
                <a:lnTo>
                  <a:pt x="2482494" y="3659086"/>
                </a:lnTo>
                <a:lnTo>
                  <a:pt x="2500820" y="3747947"/>
                </a:lnTo>
                <a:lnTo>
                  <a:pt x="2517444" y="3765727"/>
                </a:lnTo>
                <a:lnTo>
                  <a:pt x="2573147" y="4035818"/>
                </a:lnTo>
                <a:lnTo>
                  <a:pt x="2566009" y="4189844"/>
                </a:lnTo>
                <a:lnTo>
                  <a:pt x="2553170" y="4253357"/>
                </a:lnTo>
                <a:lnTo>
                  <a:pt x="2513292" y="4311497"/>
                </a:lnTo>
                <a:lnTo>
                  <a:pt x="2482304" y="4349902"/>
                </a:lnTo>
                <a:lnTo>
                  <a:pt x="2451544" y="4389399"/>
                </a:lnTo>
                <a:lnTo>
                  <a:pt x="2420950" y="4429658"/>
                </a:lnTo>
                <a:lnTo>
                  <a:pt x="2359977" y="4511281"/>
                </a:lnTo>
                <a:lnTo>
                  <a:pt x="2341918" y="4549457"/>
                </a:lnTo>
                <a:lnTo>
                  <a:pt x="2280729" y="4630039"/>
                </a:lnTo>
                <a:lnTo>
                  <a:pt x="2250198" y="4670653"/>
                </a:lnTo>
                <a:lnTo>
                  <a:pt x="2232202" y="4709109"/>
                </a:lnTo>
                <a:lnTo>
                  <a:pt x="2171839" y="4793704"/>
                </a:lnTo>
                <a:lnTo>
                  <a:pt x="2142071" y="4837976"/>
                </a:lnTo>
                <a:lnTo>
                  <a:pt x="2125649" y="4884128"/>
                </a:lnTo>
                <a:lnTo>
                  <a:pt x="2095436" y="4926266"/>
                </a:lnTo>
                <a:lnTo>
                  <a:pt x="2077986" y="4967376"/>
                </a:lnTo>
                <a:lnTo>
                  <a:pt x="2048332" y="5012258"/>
                </a:lnTo>
                <a:lnTo>
                  <a:pt x="1980552" y="5186642"/>
                </a:lnTo>
                <a:lnTo>
                  <a:pt x="1961667" y="5220817"/>
                </a:lnTo>
                <a:lnTo>
                  <a:pt x="1955495" y="5253761"/>
                </a:lnTo>
                <a:lnTo>
                  <a:pt x="1937092" y="5290299"/>
                </a:lnTo>
                <a:lnTo>
                  <a:pt x="1919503" y="5393639"/>
                </a:lnTo>
                <a:lnTo>
                  <a:pt x="1901050" y="5429910"/>
                </a:lnTo>
                <a:lnTo>
                  <a:pt x="1895055" y="5463730"/>
                </a:lnTo>
                <a:lnTo>
                  <a:pt x="1831594" y="5659031"/>
                </a:lnTo>
                <a:lnTo>
                  <a:pt x="1834489" y="5673102"/>
                </a:lnTo>
                <a:lnTo>
                  <a:pt x="1825066" y="5690260"/>
                </a:lnTo>
                <a:lnTo>
                  <a:pt x="1828076" y="5704852"/>
                </a:lnTo>
                <a:lnTo>
                  <a:pt x="1843405" y="5716359"/>
                </a:lnTo>
                <a:lnTo>
                  <a:pt x="1848650" y="5741771"/>
                </a:lnTo>
                <a:lnTo>
                  <a:pt x="1866404" y="5765000"/>
                </a:lnTo>
                <a:lnTo>
                  <a:pt x="1871776" y="5791085"/>
                </a:lnTo>
                <a:lnTo>
                  <a:pt x="1864741" y="5819826"/>
                </a:lnTo>
                <a:lnTo>
                  <a:pt x="1876856" y="5878550"/>
                </a:lnTo>
                <a:lnTo>
                  <a:pt x="1894484" y="5901182"/>
                </a:lnTo>
                <a:lnTo>
                  <a:pt x="1912150" y="5923927"/>
                </a:lnTo>
                <a:lnTo>
                  <a:pt x="1917420" y="5949518"/>
                </a:lnTo>
                <a:lnTo>
                  <a:pt x="1935213" y="5972924"/>
                </a:lnTo>
                <a:lnTo>
                  <a:pt x="1957679" y="6018949"/>
                </a:lnTo>
                <a:lnTo>
                  <a:pt x="1963191" y="6025324"/>
                </a:lnTo>
                <a:lnTo>
                  <a:pt x="1962213" y="6027979"/>
                </a:lnTo>
                <a:lnTo>
                  <a:pt x="1950059" y="6057468"/>
                </a:lnTo>
                <a:lnTo>
                  <a:pt x="1944255" y="6075096"/>
                </a:lnTo>
                <a:lnTo>
                  <a:pt x="1940598" y="6093269"/>
                </a:lnTo>
                <a:lnTo>
                  <a:pt x="1939518" y="6127153"/>
                </a:lnTo>
                <a:lnTo>
                  <a:pt x="1936673" y="6141644"/>
                </a:lnTo>
                <a:lnTo>
                  <a:pt x="1932216" y="6155868"/>
                </a:lnTo>
                <a:lnTo>
                  <a:pt x="1911007" y="6213564"/>
                </a:lnTo>
                <a:lnTo>
                  <a:pt x="1896122" y="6257722"/>
                </a:lnTo>
                <a:lnTo>
                  <a:pt x="1882267" y="6302286"/>
                </a:lnTo>
                <a:lnTo>
                  <a:pt x="1869465" y="6347142"/>
                </a:lnTo>
                <a:lnTo>
                  <a:pt x="1857692" y="6392138"/>
                </a:lnTo>
                <a:lnTo>
                  <a:pt x="1848192" y="6431610"/>
                </a:lnTo>
                <a:lnTo>
                  <a:pt x="1840191" y="6472021"/>
                </a:lnTo>
                <a:lnTo>
                  <a:pt x="1835365" y="6511595"/>
                </a:lnTo>
                <a:lnTo>
                  <a:pt x="1835162" y="6513258"/>
                </a:lnTo>
                <a:lnTo>
                  <a:pt x="1834603" y="6555156"/>
                </a:lnTo>
                <a:lnTo>
                  <a:pt x="1835327" y="6582296"/>
                </a:lnTo>
                <a:lnTo>
                  <a:pt x="1835327" y="6611429"/>
                </a:lnTo>
                <a:lnTo>
                  <a:pt x="1834197" y="6639560"/>
                </a:lnTo>
                <a:lnTo>
                  <a:pt x="1828114" y="6704724"/>
                </a:lnTo>
                <a:lnTo>
                  <a:pt x="1825586" y="6742176"/>
                </a:lnTo>
                <a:lnTo>
                  <a:pt x="1819821" y="6855244"/>
                </a:lnTo>
                <a:lnTo>
                  <a:pt x="1818373" y="6874129"/>
                </a:lnTo>
                <a:lnTo>
                  <a:pt x="1809178" y="6945554"/>
                </a:lnTo>
                <a:lnTo>
                  <a:pt x="1805749" y="6998068"/>
                </a:lnTo>
                <a:lnTo>
                  <a:pt x="1804492" y="7050595"/>
                </a:lnTo>
                <a:lnTo>
                  <a:pt x="1804212" y="7131520"/>
                </a:lnTo>
                <a:lnTo>
                  <a:pt x="1803590" y="7159663"/>
                </a:lnTo>
                <a:lnTo>
                  <a:pt x="1802866" y="7171499"/>
                </a:lnTo>
                <a:lnTo>
                  <a:pt x="1801876" y="7187793"/>
                </a:lnTo>
                <a:lnTo>
                  <a:pt x="1794789" y="7245998"/>
                </a:lnTo>
                <a:lnTo>
                  <a:pt x="1792401" y="7275792"/>
                </a:lnTo>
                <a:lnTo>
                  <a:pt x="1791639" y="7305599"/>
                </a:lnTo>
                <a:lnTo>
                  <a:pt x="1795132" y="7388669"/>
                </a:lnTo>
                <a:lnTo>
                  <a:pt x="1795475" y="7441527"/>
                </a:lnTo>
                <a:lnTo>
                  <a:pt x="1796618" y="7494117"/>
                </a:lnTo>
                <a:lnTo>
                  <a:pt x="1801418" y="7546302"/>
                </a:lnTo>
                <a:lnTo>
                  <a:pt x="1802815" y="7557351"/>
                </a:lnTo>
                <a:lnTo>
                  <a:pt x="1802866" y="7568666"/>
                </a:lnTo>
                <a:lnTo>
                  <a:pt x="1801825" y="7579982"/>
                </a:lnTo>
                <a:lnTo>
                  <a:pt x="1799983" y="7591031"/>
                </a:lnTo>
                <a:lnTo>
                  <a:pt x="1794586" y="7639926"/>
                </a:lnTo>
                <a:lnTo>
                  <a:pt x="1791500" y="7688948"/>
                </a:lnTo>
                <a:lnTo>
                  <a:pt x="1787601" y="7737716"/>
                </a:lnTo>
                <a:lnTo>
                  <a:pt x="1779778" y="7785798"/>
                </a:lnTo>
                <a:lnTo>
                  <a:pt x="1778901" y="7825587"/>
                </a:lnTo>
                <a:lnTo>
                  <a:pt x="1774913" y="7864970"/>
                </a:lnTo>
                <a:lnTo>
                  <a:pt x="1769033" y="7904073"/>
                </a:lnTo>
                <a:lnTo>
                  <a:pt x="1755013" y="7989100"/>
                </a:lnTo>
                <a:lnTo>
                  <a:pt x="1747024" y="8034960"/>
                </a:lnTo>
                <a:lnTo>
                  <a:pt x="1738477" y="8080654"/>
                </a:lnTo>
                <a:lnTo>
                  <a:pt x="1729333" y="8126222"/>
                </a:lnTo>
                <a:lnTo>
                  <a:pt x="1719554" y="8171713"/>
                </a:lnTo>
                <a:lnTo>
                  <a:pt x="1709089" y="8217167"/>
                </a:lnTo>
                <a:lnTo>
                  <a:pt x="1691589" y="8286597"/>
                </a:lnTo>
                <a:lnTo>
                  <a:pt x="1683321" y="8321649"/>
                </a:lnTo>
                <a:lnTo>
                  <a:pt x="1677352" y="8357108"/>
                </a:lnTo>
                <a:lnTo>
                  <a:pt x="1669618" y="8407489"/>
                </a:lnTo>
                <a:lnTo>
                  <a:pt x="1659851" y="8457197"/>
                </a:lnTo>
                <a:lnTo>
                  <a:pt x="1648739" y="8506638"/>
                </a:lnTo>
                <a:lnTo>
                  <a:pt x="1636953" y="8556206"/>
                </a:lnTo>
                <a:lnTo>
                  <a:pt x="1623949" y="8607628"/>
                </a:lnTo>
                <a:lnTo>
                  <a:pt x="1608632" y="8658098"/>
                </a:lnTo>
                <a:lnTo>
                  <a:pt x="1590903" y="8707755"/>
                </a:lnTo>
                <a:lnTo>
                  <a:pt x="1555978" y="8791613"/>
                </a:lnTo>
                <a:lnTo>
                  <a:pt x="1542453" y="8826894"/>
                </a:lnTo>
                <a:lnTo>
                  <a:pt x="1530007" y="8862441"/>
                </a:lnTo>
                <a:lnTo>
                  <a:pt x="1504264" y="8944534"/>
                </a:lnTo>
                <a:lnTo>
                  <a:pt x="1488782" y="8990330"/>
                </a:lnTo>
                <a:lnTo>
                  <a:pt x="1472107" y="9035555"/>
                </a:lnTo>
                <a:lnTo>
                  <a:pt x="1454200" y="9080309"/>
                </a:lnTo>
                <a:lnTo>
                  <a:pt x="1434973" y="9124632"/>
                </a:lnTo>
                <a:lnTo>
                  <a:pt x="1413941" y="9168981"/>
                </a:lnTo>
                <a:lnTo>
                  <a:pt x="1348409" y="9300642"/>
                </a:lnTo>
                <a:lnTo>
                  <a:pt x="1301254" y="9364586"/>
                </a:lnTo>
                <a:lnTo>
                  <a:pt x="1267942" y="9401899"/>
                </a:lnTo>
                <a:lnTo>
                  <a:pt x="1232446" y="9436989"/>
                </a:lnTo>
                <a:lnTo>
                  <a:pt x="1194676" y="9469653"/>
                </a:lnTo>
                <a:lnTo>
                  <a:pt x="1154506" y="9499765"/>
                </a:lnTo>
                <a:lnTo>
                  <a:pt x="1111808" y="9527159"/>
                </a:lnTo>
                <a:lnTo>
                  <a:pt x="1074000" y="9548685"/>
                </a:lnTo>
                <a:lnTo>
                  <a:pt x="1036599" y="9570618"/>
                </a:lnTo>
                <a:lnTo>
                  <a:pt x="1000010" y="9593897"/>
                </a:lnTo>
                <a:lnTo>
                  <a:pt x="964641" y="9619488"/>
                </a:lnTo>
                <a:lnTo>
                  <a:pt x="939507" y="9639567"/>
                </a:lnTo>
                <a:lnTo>
                  <a:pt x="913968" y="9658985"/>
                </a:lnTo>
                <a:lnTo>
                  <a:pt x="862215" y="9697390"/>
                </a:lnTo>
                <a:lnTo>
                  <a:pt x="829144" y="9720123"/>
                </a:lnTo>
                <a:lnTo>
                  <a:pt x="787146" y="9740468"/>
                </a:lnTo>
                <a:lnTo>
                  <a:pt x="725385" y="9767837"/>
                </a:lnTo>
                <a:lnTo>
                  <a:pt x="643699" y="9797783"/>
                </a:lnTo>
                <a:lnTo>
                  <a:pt x="594893" y="9817532"/>
                </a:lnTo>
                <a:lnTo>
                  <a:pt x="546849" y="9838728"/>
                </a:lnTo>
                <a:lnTo>
                  <a:pt x="499427" y="9861258"/>
                </a:lnTo>
                <a:lnTo>
                  <a:pt x="452475" y="9884943"/>
                </a:lnTo>
                <a:lnTo>
                  <a:pt x="394233" y="9920110"/>
                </a:lnTo>
                <a:lnTo>
                  <a:pt x="341388" y="9962858"/>
                </a:lnTo>
                <a:lnTo>
                  <a:pt x="302171" y="10000678"/>
                </a:lnTo>
                <a:lnTo>
                  <a:pt x="262407" y="10038232"/>
                </a:lnTo>
                <a:lnTo>
                  <a:pt x="222097" y="10075253"/>
                </a:lnTo>
                <a:lnTo>
                  <a:pt x="181254" y="10111448"/>
                </a:lnTo>
                <a:lnTo>
                  <a:pt x="144551" y="10143693"/>
                </a:lnTo>
                <a:lnTo>
                  <a:pt x="108889" y="10176485"/>
                </a:lnTo>
                <a:lnTo>
                  <a:pt x="74256" y="10210025"/>
                </a:lnTo>
                <a:lnTo>
                  <a:pt x="40678" y="10244557"/>
                </a:lnTo>
                <a:lnTo>
                  <a:pt x="8128" y="10280256"/>
                </a:lnTo>
                <a:lnTo>
                  <a:pt x="0" y="10289426"/>
                </a:lnTo>
                <a:lnTo>
                  <a:pt x="3664051" y="10289426"/>
                </a:lnTo>
                <a:lnTo>
                  <a:pt x="3664051" y="6971462"/>
                </a:lnTo>
                <a:lnTo>
                  <a:pt x="3671963" y="6974903"/>
                </a:lnTo>
                <a:close/>
              </a:path>
              <a:path w="3674744" h="10289540">
                <a:moveTo>
                  <a:pt x="3674224" y="6797218"/>
                </a:moveTo>
                <a:lnTo>
                  <a:pt x="3671100" y="6777482"/>
                </a:lnTo>
                <a:lnTo>
                  <a:pt x="3671176" y="6794538"/>
                </a:lnTo>
                <a:lnTo>
                  <a:pt x="3674224" y="6797218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" name="object 4"/>
          <p:cNvGrpSpPr/>
          <p:nvPr/>
        </p:nvGrpSpPr>
        <p:grpSpPr>
          <a:xfrm>
            <a:off x="-10440" y="0"/>
            <a:ext cx="3892680" cy="10289160"/>
            <a:chOff x="-10440" y="0"/>
            <a:chExt cx="3892680" cy="10289160"/>
          </a:xfrm>
        </p:grpSpPr>
        <p:sp>
          <p:nvSpPr>
            <p:cNvPr id="55" name="object 5"/>
            <p:cNvSpPr/>
            <p:nvPr/>
          </p:nvSpPr>
          <p:spPr>
            <a:xfrm>
              <a:off x="-10440" y="0"/>
              <a:ext cx="3892680" cy="10289160"/>
            </a:xfrm>
            <a:custGeom>
              <a:avLst/>
              <a:gdLst>
                <a:gd name="textAreaLeft" fmla="*/ 0 w 3892680"/>
                <a:gd name="textAreaRight" fmla="*/ 3893040 w 3892680"/>
                <a:gd name="textAreaTop" fmla="*/ 0 h 10289160"/>
                <a:gd name="textAreaBottom" fmla="*/ 10289520 h 10289160"/>
              </a:gdLst>
              <a:ahLst/>
              <a:rect l="textAreaLeft" t="textAreaTop" r="textAreaRight" b="textAreaBottom"/>
              <a:pathLst>
                <a:path w="3893185" h="10289540">
                  <a:moveTo>
                    <a:pt x="1940369" y="10287152"/>
                  </a:moveTo>
                  <a:lnTo>
                    <a:pt x="1934705" y="10269969"/>
                  </a:lnTo>
                  <a:lnTo>
                    <a:pt x="1907387" y="10227704"/>
                  </a:lnTo>
                  <a:lnTo>
                    <a:pt x="1926945" y="10286987"/>
                  </a:lnTo>
                  <a:lnTo>
                    <a:pt x="1940369" y="10287152"/>
                  </a:lnTo>
                  <a:close/>
                </a:path>
                <a:path w="3893185" h="10289540">
                  <a:moveTo>
                    <a:pt x="1940902" y="10288753"/>
                  </a:moveTo>
                  <a:lnTo>
                    <a:pt x="1940445" y="10287152"/>
                  </a:lnTo>
                  <a:lnTo>
                    <a:pt x="1940902" y="10288753"/>
                  </a:lnTo>
                  <a:close/>
                </a:path>
                <a:path w="3893185" h="10289540">
                  <a:moveTo>
                    <a:pt x="1966353" y="4366488"/>
                  </a:moveTo>
                  <a:lnTo>
                    <a:pt x="1947557" y="4309554"/>
                  </a:lnTo>
                  <a:lnTo>
                    <a:pt x="1927440" y="4289107"/>
                  </a:lnTo>
                  <a:lnTo>
                    <a:pt x="1962670" y="4395863"/>
                  </a:lnTo>
                  <a:lnTo>
                    <a:pt x="1966353" y="4366488"/>
                  </a:lnTo>
                  <a:close/>
                </a:path>
                <a:path w="3893185" h="10289540">
                  <a:moveTo>
                    <a:pt x="2241207" y="7875029"/>
                  </a:moveTo>
                  <a:lnTo>
                    <a:pt x="2237829" y="7824279"/>
                  </a:lnTo>
                  <a:lnTo>
                    <a:pt x="2191143" y="7682738"/>
                  </a:lnTo>
                  <a:lnTo>
                    <a:pt x="2163572" y="7639698"/>
                  </a:lnTo>
                  <a:lnTo>
                    <a:pt x="2241207" y="7875029"/>
                  </a:lnTo>
                  <a:close/>
                </a:path>
                <a:path w="3893185" h="10289540">
                  <a:moveTo>
                    <a:pt x="3893032" y="0"/>
                  </a:moveTo>
                  <a:lnTo>
                    <a:pt x="1410258" y="0"/>
                  </a:lnTo>
                  <a:lnTo>
                    <a:pt x="1410258" y="6369736"/>
                  </a:lnTo>
                  <a:lnTo>
                    <a:pt x="1117688" y="5482907"/>
                  </a:lnTo>
                  <a:lnTo>
                    <a:pt x="1395234" y="6324168"/>
                  </a:lnTo>
                  <a:lnTo>
                    <a:pt x="1410258" y="6369736"/>
                  </a:lnTo>
                  <a:lnTo>
                    <a:pt x="1410258" y="0"/>
                  </a:lnTo>
                  <a:lnTo>
                    <a:pt x="10617" y="0"/>
                  </a:lnTo>
                  <a:lnTo>
                    <a:pt x="10617" y="3410534"/>
                  </a:lnTo>
                  <a:lnTo>
                    <a:pt x="5321" y="3408248"/>
                  </a:lnTo>
                  <a:lnTo>
                    <a:pt x="10617" y="3427082"/>
                  </a:lnTo>
                  <a:lnTo>
                    <a:pt x="10617" y="3553726"/>
                  </a:lnTo>
                  <a:lnTo>
                    <a:pt x="0" y="3554285"/>
                  </a:lnTo>
                  <a:lnTo>
                    <a:pt x="10617" y="4478274"/>
                  </a:lnTo>
                  <a:lnTo>
                    <a:pt x="10617" y="6040031"/>
                  </a:lnTo>
                  <a:lnTo>
                    <a:pt x="18351" y="6034087"/>
                  </a:lnTo>
                  <a:lnTo>
                    <a:pt x="76466" y="5985903"/>
                  </a:lnTo>
                  <a:lnTo>
                    <a:pt x="105130" y="5961824"/>
                  </a:lnTo>
                  <a:lnTo>
                    <a:pt x="133311" y="5937732"/>
                  </a:lnTo>
                  <a:lnTo>
                    <a:pt x="170027" y="5909411"/>
                  </a:lnTo>
                  <a:lnTo>
                    <a:pt x="208965" y="5884900"/>
                  </a:lnTo>
                  <a:lnTo>
                    <a:pt x="249796" y="5863552"/>
                  </a:lnTo>
                  <a:lnTo>
                    <a:pt x="292227" y="5844743"/>
                  </a:lnTo>
                  <a:lnTo>
                    <a:pt x="332790" y="5827026"/>
                  </a:lnTo>
                  <a:lnTo>
                    <a:pt x="373367" y="5809462"/>
                  </a:lnTo>
                  <a:lnTo>
                    <a:pt x="413943" y="5792203"/>
                  </a:lnTo>
                  <a:lnTo>
                    <a:pt x="440461" y="5781243"/>
                  </a:lnTo>
                  <a:lnTo>
                    <a:pt x="1907387" y="10227704"/>
                  </a:lnTo>
                  <a:lnTo>
                    <a:pt x="1904746" y="10179164"/>
                  </a:lnTo>
                  <a:lnTo>
                    <a:pt x="1890522" y="10136035"/>
                  </a:lnTo>
                  <a:lnTo>
                    <a:pt x="1893658" y="10120808"/>
                  </a:lnTo>
                  <a:lnTo>
                    <a:pt x="1940445" y="10287152"/>
                  </a:lnTo>
                  <a:lnTo>
                    <a:pt x="2128304" y="10289299"/>
                  </a:lnTo>
                  <a:lnTo>
                    <a:pt x="2101443" y="10207892"/>
                  </a:lnTo>
                  <a:lnTo>
                    <a:pt x="2097773" y="10156228"/>
                  </a:lnTo>
                  <a:lnTo>
                    <a:pt x="2042845" y="9989718"/>
                  </a:lnTo>
                  <a:lnTo>
                    <a:pt x="2053488" y="9940925"/>
                  </a:lnTo>
                  <a:lnTo>
                    <a:pt x="2071865" y="9874987"/>
                  </a:lnTo>
                  <a:lnTo>
                    <a:pt x="2095754" y="9825787"/>
                  </a:lnTo>
                  <a:lnTo>
                    <a:pt x="2120227" y="9778365"/>
                  </a:lnTo>
                  <a:lnTo>
                    <a:pt x="2146249" y="9735655"/>
                  </a:lnTo>
                  <a:lnTo>
                    <a:pt x="2144496" y="9730308"/>
                  </a:lnTo>
                  <a:lnTo>
                    <a:pt x="2154618" y="9720491"/>
                  </a:lnTo>
                  <a:lnTo>
                    <a:pt x="2152523" y="9714128"/>
                  </a:lnTo>
                  <a:lnTo>
                    <a:pt x="2162327" y="9703283"/>
                  </a:lnTo>
                  <a:lnTo>
                    <a:pt x="2172220" y="9652203"/>
                  </a:lnTo>
                  <a:lnTo>
                    <a:pt x="2194153" y="9597085"/>
                  </a:lnTo>
                  <a:lnTo>
                    <a:pt x="2203983" y="9545803"/>
                  </a:lnTo>
                  <a:lnTo>
                    <a:pt x="2225802" y="9490354"/>
                  </a:lnTo>
                  <a:lnTo>
                    <a:pt x="2235479" y="9438615"/>
                  </a:lnTo>
                  <a:lnTo>
                    <a:pt x="2292388" y="9205722"/>
                  </a:lnTo>
                  <a:lnTo>
                    <a:pt x="2326106" y="9105278"/>
                  </a:lnTo>
                  <a:lnTo>
                    <a:pt x="2336101" y="9054478"/>
                  </a:lnTo>
                  <a:lnTo>
                    <a:pt x="2345715" y="9002560"/>
                  </a:lnTo>
                  <a:lnTo>
                    <a:pt x="2342858" y="8953360"/>
                  </a:lnTo>
                  <a:lnTo>
                    <a:pt x="2351621" y="8898839"/>
                  </a:lnTo>
                  <a:lnTo>
                    <a:pt x="2347836" y="8846833"/>
                  </a:lnTo>
                  <a:lnTo>
                    <a:pt x="2339594" y="8821852"/>
                  </a:lnTo>
                  <a:lnTo>
                    <a:pt x="2349157" y="8810307"/>
                  </a:lnTo>
                  <a:lnTo>
                    <a:pt x="2337447" y="8572132"/>
                  </a:lnTo>
                  <a:lnTo>
                    <a:pt x="2337816" y="8532711"/>
                  </a:lnTo>
                  <a:lnTo>
                    <a:pt x="2326081" y="8497151"/>
                  </a:lnTo>
                  <a:lnTo>
                    <a:pt x="2326157" y="8456841"/>
                  </a:lnTo>
                  <a:lnTo>
                    <a:pt x="2304542" y="8391322"/>
                  </a:lnTo>
                  <a:lnTo>
                    <a:pt x="2311933" y="8373186"/>
                  </a:lnTo>
                  <a:lnTo>
                    <a:pt x="2307437" y="8359546"/>
                  </a:lnTo>
                  <a:lnTo>
                    <a:pt x="2290178" y="8064017"/>
                  </a:lnTo>
                  <a:lnTo>
                    <a:pt x="2275014" y="8018069"/>
                  </a:lnTo>
                  <a:lnTo>
                    <a:pt x="2271852" y="7967942"/>
                  </a:lnTo>
                  <a:lnTo>
                    <a:pt x="2132673" y="7546035"/>
                  </a:lnTo>
                  <a:lnTo>
                    <a:pt x="2105202" y="7503338"/>
                  </a:lnTo>
                  <a:lnTo>
                    <a:pt x="2136851" y="7599286"/>
                  </a:lnTo>
                  <a:lnTo>
                    <a:pt x="2074456" y="7410145"/>
                  </a:lnTo>
                  <a:lnTo>
                    <a:pt x="2019554" y="7324776"/>
                  </a:lnTo>
                  <a:lnTo>
                    <a:pt x="2004136" y="7278052"/>
                  </a:lnTo>
                  <a:lnTo>
                    <a:pt x="1976678" y="7235368"/>
                  </a:lnTo>
                  <a:lnTo>
                    <a:pt x="1785620" y="6939978"/>
                  </a:lnTo>
                  <a:lnTo>
                    <a:pt x="1770316" y="6893585"/>
                  </a:lnTo>
                  <a:lnTo>
                    <a:pt x="1715338" y="6808013"/>
                  </a:lnTo>
                  <a:lnTo>
                    <a:pt x="1699717" y="6760667"/>
                  </a:lnTo>
                  <a:lnTo>
                    <a:pt x="1644472" y="6674294"/>
                  </a:lnTo>
                  <a:lnTo>
                    <a:pt x="1628927" y="6627177"/>
                  </a:lnTo>
                  <a:lnTo>
                    <a:pt x="1601292" y="6583947"/>
                  </a:lnTo>
                  <a:lnTo>
                    <a:pt x="1572869" y="6497790"/>
                  </a:lnTo>
                  <a:lnTo>
                    <a:pt x="1554302" y="6482067"/>
                  </a:lnTo>
                  <a:lnTo>
                    <a:pt x="1467904" y="6220155"/>
                  </a:lnTo>
                  <a:lnTo>
                    <a:pt x="1457274" y="6066333"/>
                  </a:lnTo>
                  <a:lnTo>
                    <a:pt x="1462722" y="6001766"/>
                  </a:lnTo>
                  <a:lnTo>
                    <a:pt x="1495640" y="5939421"/>
                  </a:lnTo>
                  <a:lnTo>
                    <a:pt x="1522006" y="5897702"/>
                  </a:lnTo>
                  <a:lnTo>
                    <a:pt x="1548015" y="5854928"/>
                  </a:lnTo>
                  <a:lnTo>
                    <a:pt x="1573771" y="5811418"/>
                  </a:lnTo>
                  <a:lnTo>
                    <a:pt x="1624952" y="5723318"/>
                  </a:lnTo>
                  <a:lnTo>
                    <a:pt x="1638503" y="5683326"/>
                  </a:lnTo>
                  <a:lnTo>
                    <a:pt x="1690014" y="5596242"/>
                  </a:lnTo>
                  <a:lnTo>
                    <a:pt x="1715668" y="5552376"/>
                  </a:lnTo>
                  <a:lnTo>
                    <a:pt x="1729130" y="5512117"/>
                  </a:lnTo>
                  <a:lnTo>
                    <a:pt x="1779346" y="5421134"/>
                  </a:lnTo>
                  <a:lnTo>
                    <a:pt x="1803831" y="5373725"/>
                  </a:lnTo>
                  <a:lnTo>
                    <a:pt x="1814830" y="5325986"/>
                  </a:lnTo>
                  <a:lnTo>
                    <a:pt x="1839988" y="5280660"/>
                  </a:lnTo>
                  <a:lnTo>
                    <a:pt x="1852599" y="5237810"/>
                  </a:lnTo>
                  <a:lnTo>
                    <a:pt x="1876894" y="5189817"/>
                  </a:lnTo>
                  <a:lnTo>
                    <a:pt x="1924164" y="5008804"/>
                  </a:lnTo>
                  <a:lnTo>
                    <a:pt x="1938985" y="4972672"/>
                  </a:lnTo>
                  <a:lnTo>
                    <a:pt x="1941334" y="4939246"/>
                  </a:lnTo>
                  <a:lnTo>
                    <a:pt x="1955406" y="4900828"/>
                  </a:lnTo>
                  <a:lnTo>
                    <a:pt x="1960994" y="4796142"/>
                  </a:lnTo>
                  <a:lnTo>
                    <a:pt x="1975154" y="4758004"/>
                  </a:lnTo>
                  <a:lnTo>
                    <a:pt x="1977212" y="4723701"/>
                  </a:lnTo>
                  <a:lnTo>
                    <a:pt x="2017788" y="4522406"/>
                  </a:lnTo>
                  <a:lnTo>
                    <a:pt x="2013280" y="4508766"/>
                  </a:lnTo>
                  <a:lnTo>
                    <a:pt x="2020671" y="4490631"/>
                  </a:lnTo>
                  <a:lnTo>
                    <a:pt x="2016010" y="4476483"/>
                  </a:lnTo>
                  <a:lnTo>
                    <a:pt x="1999449" y="4466831"/>
                  </a:lnTo>
                  <a:lnTo>
                    <a:pt x="1991321" y="4442180"/>
                  </a:lnTo>
                  <a:lnTo>
                    <a:pt x="1971001" y="4421136"/>
                  </a:lnTo>
                  <a:lnTo>
                    <a:pt x="1927440" y="4289107"/>
                  </a:lnTo>
                  <a:lnTo>
                    <a:pt x="1907286" y="4268533"/>
                  </a:lnTo>
                  <a:lnTo>
                    <a:pt x="1899094" y="4243717"/>
                  </a:lnTo>
                  <a:lnTo>
                    <a:pt x="1878736" y="4222508"/>
                  </a:lnTo>
                  <a:lnTo>
                    <a:pt x="1851126" y="4179379"/>
                  </a:lnTo>
                  <a:lnTo>
                    <a:pt x="1844497" y="4173321"/>
                  </a:lnTo>
                  <a:lnTo>
                    <a:pt x="1844624" y="4170261"/>
                  </a:lnTo>
                  <a:lnTo>
                    <a:pt x="1851748" y="4093895"/>
                  </a:lnTo>
                  <a:lnTo>
                    <a:pt x="1854708" y="4050017"/>
                  </a:lnTo>
                  <a:lnTo>
                    <a:pt x="1861464" y="3917531"/>
                  </a:lnTo>
                  <a:lnTo>
                    <a:pt x="1863166" y="3895394"/>
                  </a:lnTo>
                  <a:lnTo>
                    <a:pt x="1872716" y="3824046"/>
                  </a:lnTo>
                  <a:lnTo>
                    <a:pt x="1876717" y="3774757"/>
                  </a:lnTo>
                  <a:lnTo>
                    <a:pt x="1878774" y="3725557"/>
                  </a:lnTo>
                  <a:lnTo>
                    <a:pt x="1879536" y="3676281"/>
                  </a:lnTo>
                  <a:lnTo>
                    <a:pt x="1879752" y="3593782"/>
                  </a:lnTo>
                  <a:lnTo>
                    <a:pt x="1880489" y="3560826"/>
                  </a:lnTo>
                  <a:lnTo>
                    <a:pt x="1881339" y="3546945"/>
                  </a:lnTo>
                  <a:lnTo>
                    <a:pt x="1882495" y="3527856"/>
                  </a:lnTo>
                  <a:lnTo>
                    <a:pt x="1890090" y="3465334"/>
                  </a:lnTo>
                  <a:lnTo>
                    <a:pt x="1890788" y="3459657"/>
                  </a:lnTo>
                  <a:lnTo>
                    <a:pt x="1893595" y="3424732"/>
                  </a:lnTo>
                  <a:lnTo>
                    <a:pt x="1894484" y="3389807"/>
                  </a:lnTo>
                  <a:lnTo>
                    <a:pt x="1893163" y="3354578"/>
                  </a:lnTo>
                  <a:lnTo>
                    <a:pt x="1890649" y="3304883"/>
                  </a:lnTo>
                  <a:lnTo>
                    <a:pt x="1889760" y="3205835"/>
                  </a:lnTo>
                  <a:lnTo>
                    <a:pt x="1887969" y="3156635"/>
                  </a:lnTo>
                  <a:lnTo>
                    <a:pt x="1883029" y="3107753"/>
                  </a:lnTo>
                  <a:lnTo>
                    <a:pt x="1881390" y="3094812"/>
                  </a:lnTo>
                  <a:lnTo>
                    <a:pt x="1881339" y="3081553"/>
                  </a:lnTo>
                  <a:lnTo>
                    <a:pt x="1882546" y="3068294"/>
                  </a:lnTo>
                  <a:lnTo>
                    <a:pt x="1884718" y="3055353"/>
                  </a:lnTo>
                  <a:lnTo>
                    <a:pt x="1890090" y="3009658"/>
                  </a:lnTo>
                  <a:lnTo>
                    <a:pt x="1896160" y="2917685"/>
                  </a:lnTo>
                  <a:lnTo>
                    <a:pt x="1900567" y="2872117"/>
                  </a:lnTo>
                  <a:lnTo>
                    <a:pt x="1908378" y="2827121"/>
                  </a:lnTo>
                  <a:lnTo>
                    <a:pt x="1909406" y="2780500"/>
                  </a:lnTo>
                  <a:lnTo>
                    <a:pt x="1914093" y="2734360"/>
                  </a:lnTo>
                  <a:lnTo>
                    <a:pt x="1920976" y="2688526"/>
                  </a:lnTo>
                  <a:lnTo>
                    <a:pt x="1937410" y="2588895"/>
                  </a:lnTo>
                  <a:lnTo>
                    <a:pt x="1946770" y="2535161"/>
                  </a:lnTo>
                  <a:lnTo>
                    <a:pt x="1956777" y="2481618"/>
                  </a:lnTo>
                  <a:lnTo>
                    <a:pt x="1967484" y="2428214"/>
                  </a:lnTo>
                  <a:lnTo>
                    <a:pt x="1978952" y="2374912"/>
                  </a:lnTo>
                  <a:lnTo>
                    <a:pt x="1991220" y="2321649"/>
                  </a:lnTo>
                  <a:lnTo>
                    <a:pt x="2001075" y="2281047"/>
                  </a:lnTo>
                  <a:lnTo>
                    <a:pt x="2011718" y="2240292"/>
                  </a:lnTo>
                  <a:lnTo>
                    <a:pt x="2021408" y="2199221"/>
                  </a:lnTo>
                  <a:lnTo>
                    <a:pt x="2028405" y="2157666"/>
                  </a:lnTo>
                  <a:lnTo>
                    <a:pt x="2035441" y="2110359"/>
                  </a:lnTo>
                  <a:lnTo>
                    <a:pt x="2044103" y="2063623"/>
                  </a:lnTo>
                  <a:lnTo>
                    <a:pt x="2053971" y="2017204"/>
                  </a:lnTo>
                  <a:lnTo>
                    <a:pt x="2064651" y="1970874"/>
                  </a:lnTo>
                  <a:lnTo>
                    <a:pt x="2087727" y="1876082"/>
                  </a:lnTo>
                  <a:lnTo>
                    <a:pt x="2101418" y="1828507"/>
                  </a:lnTo>
                  <a:lnTo>
                    <a:pt x="2116886" y="1781594"/>
                  </a:lnTo>
                  <a:lnTo>
                    <a:pt x="2134222" y="1735251"/>
                  </a:lnTo>
                  <a:lnTo>
                    <a:pt x="2170633" y="1648523"/>
                  </a:lnTo>
                  <a:lnTo>
                    <a:pt x="2186482" y="1607185"/>
                  </a:lnTo>
                  <a:lnTo>
                    <a:pt x="2201062" y="1565529"/>
                  </a:lnTo>
                  <a:lnTo>
                    <a:pt x="2214372" y="1523707"/>
                  </a:lnTo>
                  <a:lnTo>
                    <a:pt x="2228329" y="1478343"/>
                  </a:lnTo>
                  <a:lnTo>
                    <a:pt x="2243175" y="1433487"/>
                  </a:lnTo>
                  <a:lnTo>
                    <a:pt x="2258961" y="1389100"/>
                  </a:lnTo>
                  <a:lnTo>
                    <a:pt x="2275738" y="1345145"/>
                  </a:lnTo>
                  <a:lnTo>
                    <a:pt x="2293543" y="1301559"/>
                  </a:lnTo>
                  <a:lnTo>
                    <a:pt x="2312428" y="1258303"/>
                  </a:lnTo>
                  <a:lnTo>
                    <a:pt x="2332063" y="1216723"/>
                  </a:lnTo>
                  <a:lnTo>
                    <a:pt x="2352268" y="1175232"/>
                  </a:lnTo>
                  <a:lnTo>
                    <a:pt x="2413851" y="1052055"/>
                  </a:lnTo>
                  <a:lnTo>
                    <a:pt x="2463723" y="983589"/>
                  </a:lnTo>
                  <a:lnTo>
                    <a:pt x="2496743" y="945642"/>
                  </a:lnTo>
                  <a:lnTo>
                    <a:pt x="2531592" y="909574"/>
                  </a:lnTo>
                  <a:lnTo>
                    <a:pt x="2568371" y="875525"/>
                  </a:lnTo>
                  <a:lnTo>
                    <a:pt x="2607145" y="843610"/>
                  </a:lnTo>
                  <a:lnTo>
                    <a:pt x="2648039" y="813943"/>
                  </a:lnTo>
                  <a:lnTo>
                    <a:pt x="2691104" y="786638"/>
                  </a:lnTo>
                  <a:lnTo>
                    <a:pt x="2735402" y="761415"/>
                  </a:lnTo>
                  <a:lnTo>
                    <a:pt x="2779230" y="735711"/>
                  </a:lnTo>
                  <a:lnTo>
                    <a:pt x="2822092" y="708418"/>
                  </a:lnTo>
                  <a:lnTo>
                    <a:pt x="2863545" y="678446"/>
                  </a:lnTo>
                  <a:lnTo>
                    <a:pt x="2892996" y="654900"/>
                  </a:lnTo>
                  <a:lnTo>
                    <a:pt x="2922917" y="632167"/>
                  </a:lnTo>
                  <a:lnTo>
                    <a:pt x="2983573" y="587146"/>
                  </a:lnTo>
                  <a:lnTo>
                    <a:pt x="3022320" y="560527"/>
                  </a:lnTo>
                  <a:lnTo>
                    <a:pt x="3071533" y="536676"/>
                  </a:lnTo>
                  <a:lnTo>
                    <a:pt x="3107398" y="520166"/>
                  </a:lnTo>
                  <a:lnTo>
                    <a:pt x="3143910" y="504609"/>
                  </a:lnTo>
                  <a:lnTo>
                    <a:pt x="3181362" y="490791"/>
                  </a:lnTo>
                  <a:lnTo>
                    <a:pt x="3229978" y="473202"/>
                  </a:lnTo>
                  <a:lnTo>
                    <a:pt x="3277844" y="454291"/>
                  </a:lnTo>
                  <a:lnTo>
                    <a:pt x="3325063" y="434162"/>
                  </a:lnTo>
                  <a:lnTo>
                    <a:pt x="3371710" y="412902"/>
                  </a:lnTo>
                  <a:lnTo>
                    <a:pt x="3417887" y="390613"/>
                  </a:lnTo>
                  <a:lnTo>
                    <a:pt x="3463683" y="367385"/>
                  </a:lnTo>
                  <a:lnTo>
                    <a:pt x="3498532" y="347649"/>
                  </a:lnTo>
                  <a:lnTo>
                    <a:pt x="3531946" y="326174"/>
                  </a:lnTo>
                  <a:lnTo>
                    <a:pt x="3563772" y="302475"/>
                  </a:lnTo>
                  <a:lnTo>
                    <a:pt x="3593858" y="276098"/>
                  </a:lnTo>
                  <a:lnTo>
                    <a:pt x="3630574" y="240614"/>
                  </a:lnTo>
                  <a:lnTo>
                    <a:pt x="3667696" y="205308"/>
                  </a:lnTo>
                  <a:lnTo>
                    <a:pt x="3705225" y="170319"/>
                  </a:lnTo>
                  <a:lnTo>
                    <a:pt x="3743172" y="135813"/>
                  </a:lnTo>
                  <a:lnTo>
                    <a:pt x="3781514" y="101968"/>
                  </a:lnTo>
                  <a:lnTo>
                    <a:pt x="3817429" y="70523"/>
                  </a:lnTo>
                  <a:lnTo>
                    <a:pt x="3852507" y="38658"/>
                  </a:lnTo>
                  <a:lnTo>
                    <a:pt x="3886746" y="6235"/>
                  </a:lnTo>
                  <a:lnTo>
                    <a:pt x="3893032" y="0"/>
                  </a:lnTo>
                  <a:close/>
                </a:path>
              </a:pathLst>
            </a:custGeom>
            <a:solidFill>
              <a:srgbClr val="d49d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56" name="object 6" descr=""/>
            <p:cNvPicPr/>
            <p:nvPr/>
          </p:nvPicPr>
          <p:blipFill>
            <a:blip r:embed="rId1"/>
            <a:stretch/>
          </p:blipFill>
          <p:spPr>
            <a:xfrm>
              <a:off x="3693600" y="1974600"/>
              <a:ext cx="180720" cy="180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" name="object 7" descr=""/>
            <p:cNvPicPr/>
            <p:nvPr/>
          </p:nvPicPr>
          <p:blipFill>
            <a:blip r:embed="rId2"/>
            <a:stretch/>
          </p:blipFill>
          <p:spPr>
            <a:xfrm>
              <a:off x="3693600" y="6642000"/>
              <a:ext cx="180720" cy="180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8" name="object 8"/>
          <p:cNvSpPr/>
          <p:nvPr/>
        </p:nvSpPr>
        <p:spPr>
          <a:xfrm>
            <a:off x="5731920" y="2908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00be6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object 9"/>
          <p:cNvSpPr/>
          <p:nvPr/>
        </p:nvSpPr>
        <p:spPr>
          <a:xfrm>
            <a:off x="5731920" y="570852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00be6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object 10"/>
          <p:cNvSpPr/>
          <p:nvPr/>
        </p:nvSpPr>
        <p:spPr>
          <a:xfrm>
            <a:off x="5731920" y="75754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00be6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object 11"/>
          <p:cNvSpPr/>
          <p:nvPr/>
        </p:nvSpPr>
        <p:spPr>
          <a:xfrm>
            <a:off x="5731920" y="9442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00be6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object 12"/>
          <p:cNvSpPr/>
          <p:nvPr/>
        </p:nvSpPr>
        <p:spPr>
          <a:xfrm>
            <a:off x="4064040" y="877320"/>
            <a:ext cx="10155960" cy="902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29320" bIns="0" anchor="t">
            <a:spAutoFit/>
          </a:bodyPr>
          <a:p>
            <a:pPr marL="12600">
              <a:lnSpc>
                <a:spcPct val="100000"/>
              </a:lnSpc>
              <a:spcBef>
                <a:spcPts val="1806"/>
              </a:spcBef>
            </a:pPr>
            <a:r>
              <a:rPr b="1" lang="fr-FR" sz="4200" spc="83" strike="noStrike">
                <a:solidFill>
                  <a:srgbClr val="d49d25"/>
                </a:solidFill>
                <a:latin typeface="Roboto"/>
              </a:rPr>
              <a:t>Portée</a:t>
            </a:r>
            <a:r>
              <a:rPr b="1" lang="fr-FR" sz="4200" spc="72" strike="noStrike">
                <a:solidFill>
                  <a:srgbClr val="d49d25"/>
                </a:solidFill>
                <a:latin typeface="Roboto"/>
              </a:rPr>
              <a:t> de</a:t>
            </a:r>
            <a:r>
              <a:rPr b="1" lang="fr-FR" sz="4200" spc="77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200" spc="69" strike="noStrike">
                <a:solidFill>
                  <a:srgbClr val="d49d25"/>
                </a:solidFill>
                <a:latin typeface="Roboto"/>
              </a:rPr>
              <a:t>Classe</a:t>
            </a:r>
            <a:endParaRPr b="0" lang="fr-FR" sz="4200" spc="-1" strike="noStrike">
              <a:solidFill>
                <a:srgbClr val="000000"/>
              </a:solidFill>
              <a:latin typeface="Arial"/>
            </a:endParaRPr>
          </a:p>
          <a:p>
            <a:pPr marL="2053080">
              <a:lnSpc>
                <a:spcPct val="130000"/>
              </a:lnSpc>
            </a:pPr>
            <a:r>
              <a:rPr b="1" lang="fr-FR" sz="4200" spc="38" strike="noStrike">
                <a:solidFill>
                  <a:srgbClr val="000000"/>
                </a:solidFill>
                <a:latin typeface="Roboto"/>
              </a:rPr>
              <a:t>Focalisation</a:t>
            </a:r>
            <a:r>
              <a:rPr b="1" lang="fr-FR" sz="42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200" spc="49" strike="noStrike">
                <a:solidFill>
                  <a:srgbClr val="000000"/>
                </a:solidFill>
                <a:latin typeface="Roboto"/>
              </a:rPr>
              <a:t>sur</a:t>
            </a:r>
            <a:r>
              <a:rPr b="1" lang="fr-FR" sz="42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200" spc="58" strike="noStrike">
                <a:solidFill>
                  <a:srgbClr val="000000"/>
                </a:solidFill>
                <a:latin typeface="Roboto"/>
              </a:rPr>
              <a:t>les</a:t>
            </a:r>
            <a:r>
              <a:rPr b="1" lang="fr-FR" sz="42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200" spc="52" strike="noStrike">
                <a:solidFill>
                  <a:srgbClr val="000000"/>
                </a:solidFill>
                <a:latin typeface="Roboto"/>
              </a:rPr>
              <a:t>relations </a:t>
            </a:r>
            <a:r>
              <a:rPr b="1" lang="fr-FR" sz="4200" spc="-1155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200" spc="72" strike="noStrike">
                <a:solidFill>
                  <a:srgbClr val="000000"/>
                </a:solidFill>
                <a:latin typeface="Roboto"/>
              </a:rPr>
              <a:t>entre</a:t>
            </a:r>
            <a:r>
              <a:rPr b="1" lang="fr-FR" sz="42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200" spc="58" strike="noStrike">
                <a:solidFill>
                  <a:srgbClr val="000000"/>
                </a:solidFill>
                <a:latin typeface="Roboto"/>
              </a:rPr>
              <a:t>classes</a:t>
            </a:r>
            <a:r>
              <a:rPr b="1" lang="fr-FR" sz="42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200" spc="49" strike="noStrike">
                <a:solidFill>
                  <a:srgbClr val="000000"/>
                </a:solidFill>
                <a:latin typeface="Roboto"/>
              </a:rPr>
              <a:t>et</a:t>
            </a:r>
            <a:r>
              <a:rPr b="1" lang="fr-FR" sz="42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200" spc="63" strike="noStrike">
                <a:solidFill>
                  <a:srgbClr val="000000"/>
                </a:solidFill>
                <a:latin typeface="Roboto"/>
              </a:rPr>
              <a:t>leurs</a:t>
            </a:r>
            <a:r>
              <a:rPr b="1" lang="fr-FR" sz="42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200" spc="-7" strike="noStrike">
                <a:solidFill>
                  <a:srgbClr val="000000"/>
                </a:solidFill>
                <a:latin typeface="Roboto"/>
              </a:rPr>
              <a:t>sous- </a:t>
            </a:r>
            <a:r>
              <a:rPr b="1" lang="fr-FR" sz="420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200" spc="58" strike="noStrike">
                <a:solidFill>
                  <a:srgbClr val="000000"/>
                </a:solidFill>
                <a:latin typeface="Roboto"/>
              </a:rPr>
              <a:t>classes</a:t>
            </a:r>
            <a:endParaRPr b="0" lang="fr-FR" sz="4200" spc="-1" strike="noStrike">
              <a:solidFill>
                <a:srgbClr val="000000"/>
              </a:solidFill>
              <a:latin typeface="Arial"/>
            </a:endParaRPr>
          </a:p>
          <a:p>
            <a:pPr marL="12600" indent="2040120">
              <a:lnSpc>
                <a:spcPct val="130000"/>
              </a:lnSpc>
              <a:tabLst>
                <a:tab algn="l" pos="0"/>
              </a:tabLst>
            </a:pPr>
            <a:r>
              <a:rPr b="1" lang="fr-FR" sz="4200" spc="43" strike="noStrike">
                <a:solidFill>
                  <a:srgbClr val="000000"/>
                </a:solidFill>
                <a:latin typeface="Roboto"/>
              </a:rPr>
              <a:t>Réutilisation</a:t>
            </a:r>
            <a:r>
              <a:rPr b="1" lang="fr-FR" sz="4200" spc="6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200" spc="52" strike="noStrike">
                <a:solidFill>
                  <a:srgbClr val="000000"/>
                </a:solidFill>
                <a:latin typeface="Roboto"/>
              </a:rPr>
              <a:t>par</a:t>
            </a:r>
            <a:r>
              <a:rPr b="1" lang="fr-FR" sz="4200" spc="69" strike="noStrike">
                <a:solidFill>
                  <a:srgbClr val="000000"/>
                </a:solidFill>
                <a:latin typeface="Roboto"/>
              </a:rPr>
              <a:t> héritage </a:t>
            </a:r>
            <a:r>
              <a:rPr b="1" lang="fr-FR" sz="4200" spc="-1155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200" spc="83" strike="noStrike">
                <a:solidFill>
                  <a:srgbClr val="d49d25"/>
                </a:solidFill>
                <a:latin typeface="Roboto"/>
              </a:rPr>
              <a:t>Portée</a:t>
            </a:r>
            <a:r>
              <a:rPr b="1" lang="fr-FR" sz="4200" spc="94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200" spc="29" strike="noStrike">
                <a:solidFill>
                  <a:srgbClr val="d49d25"/>
                </a:solidFill>
                <a:latin typeface="Roboto"/>
              </a:rPr>
              <a:t>d’Instance</a:t>
            </a:r>
            <a:r>
              <a:rPr b="1" lang="fr-FR" sz="4200" spc="94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200" spc="52" strike="noStrike">
                <a:solidFill>
                  <a:srgbClr val="d49d25"/>
                </a:solidFill>
                <a:latin typeface="Roboto"/>
              </a:rPr>
              <a:t>(objet)</a:t>
            </a:r>
            <a:endParaRPr b="0" lang="fr-FR" sz="4200" spc="-1" strike="noStrike">
              <a:solidFill>
                <a:srgbClr val="000000"/>
              </a:solidFill>
              <a:latin typeface="Arial"/>
            </a:endParaRPr>
          </a:p>
          <a:p>
            <a:pPr marL="2053080">
              <a:lnSpc>
                <a:spcPct val="130000"/>
              </a:lnSpc>
              <a:tabLst>
                <a:tab algn="l" pos="0"/>
              </a:tabLst>
            </a:pPr>
            <a:r>
              <a:rPr b="1" lang="fr-FR" sz="4200" spc="38" strike="noStrike">
                <a:solidFill>
                  <a:srgbClr val="000000"/>
                </a:solidFill>
                <a:latin typeface="Roboto"/>
              </a:rPr>
              <a:t>Focalisation</a:t>
            </a:r>
            <a:r>
              <a:rPr b="1" lang="fr-FR" sz="42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200" spc="49" strike="noStrike">
                <a:solidFill>
                  <a:srgbClr val="000000"/>
                </a:solidFill>
                <a:latin typeface="Roboto"/>
              </a:rPr>
              <a:t>sur</a:t>
            </a:r>
            <a:r>
              <a:rPr b="1" lang="fr-FR" sz="42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200" spc="58" strike="noStrike">
                <a:solidFill>
                  <a:srgbClr val="000000"/>
                </a:solidFill>
                <a:latin typeface="Roboto"/>
              </a:rPr>
              <a:t>les</a:t>
            </a:r>
            <a:r>
              <a:rPr b="1" lang="fr-FR" sz="42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200" spc="52" strike="noStrike">
                <a:solidFill>
                  <a:srgbClr val="000000"/>
                </a:solidFill>
                <a:latin typeface="Roboto"/>
              </a:rPr>
              <a:t>relations </a:t>
            </a:r>
            <a:r>
              <a:rPr b="1" lang="fr-FR" sz="4200" spc="-1155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200" spc="72" strike="noStrike">
                <a:solidFill>
                  <a:srgbClr val="000000"/>
                </a:solidFill>
                <a:latin typeface="Roboto"/>
              </a:rPr>
              <a:t>entre</a:t>
            </a:r>
            <a:r>
              <a:rPr b="1" lang="fr-FR" sz="42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200" spc="58" strike="noStrike">
                <a:solidFill>
                  <a:srgbClr val="000000"/>
                </a:solidFill>
                <a:latin typeface="Roboto"/>
              </a:rPr>
              <a:t>les</a:t>
            </a:r>
            <a:r>
              <a:rPr b="1" lang="fr-FR" sz="42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200" spc="43" strike="noStrike">
                <a:solidFill>
                  <a:srgbClr val="000000"/>
                </a:solidFill>
                <a:latin typeface="Roboto"/>
              </a:rPr>
              <a:t>objets</a:t>
            </a:r>
            <a:endParaRPr b="0" lang="fr-FR" sz="4200" spc="-1" strike="noStrike">
              <a:solidFill>
                <a:srgbClr val="000000"/>
              </a:solidFill>
              <a:latin typeface="Arial"/>
            </a:endParaRPr>
          </a:p>
          <a:p>
            <a:pPr marL="2053080">
              <a:lnSpc>
                <a:spcPct val="100000"/>
              </a:lnSpc>
              <a:spcBef>
                <a:spcPts val="1709"/>
              </a:spcBef>
              <a:tabLst>
                <a:tab algn="l" pos="0"/>
              </a:tabLst>
            </a:pPr>
            <a:r>
              <a:rPr b="1" lang="fr-FR" sz="4200" spc="43" strike="noStrike">
                <a:solidFill>
                  <a:srgbClr val="000000"/>
                </a:solidFill>
                <a:latin typeface="Roboto"/>
              </a:rPr>
              <a:t>Réutilisation</a:t>
            </a:r>
            <a:r>
              <a:rPr b="1" lang="fr-FR" sz="42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200" spc="52" strike="noStrike">
                <a:solidFill>
                  <a:srgbClr val="000000"/>
                </a:solidFill>
                <a:latin typeface="Roboto"/>
              </a:rPr>
              <a:t>par</a:t>
            </a:r>
            <a:r>
              <a:rPr b="1" lang="fr-FR" sz="42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200" spc="43" strike="noStrike">
                <a:solidFill>
                  <a:srgbClr val="000000"/>
                </a:solidFill>
                <a:latin typeface="Roboto"/>
              </a:rPr>
              <a:t>composition</a:t>
            </a:r>
            <a:endParaRPr b="0" lang="fr-FR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object 2" descr=""/>
          <p:cNvPicPr/>
          <p:nvPr/>
        </p:nvPicPr>
        <p:blipFill>
          <a:blip r:embed="rId1"/>
          <a:stretch/>
        </p:blipFill>
        <p:spPr>
          <a:xfrm>
            <a:off x="1277640" y="1028880"/>
            <a:ext cx="15868440" cy="7876800"/>
          </a:xfrm>
          <a:prstGeom prst="rect">
            <a:avLst/>
          </a:prstGeom>
          <a:ln w="0">
            <a:noFill/>
          </a:ln>
        </p:spPr>
      </p:pic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380360" y="0"/>
            <a:ext cx="2827440" cy="20242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6600" spc="-157" strike="noStrike">
                <a:solidFill>
                  <a:srgbClr val="d49d25"/>
                </a:solidFill>
                <a:latin typeface="SimSun"/>
              </a:rPr>
              <a:t>Factory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object 2"/>
          <p:cNvSpPr/>
          <p:nvPr/>
        </p:nvSpPr>
        <p:spPr>
          <a:xfrm>
            <a:off x="15676200" y="0"/>
            <a:ext cx="2620800" cy="10288440"/>
          </a:xfrm>
          <a:custGeom>
            <a:avLst/>
            <a:gdLst>
              <a:gd name="textAreaLeft" fmla="*/ 0 w 2620800"/>
              <a:gd name="textAreaRight" fmla="*/ 2621160 w 262080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621280" h="10288905">
                <a:moveTo>
                  <a:pt x="2611640" y="5391683"/>
                </a:moveTo>
                <a:lnTo>
                  <a:pt x="2585364" y="5408320"/>
                </a:lnTo>
                <a:lnTo>
                  <a:pt x="2544851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83" y="5517858"/>
                </a:lnTo>
                <a:lnTo>
                  <a:pt x="2340102" y="5571350"/>
                </a:lnTo>
                <a:lnTo>
                  <a:pt x="2299360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71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491" y="5859348"/>
                </a:lnTo>
                <a:lnTo>
                  <a:pt x="2069007" y="5877941"/>
                </a:lnTo>
                <a:lnTo>
                  <a:pt x="2039302" y="5912904"/>
                </a:lnTo>
                <a:lnTo>
                  <a:pt x="2029917" y="5933465"/>
                </a:lnTo>
                <a:lnTo>
                  <a:pt x="2024126" y="5945594"/>
                </a:lnTo>
                <a:lnTo>
                  <a:pt x="2019287" y="5957989"/>
                </a:lnTo>
                <a:lnTo>
                  <a:pt x="2014702" y="5970397"/>
                </a:lnTo>
                <a:lnTo>
                  <a:pt x="2002548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62" y="6084049"/>
                </a:lnTo>
                <a:lnTo>
                  <a:pt x="1984705" y="6098273"/>
                </a:lnTo>
                <a:lnTo>
                  <a:pt x="1963496" y="6155969"/>
                </a:lnTo>
                <a:lnTo>
                  <a:pt x="1948611" y="6200127"/>
                </a:lnTo>
                <a:lnTo>
                  <a:pt x="1934756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82" y="6374016"/>
                </a:lnTo>
                <a:lnTo>
                  <a:pt x="1892681" y="6414440"/>
                </a:lnTo>
                <a:lnTo>
                  <a:pt x="1887855" y="6454000"/>
                </a:lnTo>
                <a:lnTo>
                  <a:pt x="1887651" y="6455664"/>
                </a:lnTo>
                <a:lnTo>
                  <a:pt x="1887093" y="6497574"/>
                </a:lnTo>
                <a:lnTo>
                  <a:pt x="1887816" y="6524714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01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78" y="7188403"/>
                </a:lnTo>
                <a:lnTo>
                  <a:pt x="1844890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07" y="7436536"/>
                </a:lnTo>
                <a:lnTo>
                  <a:pt x="1853907" y="7488720"/>
                </a:lnTo>
                <a:lnTo>
                  <a:pt x="1855304" y="7499756"/>
                </a:lnTo>
                <a:lnTo>
                  <a:pt x="1855355" y="7511072"/>
                </a:lnTo>
                <a:lnTo>
                  <a:pt x="1854314" y="7522388"/>
                </a:lnTo>
                <a:lnTo>
                  <a:pt x="1852472" y="7533437"/>
                </a:lnTo>
                <a:lnTo>
                  <a:pt x="1847075" y="7582332"/>
                </a:lnTo>
                <a:lnTo>
                  <a:pt x="1843989" y="7631366"/>
                </a:lnTo>
                <a:lnTo>
                  <a:pt x="1840090" y="7680122"/>
                </a:lnTo>
                <a:lnTo>
                  <a:pt x="1832267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66" y="8023060"/>
                </a:lnTo>
                <a:lnTo>
                  <a:pt x="1781822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78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41" y="8399615"/>
                </a:lnTo>
                <a:lnTo>
                  <a:pt x="1701228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21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496" y="8804859"/>
                </a:lnTo>
                <a:lnTo>
                  <a:pt x="1556753" y="8886952"/>
                </a:lnTo>
                <a:lnTo>
                  <a:pt x="1541272" y="8932735"/>
                </a:lnTo>
                <a:lnTo>
                  <a:pt x="1524596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43" y="9306992"/>
                </a:lnTo>
                <a:lnTo>
                  <a:pt x="1320431" y="9344317"/>
                </a:lnTo>
                <a:lnTo>
                  <a:pt x="1284935" y="9379394"/>
                </a:lnTo>
                <a:lnTo>
                  <a:pt x="1247165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088" y="9513024"/>
                </a:lnTo>
                <a:lnTo>
                  <a:pt x="1052499" y="9536316"/>
                </a:lnTo>
                <a:lnTo>
                  <a:pt x="1017130" y="9561893"/>
                </a:lnTo>
                <a:lnTo>
                  <a:pt x="991997" y="9581985"/>
                </a:lnTo>
                <a:lnTo>
                  <a:pt x="966457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188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64" y="9827362"/>
                </a:lnTo>
                <a:lnTo>
                  <a:pt x="446722" y="9862528"/>
                </a:lnTo>
                <a:lnTo>
                  <a:pt x="393877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46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611640" y="10288880"/>
                </a:lnTo>
                <a:lnTo>
                  <a:pt x="2611640" y="5391683"/>
                </a:lnTo>
                <a:close/>
              </a:path>
              <a:path w="2621280" h="10288905">
                <a:moveTo>
                  <a:pt x="2621254" y="5204714"/>
                </a:moveTo>
                <a:lnTo>
                  <a:pt x="2543848" y="4657407"/>
                </a:lnTo>
                <a:lnTo>
                  <a:pt x="2562961" y="4670463"/>
                </a:lnTo>
                <a:lnTo>
                  <a:pt x="2596286" y="4706340"/>
                </a:lnTo>
                <a:lnTo>
                  <a:pt x="2613723" y="4727981"/>
                </a:lnTo>
                <a:lnTo>
                  <a:pt x="2611653" y="2516987"/>
                </a:lnTo>
                <a:lnTo>
                  <a:pt x="2093010" y="1879"/>
                </a:lnTo>
                <a:lnTo>
                  <a:pt x="2081441" y="1841"/>
                </a:lnTo>
                <a:lnTo>
                  <a:pt x="2081441" y="3655936"/>
                </a:lnTo>
                <a:lnTo>
                  <a:pt x="2043430" y="3471608"/>
                </a:lnTo>
                <a:lnTo>
                  <a:pt x="2062149" y="3562350"/>
                </a:lnTo>
                <a:lnTo>
                  <a:pt x="2081441" y="3655936"/>
                </a:lnTo>
                <a:lnTo>
                  <a:pt x="2081441" y="1841"/>
                </a:lnTo>
                <a:lnTo>
                  <a:pt x="1885315" y="1193"/>
                </a:lnTo>
                <a:lnTo>
                  <a:pt x="1885149" y="0"/>
                </a:lnTo>
                <a:lnTo>
                  <a:pt x="1884426" y="1193"/>
                </a:lnTo>
                <a:lnTo>
                  <a:pt x="1742655" y="723"/>
                </a:lnTo>
                <a:lnTo>
                  <a:pt x="1711375" y="37655"/>
                </a:lnTo>
                <a:lnTo>
                  <a:pt x="1712506" y="43167"/>
                </a:lnTo>
                <a:lnTo>
                  <a:pt x="1701317" y="51765"/>
                </a:lnTo>
                <a:lnTo>
                  <a:pt x="1702663" y="58318"/>
                </a:lnTo>
                <a:lnTo>
                  <a:pt x="1691690" y="67957"/>
                </a:lnTo>
                <a:lnTo>
                  <a:pt x="1675980" y="117563"/>
                </a:lnTo>
                <a:lnTo>
                  <a:pt x="1647850" y="169799"/>
                </a:lnTo>
                <a:lnTo>
                  <a:pt x="1632191" y="219608"/>
                </a:lnTo>
                <a:lnTo>
                  <a:pt x="1604124" y="272173"/>
                </a:lnTo>
                <a:lnTo>
                  <a:pt x="1588554" y="322453"/>
                </a:lnTo>
                <a:lnTo>
                  <a:pt x="1505242" y="547255"/>
                </a:lnTo>
                <a:lnTo>
                  <a:pt x="1460182" y="643153"/>
                </a:lnTo>
                <a:lnTo>
                  <a:pt x="1444421" y="692467"/>
                </a:lnTo>
                <a:lnTo>
                  <a:pt x="1428889" y="742937"/>
                </a:lnTo>
                <a:lnTo>
                  <a:pt x="1426070" y="792124"/>
                </a:lnTo>
                <a:lnTo>
                  <a:pt x="1411097" y="845286"/>
                </a:lnTo>
                <a:lnTo>
                  <a:pt x="1408874" y="897394"/>
                </a:lnTo>
                <a:lnTo>
                  <a:pt x="1414183" y="923150"/>
                </a:lnTo>
                <a:lnTo>
                  <a:pt x="1403350" y="933513"/>
                </a:lnTo>
                <a:lnTo>
                  <a:pt x="1387576" y="1171448"/>
                </a:lnTo>
                <a:lnTo>
                  <a:pt x="1382674" y="1210564"/>
                </a:lnTo>
                <a:lnTo>
                  <a:pt x="1390243" y="1247241"/>
                </a:lnTo>
                <a:lnTo>
                  <a:pt x="1385531" y="1287284"/>
                </a:lnTo>
                <a:lnTo>
                  <a:pt x="1399463" y="1354848"/>
                </a:lnTo>
                <a:lnTo>
                  <a:pt x="1390040" y="1372006"/>
                </a:lnTo>
                <a:lnTo>
                  <a:pt x="1392936" y="1386078"/>
                </a:lnTo>
                <a:lnTo>
                  <a:pt x="1376083" y="1681645"/>
                </a:lnTo>
                <a:lnTo>
                  <a:pt x="1385849" y="1729016"/>
                </a:lnTo>
                <a:lnTo>
                  <a:pt x="1383220" y="1779168"/>
                </a:lnTo>
                <a:lnTo>
                  <a:pt x="1402981" y="1875002"/>
                </a:lnTo>
                <a:lnTo>
                  <a:pt x="1400492" y="1925802"/>
                </a:lnTo>
                <a:lnTo>
                  <a:pt x="1430591" y="2071776"/>
                </a:lnTo>
                <a:lnTo>
                  <a:pt x="1453019" y="2117687"/>
                </a:lnTo>
                <a:lnTo>
                  <a:pt x="1472946" y="2214295"/>
                </a:lnTo>
                <a:lnTo>
                  <a:pt x="1495310" y="2259863"/>
                </a:lnTo>
                <a:lnTo>
                  <a:pt x="1515135" y="2355989"/>
                </a:lnTo>
                <a:lnTo>
                  <a:pt x="1559864" y="2447099"/>
                </a:lnTo>
                <a:lnTo>
                  <a:pt x="1569796" y="2495296"/>
                </a:lnTo>
                <a:lnTo>
                  <a:pt x="1592160" y="2540838"/>
                </a:lnTo>
                <a:lnTo>
                  <a:pt x="1747964" y="2856268"/>
                </a:lnTo>
                <a:lnTo>
                  <a:pt x="1757832" y="2904096"/>
                </a:lnTo>
                <a:lnTo>
                  <a:pt x="1802599" y="2995422"/>
                </a:lnTo>
                <a:lnTo>
                  <a:pt x="1812671" y="3044266"/>
                </a:lnTo>
                <a:lnTo>
                  <a:pt x="1857603" y="3136417"/>
                </a:lnTo>
                <a:lnTo>
                  <a:pt x="1867623" y="3185007"/>
                </a:lnTo>
                <a:lnTo>
                  <a:pt x="1890102" y="3231121"/>
                </a:lnTo>
                <a:lnTo>
                  <a:pt x="1908429" y="3319983"/>
                </a:lnTo>
                <a:lnTo>
                  <a:pt x="1925053" y="3337763"/>
                </a:lnTo>
                <a:lnTo>
                  <a:pt x="1980755" y="3607854"/>
                </a:lnTo>
                <a:lnTo>
                  <a:pt x="1973618" y="3761879"/>
                </a:lnTo>
                <a:lnTo>
                  <a:pt x="1960778" y="3825392"/>
                </a:lnTo>
                <a:lnTo>
                  <a:pt x="1920900" y="3883533"/>
                </a:lnTo>
                <a:lnTo>
                  <a:pt x="1889912" y="3921937"/>
                </a:lnTo>
                <a:lnTo>
                  <a:pt x="1859165" y="3961434"/>
                </a:lnTo>
                <a:lnTo>
                  <a:pt x="1828558" y="4001706"/>
                </a:lnTo>
                <a:lnTo>
                  <a:pt x="1767586" y="4083329"/>
                </a:lnTo>
                <a:lnTo>
                  <a:pt x="1749526" y="4121493"/>
                </a:lnTo>
                <a:lnTo>
                  <a:pt x="1688338" y="4202074"/>
                </a:lnTo>
                <a:lnTo>
                  <a:pt x="1657819" y="4242689"/>
                </a:lnTo>
                <a:lnTo>
                  <a:pt x="1639811" y="4281144"/>
                </a:lnTo>
                <a:lnTo>
                  <a:pt x="1579448" y="4365739"/>
                </a:lnTo>
                <a:lnTo>
                  <a:pt x="1549679" y="4410011"/>
                </a:lnTo>
                <a:lnTo>
                  <a:pt x="1533258" y="4456163"/>
                </a:lnTo>
                <a:lnTo>
                  <a:pt x="1503045" y="4498302"/>
                </a:lnTo>
                <a:lnTo>
                  <a:pt x="1485595" y="4539412"/>
                </a:lnTo>
                <a:lnTo>
                  <a:pt x="1455940" y="4584293"/>
                </a:lnTo>
                <a:lnTo>
                  <a:pt x="1388160" y="4758677"/>
                </a:lnTo>
                <a:lnTo>
                  <a:pt x="1369275" y="4792865"/>
                </a:lnTo>
                <a:lnTo>
                  <a:pt x="1363103" y="4825797"/>
                </a:lnTo>
                <a:lnTo>
                  <a:pt x="1344701" y="4862334"/>
                </a:lnTo>
                <a:lnTo>
                  <a:pt x="1327111" y="4965687"/>
                </a:lnTo>
                <a:lnTo>
                  <a:pt x="1308658" y="5001946"/>
                </a:lnTo>
                <a:lnTo>
                  <a:pt x="1302664" y="5035766"/>
                </a:lnTo>
                <a:lnTo>
                  <a:pt x="1239202" y="5231066"/>
                </a:lnTo>
                <a:lnTo>
                  <a:pt x="1242098" y="5245138"/>
                </a:lnTo>
                <a:lnTo>
                  <a:pt x="1232674" y="5262296"/>
                </a:lnTo>
                <a:lnTo>
                  <a:pt x="1235684" y="5276888"/>
                </a:lnTo>
                <a:lnTo>
                  <a:pt x="1251013" y="5288394"/>
                </a:lnTo>
                <a:lnTo>
                  <a:pt x="1256258" y="5313807"/>
                </a:lnTo>
                <a:lnTo>
                  <a:pt x="1274013" y="5337035"/>
                </a:lnTo>
                <a:lnTo>
                  <a:pt x="1279385" y="5363134"/>
                </a:lnTo>
                <a:lnTo>
                  <a:pt x="1272362" y="5391861"/>
                </a:lnTo>
                <a:lnTo>
                  <a:pt x="1284465" y="5450586"/>
                </a:lnTo>
                <a:lnTo>
                  <a:pt x="1302092" y="5473217"/>
                </a:lnTo>
                <a:lnTo>
                  <a:pt x="1319758" y="5495976"/>
                </a:lnTo>
                <a:lnTo>
                  <a:pt x="1325029" y="5521553"/>
                </a:lnTo>
                <a:lnTo>
                  <a:pt x="1342834" y="5544959"/>
                </a:lnTo>
                <a:lnTo>
                  <a:pt x="1365288" y="5590984"/>
                </a:lnTo>
                <a:lnTo>
                  <a:pt x="1399311" y="5630253"/>
                </a:lnTo>
                <a:lnTo>
                  <a:pt x="1466519" y="5704586"/>
                </a:lnTo>
                <a:lnTo>
                  <a:pt x="1468348" y="5713450"/>
                </a:lnTo>
                <a:lnTo>
                  <a:pt x="1482344" y="5718454"/>
                </a:lnTo>
                <a:lnTo>
                  <a:pt x="1496009" y="5721870"/>
                </a:lnTo>
                <a:lnTo>
                  <a:pt x="1509306" y="5723458"/>
                </a:lnTo>
                <a:lnTo>
                  <a:pt x="1522882" y="5726417"/>
                </a:lnTo>
                <a:lnTo>
                  <a:pt x="1536166" y="5727941"/>
                </a:lnTo>
                <a:lnTo>
                  <a:pt x="1561617" y="5725579"/>
                </a:lnTo>
                <a:lnTo>
                  <a:pt x="1574380" y="5724614"/>
                </a:lnTo>
                <a:lnTo>
                  <a:pt x="1610233" y="5709844"/>
                </a:lnTo>
                <a:lnTo>
                  <a:pt x="1652155" y="5661622"/>
                </a:lnTo>
                <a:lnTo>
                  <a:pt x="1682356" y="5619394"/>
                </a:lnTo>
                <a:lnTo>
                  <a:pt x="1712112" y="5575020"/>
                </a:lnTo>
                <a:lnTo>
                  <a:pt x="1741385" y="5528373"/>
                </a:lnTo>
                <a:lnTo>
                  <a:pt x="1757743" y="5481942"/>
                </a:lnTo>
                <a:lnTo>
                  <a:pt x="1773605" y="5433047"/>
                </a:lnTo>
                <a:lnTo>
                  <a:pt x="1788922" y="5381587"/>
                </a:lnTo>
                <a:lnTo>
                  <a:pt x="1803704" y="5327485"/>
                </a:lnTo>
                <a:lnTo>
                  <a:pt x="1809343" y="5229060"/>
                </a:lnTo>
                <a:lnTo>
                  <a:pt x="1824710" y="5177790"/>
                </a:lnTo>
                <a:lnTo>
                  <a:pt x="1827695" y="5129428"/>
                </a:lnTo>
                <a:lnTo>
                  <a:pt x="1843201" y="5078819"/>
                </a:lnTo>
                <a:lnTo>
                  <a:pt x="1873148" y="4972494"/>
                </a:lnTo>
                <a:lnTo>
                  <a:pt x="1903793" y="4869599"/>
                </a:lnTo>
                <a:lnTo>
                  <a:pt x="1935086" y="4769802"/>
                </a:lnTo>
                <a:lnTo>
                  <a:pt x="1943036" y="4745494"/>
                </a:lnTo>
                <a:lnTo>
                  <a:pt x="1963559" y="4719282"/>
                </a:lnTo>
                <a:lnTo>
                  <a:pt x="1971814" y="4696422"/>
                </a:lnTo>
                <a:lnTo>
                  <a:pt x="1992693" y="4671911"/>
                </a:lnTo>
                <a:lnTo>
                  <a:pt x="2012099" y="4640237"/>
                </a:lnTo>
                <a:lnTo>
                  <a:pt x="2045271" y="4612424"/>
                </a:lnTo>
                <a:lnTo>
                  <a:pt x="2080006" y="4592205"/>
                </a:lnTo>
                <a:lnTo>
                  <a:pt x="2116544" y="4580775"/>
                </a:lnTo>
                <a:lnTo>
                  <a:pt x="2167001" y="4573956"/>
                </a:lnTo>
                <a:lnTo>
                  <a:pt x="2206460" y="4576635"/>
                </a:lnTo>
                <a:lnTo>
                  <a:pt x="2247379" y="4586389"/>
                </a:lnTo>
                <a:lnTo>
                  <a:pt x="2289772" y="4603369"/>
                </a:lnTo>
                <a:lnTo>
                  <a:pt x="2320696" y="4627511"/>
                </a:lnTo>
                <a:lnTo>
                  <a:pt x="2364371" y="4650664"/>
                </a:lnTo>
                <a:lnTo>
                  <a:pt x="2395817" y="4677435"/>
                </a:lnTo>
                <a:lnTo>
                  <a:pt x="2439822" y="4702162"/>
                </a:lnTo>
                <a:lnTo>
                  <a:pt x="2441740" y="4711471"/>
                </a:lnTo>
                <a:lnTo>
                  <a:pt x="2456370" y="4719523"/>
                </a:lnTo>
                <a:lnTo>
                  <a:pt x="2460904" y="4741545"/>
                </a:lnTo>
                <a:lnTo>
                  <a:pt x="2480030" y="4771402"/>
                </a:lnTo>
                <a:lnTo>
                  <a:pt x="2486393" y="4802251"/>
                </a:lnTo>
                <a:lnTo>
                  <a:pt x="2523883" y="4858283"/>
                </a:lnTo>
                <a:lnTo>
                  <a:pt x="2566416" y="4938801"/>
                </a:lnTo>
                <a:lnTo>
                  <a:pt x="2621254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object 3"/>
          <p:cNvSpPr/>
          <p:nvPr/>
        </p:nvSpPr>
        <p:spPr>
          <a:xfrm>
            <a:off x="-7200" y="0"/>
            <a:ext cx="3342240" cy="10290600"/>
          </a:xfrm>
          <a:custGeom>
            <a:avLst/>
            <a:gdLst>
              <a:gd name="textAreaLeft" fmla="*/ 0 w 3342240"/>
              <a:gd name="textAreaRight" fmla="*/ 3342600 w 3342240"/>
              <a:gd name="textAreaTop" fmla="*/ 0 h 10290600"/>
              <a:gd name="textAreaBottom" fmla="*/ 10290960 h 10290600"/>
            </a:gdLst>
            <a:ahLst/>
            <a:rect l="textAreaLeft" t="textAreaTop" r="textAreaRight" b="textAreaBottom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98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object 4" descr=""/>
          <p:cNvPicPr/>
          <p:nvPr/>
        </p:nvPicPr>
        <p:blipFill>
          <a:blip r:embed="rId1"/>
          <a:stretch/>
        </p:blipFill>
        <p:spPr>
          <a:xfrm>
            <a:off x="2423520" y="904680"/>
            <a:ext cx="13334760" cy="9305640"/>
          </a:xfrm>
          <a:prstGeom prst="rect">
            <a:avLst/>
          </a:prstGeom>
          <a:ln w="0">
            <a:noFill/>
          </a:ln>
        </p:spPr>
      </p:pic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856680" y="0"/>
            <a:ext cx="13603320" cy="1841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6000" spc="134" strike="noStrike">
                <a:solidFill>
                  <a:srgbClr val="d49d25"/>
                </a:solidFill>
                <a:latin typeface="Cambria"/>
              </a:rPr>
              <a:t>Factory:La</a:t>
            </a:r>
            <a:r>
              <a:rPr b="0" lang="fr-FR" sz="6000" spc="77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000" spc="38" strike="noStrike">
                <a:solidFill>
                  <a:srgbClr val="d49d25"/>
                </a:solidFill>
                <a:latin typeface="Cambria"/>
              </a:rPr>
              <a:t>hiérarchie</a:t>
            </a:r>
            <a:r>
              <a:rPr b="0" lang="fr-FR" sz="6000" spc="77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000" spc="-7" strike="noStrike">
                <a:solidFill>
                  <a:srgbClr val="d49d25"/>
                </a:solidFill>
                <a:latin typeface="Cambria"/>
              </a:rPr>
              <a:t>des</a:t>
            </a:r>
            <a:r>
              <a:rPr b="0" lang="fr-FR" sz="6000" spc="8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000" spc="43" strike="noStrike">
                <a:solidFill>
                  <a:srgbClr val="d49d25"/>
                </a:solidFill>
                <a:latin typeface="Cambria"/>
              </a:rPr>
              <a:t>produits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bject 2"/>
          <p:cNvSpPr/>
          <p:nvPr/>
        </p:nvSpPr>
        <p:spPr>
          <a:xfrm>
            <a:off x="15676200" y="0"/>
            <a:ext cx="2620800" cy="10288440"/>
          </a:xfrm>
          <a:custGeom>
            <a:avLst/>
            <a:gdLst>
              <a:gd name="textAreaLeft" fmla="*/ 0 w 2620800"/>
              <a:gd name="textAreaRight" fmla="*/ 2621160 w 262080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621280" h="10288905">
                <a:moveTo>
                  <a:pt x="2611640" y="5391683"/>
                </a:moveTo>
                <a:lnTo>
                  <a:pt x="2585364" y="5408320"/>
                </a:lnTo>
                <a:lnTo>
                  <a:pt x="2544851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83" y="5517858"/>
                </a:lnTo>
                <a:lnTo>
                  <a:pt x="2340102" y="5571350"/>
                </a:lnTo>
                <a:lnTo>
                  <a:pt x="2299360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71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491" y="5859348"/>
                </a:lnTo>
                <a:lnTo>
                  <a:pt x="2069007" y="5877941"/>
                </a:lnTo>
                <a:lnTo>
                  <a:pt x="2039302" y="5912904"/>
                </a:lnTo>
                <a:lnTo>
                  <a:pt x="2029917" y="5933465"/>
                </a:lnTo>
                <a:lnTo>
                  <a:pt x="2024126" y="5945594"/>
                </a:lnTo>
                <a:lnTo>
                  <a:pt x="2019287" y="5957989"/>
                </a:lnTo>
                <a:lnTo>
                  <a:pt x="2014702" y="5970397"/>
                </a:lnTo>
                <a:lnTo>
                  <a:pt x="2002548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62" y="6084049"/>
                </a:lnTo>
                <a:lnTo>
                  <a:pt x="1984705" y="6098273"/>
                </a:lnTo>
                <a:lnTo>
                  <a:pt x="1963496" y="6155969"/>
                </a:lnTo>
                <a:lnTo>
                  <a:pt x="1948611" y="6200127"/>
                </a:lnTo>
                <a:lnTo>
                  <a:pt x="1934756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82" y="6374016"/>
                </a:lnTo>
                <a:lnTo>
                  <a:pt x="1892681" y="6414440"/>
                </a:lnTo>
                <a:lnTo>
                  <a:pt x="1887855" y="6454000"/>
                </a:lnTo>
                <a:lnTo>
                  <a:pt x="1887651" y="6455664"/>
                </a:lnTo>
                <a:lnTo>
                  <a:pt x="1887093" y="6497574"/>
                </a:lnTo>
                <a:lnTo>
                  <a:pt x="1887816" y="6524714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01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78" y="7188403"/>
                </a:lnTo>
                <a:lnTo>
                  <a:pt x="1844890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07" y="7436536"/>
                </a:lnTo>
                <a:lnTo>
                  <a:pt x="1853907" y="7488720"/>
                </a:lnTo>
                <a:lnTo>
                  <a:pt x="1855304" y="7499756"/>
                </a:lnTo>
                <a:lnTo>
                  <a:pt x="1855355" y="7511072"/>
                </a:lnTo>
                <a:lnTo>
                  <a:pt x="1854314" y="7522388"/>
                </a:lnTo>
                <a:lnTo>
                  <a:pt x="1852472" y="7533437"/>
                </a:lnTo>
                <a:lnTo>
                  <a:pt x="1847075" y="7582332"/>
                </a:lnTo>
                <a:lnTo>
                  <a:pt x="1843989" y="7631366"/>
                </a:lnTo>
                <a:lnTo>
                  <a:pt x="1840090" y="7680122"/>
                </a:lnTo>
                <a:lnTo>
                  <a:pt x="1832267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66" y="8023060"/>
                </a:lnTo>
                <a:lnTo>
                  <a:pt x="1781822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78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41" y="8399615"/>
                </a:lnTo>
                <a:lnTo>
                  <a:pt x="1701228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21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496" y="8804859"/>
                </a:lnTo>
                <a:lnTo>
                  <a:pt x="1556753" y="8886952"/>
                </a:lnTo>
                <a:lnTo>
                  <a:pt x="1541272" y="8932735"/>
                </a:lnTo>
                <a:lnTo>
                  <a:pt x="1524596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43" y="9306992"/>
                </a:lnTo>
                <a:lnTo>
                  <a:pt x="1320431" y="9344317"/>
                </a:lnTo>
                <a:lnTo>
                  <a:pt x="1284935" y="9379394"/>
                </a:lnTo>
                <a:lnTo>
                  <a:pt x="1247165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088" y="9513024"/>
                </a:lnTo>
                <a:lnTo>
                  <a:pt x="1052499" y="9536316"/>
                </a:lnTo>
                <a:lnTo>
                  <a:pt x="1017130" y="9561893"/>
                </a:lnTo>
                <a:lnTo>
                  <a:pt x="991997" y="9581985"/>
                </a:lnTo>
                <a:lnTo>
                  <a:pt x="966457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188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64" y="9827362"/>
                </a:lnTo>
                <a:lnTo>
                  <a:pt x="446722" y="9862528"/>
                </a:lnTo>
                <a:lnTo>
                  <a:pt x="393877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46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611640" y="10288880"/>
                </a:lnTo>
                <a:lnTo>
                  <a:pt x="2611640" y="5391683"/>
                </a:lnTo>
                <a:close/>
              </a:path>
              <a:path w="2621280" h="10288905">
                <a:moveTo>
                  <a:pt x="2621254" y="5204714"/>
                </a:moveTo>
                <a:lnTo>
                  <a:pt x="2543848" y="4657407"/>
                </a:lnTo>
                <a:lnTo>
                  <a:pt x="2562961" y="4670463"/>
                </a:lnTo>
                <a:lnTo>
                  <a:pt x="2596286" y="4706340"/>
                </a:lnTo>
                <a:lnTo>
                  <a:pt x="2613723" y="4727981"/>
                </a:lnTo>
                <a:lnTo>
                  <a:pt x="2611653" y="2516987"/>
                </a:lnTo>
                <a:lnTo>
                  <a:pt x="2093010" y="1879"/>
                </a:lnTo>
                <a:lnTo>
                  <a:pt x="2081441" y="1841"/>
                </a:lnTo>
                <a:lnTo>
                  <a:pt x="2081441" y="3655936"/>
                </a:lnTo>
                <a:lnTo>
                  <a:pt x="2043430" y="3471608"/>
                </a:lnTo>
                <a:lnTo>
                  <a:pt x="2062149" y="3562350"/>
                </a:lnTo>
                <a:lnTo>
                  <a:pt x="2081441" y="3655936"/>
                </a:lnTo>
                <a:lnTo>
                  <a:pt x="2081441" y="1841"/>
                </a:lnTo>
                <a:lnTo>
                  <a:pt x="1885315" y="1193"/>
                </a:lnTo>
                <a:lnTo>
                  <a:pt x="1885149" y="0"/>
                </a:lnTo>
                <a:lnTo>
                  <a:pt x="1884426" y="1193"/>
                </a:lnTo>
                <a:lnTo>
                  <a:pt x="1742655" y="723"/>
                </a:lnTo>
                <a:lnTo>
                  <a:pt x="1711375" y="37655"/>
                </a:lnTo>
                <a:lnTo>
                  <a:pt x="1712506" y="43167"/>
                </a:lnTo>
                <a:lnTo>
                  <a:pt x="1701317" y="51765"/>
                </a:lnTo>
                <a:lnTo>
                  <a:pt x="1702663" y="58318"/>
                </a:lnTo>
                <a:lnTo>
                  <a:pt x="1691690" y="67957"/>
                </a:lnTo>
                <a:lnTo>
                  <a:pt x="1675980" y="117563"/>
                </a:lnTo>
                <a:lnTo>
                  <a:pt x="1647850" y="169799"/>
                </a:lnTo>
                <a:lnTo>
                  <a:pt x="1632191" y="219608"/>
                </a:lnTo>
                <a:lnTo>
                  <a:pt x="1604124" y="272173"/>
                </a:lnTo>
                <a:lnTo>
                  <a:pt x="1588554" y="322453"/>
                </a:lnTo>
                <a:lnTo>
                  <a:pt x="1505242" y="547255"/>
                </a:lnTo>
                <a:lnTo>
                  <a:pt x="1460182" y="643153"/>
                </a:lnTo>
                <a:lnTo>
                  <a:pt x="1444421" y="692467"/>
                </a:lnTo>
                <a:lnTo>
                  <a:pt x="1428889" y="742937"/>
                </a:lnTo>
                <a:lnTo>
                  <a:pt x="1426070" y="792124"/>
                </a:lnTo>
                <a:lnTo>
                  <a:pt x="1411097" y="845286"/>
                </a:lnTo>
                <a:lnTo>
                  <a:pt x="1408874" y="897394"/>
                </a:lnTo>
                <a:lnTo>
                  <a:pt x="1414183" y="923150"/>
                </a:lnTo>
                <a:lnTo>
                  <a:pt x="1403350" y="933513"/>
                </a:lnTo>
                <a:lnTo>
                  <a:pt x="1387576" y="1171448"/>
                </a:lnTo>
                <a:lnTo>
                  <a:pt x="1382674" y="1210564"/>
                </a:lnTo>
                <a:lnTo>
                  <a:pt x="1390243" y="1247241"/>
                </a:lnTo>
                <a:lnTo>
                  <a:pt x="1385531" y="1287284"/>
                </a:lnTo>
                <a:lnTo>
                  <a:pt x="1399463" y="1354848"/>
                </a:lnTo>
                <a:lnTo>
                  <a:pt x="1390040" y="1372006"/>
                </a:lnTo>
                <a:lnTo>
                  <a:pt x="1392936" y="1386078"/>
                </a:lnTo>
                <a:lnTo>
                  <a:pt x="1376083" y="1681645"/>
                </a:lnTo>
                <a:lnTo>
                  <a:pt x="1385849" y="1729016"/>
                </a:lnTo>
                <a:lnTo>
                  <a:pt x="1383220" y="1779168"/>
                </a:lnTo>
                <a:lnTo>
                  <a:pt x="1402981" y="1875002"/>
                </a:lnTo>
                <a:lnTo>
                  <a:pt x="1400492" y="1925802"/>
                </a:lnTo>
                <a:lnTo>
                  <a:pt x="1430591" y="2071776"/>
                </a:lnTo>
                <a:lnTo>
                  <a:pt x="1453019" y="2117687"/>
                </a:lnTo>
                <a:lnTo>
                  <a:pt x="1472946" y="2214295"/>
                </a:lnTo>
                <a:lnTo>
                  <a:pt x="1495310" y="2259863"/>
                </a:lnTo>
                <a:lnTo>
                  <a:pt x="1515135" y="2355989"/>
                </a:lnTo>
                <a:lnTo>
                  <a:pt x="1559864" y="2447099"/>
                </a:lnTo>
                <a:lnTo>
                  <a:pt x="1569796" y="2495296"/>
                </a:lnTo>
                <a:lnTo>
                  <a:pt x="1592160" y="2540838"/>
                </a:lnTo>
                <a:lnTo>
                  <a:pt x="1747964" y="2856268"/>
                </a:lnTo>
                <a:lnTo>
                  <a:pt x="1757832" y="2904096"/>
                </a:lnTo>
                <a:lnTo>
                  <a:pt x="1802599" y="2995422"/>
                </a:lnTo>
                <a:lnTo>
                  <a:pt x="1812671" y="3044266"/>
                </a:lnTo>
                <a:lnTo>
                  <a:pt x="1857603" y="3136417"/>
                </a:lnTo>
                <a:lnTo>
                  <a:pt x="1867623" y="3185007"/>
                </a:lnTo>
                <a:lnTo>
                  <a:pt x="1890102" y="3231121"/>
                </a:lnTo>
                <a:lnTo>
                  <a:pt x="1908429" y="3319983"/>
                </a:lnTo>
                <a:lnTo>
                  <a:pt x="1925053" y="3337763"/>
                </a:lnTo>
                <a:lnTo>
                  <a:pt x="1980755" y="3607854"/>
                </a:lnTo>
                <a:lnTo>
                  <a:pt x="1973618" y="3761879"/>
                </a:lnTo>
                <a:lnTo>
                  <a:pt x="1960778" y="3825392"/>
                </a:lnTo>
                <a:lnTo>
                  <a:pt x="1920900" y="3883533"/>
                </a:lnTo>
                <a:lnTo>
                  <a:pt x="1889912" y="3921937"/>
                </a:lnTo>
                <a:lnTo>
                  <a:pt x="1859165" y="3961434"/>
                </a:lnTo>
                <a:lnTo>
                  <a:pt x="1828558" y="4001706"/>
                </a:lnTo>
                <a:lnTo>
                  <a:pt x="1767586" y="4083329"/>
                </a:lnTo>
                <a:lnTo>
                  <a:pt x="1749526" y="4121493"/>
                </a:lnTo>
                <a:lnTo>
                  <a:pt x="1688338" y="4202074"/>
                </a:lnTo>
                <a:lnTo>
                  <a:pt x="1657819" y="4242689"/>
                </a:lnTo>
                <a:lnTo>
                  <a:pt x="1639811" y="4281144"/>
                </a:lnTo>
                <a:lnTo>
                  <a:pt x="1579448" y="4365739"/>
                </a:lnTo>
                <a:lnTo>
                  <a:pt x="1549679" y="4410011"/>
                </a:lnTo>
                <a:lnTo>
                  <a:pt x="1533258" y="4456163"/>
                </a:lnTo>
                <a:lnTo>
                  <a:pt x="1503045" y="4498302"/>
                </a:lnTo>
                <a:lnTo>
                  <a:pt x="1485595" y="4539412"/>
                </a:lnTo>
                <a:lnTo>
                  <a:pt x="1455940" y="4584293"/>
                </a:lnTo>
                <a:lnTo>
                  <a:pt x="1388160" y="4758677"/>
                </a:lnTo>
                <a:lnTo>
                  <a:pt x="1369275" y="4792865"/>
                </a:lnTo>
                <a:lnTo>
                  <a:pt x="1363103" y="4825797"/>
                </a:lnTo>
                <a:lnTo>
                  <a:pt x="1344701" y="4862334"/>
                </a:lnTo>
                <a:lnTo>
                  <a:pt x="1327111" y="4965687"/>
                </a:lnTo>
                <a:lnTo>
                  <a:pt x="1308658" y="5001946"/>
                </a:lnTo>
                <a:lnTo>
                  <a:pt x="1302664" y="5035766"/>
                </a:lnTo>
                <a:lnTo>
                  <a:pt x="1239202" y="5231066"/>
                </a:lnTo>
                <a:lnTo>
                  <a:pt x="1242098" y="5245138"/>
                </a:lnTo>
                <a:lnTo>
                  <a:pt x="1232674" y="5262296"/>
                </a:lnTo>
                <a:lnTo>
                  <a:pt x="1235684" y="5276888"/>
                </a:lnTo>
                <a:lnTo>
                  <a:pt x="1251013" y="5288394"/>
                </a:lnTo>
                <a:lnTo>
                  <a:pt x="1256258" y="5313807"/>
                </a:lnTo>
                <a:lnTo>
                  <a:pt x="1274013" y="5337035"/>
                </a:lnTo>
                <a:lnTo>
                  <a:pt x="1279385" y="5363134"/>
                </a:lnTo>
                <a:lnTo>
                  <a:pt x="1272362" y="5391861"/>
                </a:lnTo>
                <a:lnTo>
                  <a:pt x="1284465" y="5450586"/>
                </a:lnTo>
                <a:lnTo>
                  <a:pt x="1302092" y="5473217"/>
                </a:lnTo>
                <a:lnTo>
                  <a:pt x="1319758" y="5495976"/>
                </a:lnTo>
                <a:lnTo>
                  <a:pt x="1325029" y="5521553"/>
                </a:lnTo>
                <a:lnTo>
                  <a:pt x="1342834" y="5544959"/>
                </a:lnTo>
                <a:lnTo>
                  <a:pt x="1365288" y="5590984"/>
                </a:lnTo>
                <a:lnTo>
                  <a:pt x="1399311" y="5630253"/>
                </a:lnTo>
                <a:lnTo>
                  <a:pt x="1466519" y="5704586"/>
                </a:lnTo>
                <a:lnTo>
                  <a:pt x="1468348" y="5713450"/>
                </a:lnTo>
                <a:lnTo>
                  <a:pt x="1482344" y="5718454"/>
                </a:lnTo>
                <a:lnTo>
                  <a:pt x="1496009" y="5721870"/>
                </a:lnTo>
                <a:lnTo>
                  <a:pt x="1509306" y="5723458"/>
                </a:lnTo>
                <a:lnTo>
                  <a:pt x="1522882" y="5726417"/>
                </a:lnTo>
                <a:lnTo>
                  <a:pt x="1536166" y="5727941"/>
                </a:lnTo>
                <a:lnTo>
                  <a:pt x="1561617" y="5725579"/>
                </a:lnTo>
                <a:lnTo>
                  <a:pt x="1574380" y="5724614"/>
                </a:lnTo>
                <a:lnTo>
                  <a:pt x="1610233" y="5709844"/>
                </a:lnTo>
                <a:lnTo>
                  <a:pt x="1652155" y="5661622"/>
                </a:lnTo>
                <a:lnTo>
                  <a:pt x="1682356" y="5619394"/>
                </a:lnTo>
                <a:lnTo>
                  <a:pt x="1712112" y="5575020"/>
                </a:lnTo>
                <a:lnTo>
                  <a:pt x="1741385" y="5528373"/>
                </a:lnTo>
                <a:lnTo>
                  <a:pt x="1757743" y="5481942"/>
                </a:lnTo>
                <a:lnTo>
                  <a:pt x="1773605" y="5433047"/>
                </a:lnTo>
                <a:lnTo>
                  <a:pt x="1788922" y="5381587"/>
                </a:lnTo>
                <a:lnTo>
                  <a:pt x="1803704" y="5327485"/>
                </a:lnTo>
                <a:lnTo>
                  <a:pt x="1809343" y="5229060"/>
                </a:lnTo>
                <a:lnTo>
                  <a:pt x="1824710" y="5177790"/>
                </a:lnTo>
                <a:lnTo>
                  <a:pt x="1827695" y="5129428"/>
                </a:lnTo>
                <a:lnTo>
                  <a:pt x="1843201" y="5078819"/>
                </a:lnTo>
                <a:lnTo>
                  <a:pt x="1873148" y="4972494"/>
                </a:lnTo>
                <a:lnTo>
                  <a:pt x="1903793" y="4869599"/>
                </a:lnTo>
                <a:lnTo>
                  <a:pt x="1935086" y="4769802"/>
                </a:lnTo>
                <a:lnTo>
                  <a:pt x="1943036" y="4745494"/>
                </a:lnTo>
                <a:lnTo>
                  <a:pt x="1963559" y="4719282"/>
                </a:lnTo>
                <a:lnTo>
                  <a:pt x="1971814" y="4696422"/>
                </a:lnTo>
                <a:lnTo>
                  <a:pt x="1992693" y="4671911"/>
                </a:lnTo>
                <a:lnTo>
                  <a:pt x="2012099" y="4640237"/>
                </a:lnTo>
                <a:lnTo>
                  <a:pt x="2045271" y="4612424"/>
                </a:lnTo>
                <a:lnTo>
                  <a:pt x="2080006" y="4592205"/>
                </a:lnTo>
                <a:lnTo>
                  <a:pt x="2116544" y="4580775"/>
                </a:lnTo>
                <a:lnTo>
                  <a:pt x="2167001" y="4573956"/>
                </a:lnTo>
                <a:lnTo>
                  <a:pt x="2206460" y="4576635"/>
                </a:lnTo>
                <a:lnTo>
                  <a:pt x="2247379" y="4586389"/>
                </a:lnTo>
                <a:lnTo>
                  <a:pt x="2289772" y="4603369"/>
                </a:lnTo>
                <a:lnTo>
                  <a:pt x="2320696" y="4627511"/>
                </a:lnTo>
                <a:lnTo>
                  <a:pt x="2364371" y="4650664"/>
                </a:lnTo>
                <a:lnTo>
                  <a:pt x="2395817" y="4677435"/>
                </a:lnTo>
                <a:lnTo>
                  <a:pt x="2439822" y="4702162"/>
                </a:lnTo>
                <a:lnTo>
                  <a:pt x="2441740" y="4711471"/>
                </a:lnTo>
                <a:lnTo>
                  <a:pt x="2456370" y="4719523"/>
                </a:lnTo>
                <a:lnTo>
                  <a:pt x="2460904" y="4741545"/>
                </a:lnTo>
                <a:lnTo>
                  <a:pt x="2480030" y="4771402"/>
                </a:lnTo>
                <a:lnTo>
                  <a:pt x="2486393" y="4802251"/>
                </a:lnTo>
                <a:lnTo>
                  <a:pt x="2523883" y="4858283"/>
                </a:lnTo>
                <a:lnTo>
                  <a:pt x="2566416" y="4938801"/>
                </a:lnTo>
                <a:lnTo>
                  <a:pt x="2621254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object 3"/>
          <p:cNvSpPr/>
          <p:nvPr/>
        </p:nvSpPr>
        <p:spPr>
          <a:xfrm>
            <a:off x="-7200" y="0"/>
            <a:ext cx="3342240" cy="10290600"/>
          </a:xfrm>
          <a:custGeom>
            <a:avLst/>
            <a:gdLst>
              <a:gd name="textAreaLeft" fmla="*/ 0 w 3342240"/>
              <a:gd name="textAreaRight" fmla="*/ 3342600 w 3342240"/>
              <a:gd name="textAreaTop" fmla="*/ 0 h 10290600"/>
              <a:gd name="textAreaBottom" fmla="*/ 10290960 h 10290600"/>
            </a:gdLst>
            <a:ahLst/>
            <a:rect l="textAreaLeft" t="textAreaTop" r="textAreaRight" b="textAreaBottom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98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object 4" descr=""/>
          <p:cNvPicPr/>
          <p:nvPr/>
        </p:nvPicPr>
        <p:blipFill>
          <a:blip r:embed="rId1"/>
          <a:stretch/>
        </p:blipFill>
        <p:spPr>
          <a:xfrm>
            <a:off x="4630680" y="1028880"/>
            <a:ext cx="9029160" cy="9257760"/>
          </a:xfrm>
          <a:prstGeom prst="rect">
            <a:avLst/>
          </a:prstGeom>
          <a:ln w="0"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520000" y="0"/>
            <a:ext cx="15649560" cy="20242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6600" spc="134" strike="noStrike">
                <a:solidFill>
                  <a:srgbClr val="d49d25"/>
                </a:solidFill>
                <a:latin typeface="Cambria"/>
              </a:rPr>
              <a:t>Factory:La</a:t>
            </a:r>
            <a:r>
              <a:rPr b="0" lang="fr-FR" sz="6600" spc="89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38" strike="noStrike">
                <a:solidFill>
                  <a:srgbClr val="d49d25"/>
                </a:solidFill>
                <a:latin typeface="Cambria"/>
              </a:rPr>
              <a:t>hiérarchie</a:t>
            </a:r>
            <a:r>
              <a:rPr b="0" lang="fr-FR" sz="6600" spc="89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38" strike="noStrike">
                <a:solidFill>
                  <a:srgbClr val="d49d25"/>
                </a:solidFill>
                <a:latin typeface="Cambria"/>
              </a:rPr>
              <a:t>de</a:t>
            </a:r>
            <a:r>
              <a:rPr b="0" lang="fr-FR" sz="6600" spc="94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72" strike="noStrike">
                <a:solidFill>
                  <a:srgbClr val="d49d25"/>
                </a:solidFill>
                <a:latin typeface="Cambria"/>
              </a:rPr>
              <a:t>la</a:t>
            </a:r>
            <a:r>
              <a:rPr b="0" lang="fr-FR" sz="6600" spc="89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58" strike="noStrike">
                <a:solidFill>
                  <a:srgbClr val="d49d25"/>
                </a:solidFill>
                <a:latin typeface="Cambria"/>
              </a:rPr>
              <a:t>fabriqe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2"/>
          <p:cNvSpPr/>
          <p:nvPr/>
        </p:nvSpPr>
        <p:spPr>
          <a:xfrm>
            <a:off x="16781400" y="-147960"/>
            <a:ext cx="1388520" cy="5727960"/>
          </a:xfrm>
          <a:custGeom>
            <a:avLst/>
            <a:gdLst>
              <a:gd name="textAreaLeft" fmla="*/ 0 w 1388520"/>
              <a:gd name="textAreaRight" fmla="*/ 1388880 w 1388520"/>
              <a:gd name="textAreaTop" fmla="*/ 0 h 5727960"/>
              <a:gd name="textAreaBottom" fmla="*/ 5728320 h 5727960"/>
            </a:gdLst>
            <a:ahLst/>
            <a:rect l="textAreaLeft" t="textAreaTop" r="textAreaRight" b="textAreaBottom"/>
            <a:pathLst>
              <a:path w="1388744" h="5728335">
                <a:moveTo>
                  <a:pt x="1311178" y="4657410"/>
                </a:moveTo>
                <a:lnTo>
                  <a:pt x="652647" y="1199"/>
                </a:lnTo>
                <a:lnTo>
                  <a:pt x="860342" y="1888"/>
                </a:lnTo>
                <a:lnTo>
                  <a:pt x="1378975" y="2516990"/>
                </a:lnTo>
                <a:lnTo>
                  <a:pt x="1381047" y="4727979"/>
                </a:lnTo>
                <a:lnTo>
                  <a:pt x="1363617" y="4706338"/>
                </a:lnTo>
                <a:lnTo>
                  <a:pt x="1330287" y="4670472"/>
                </a:lnTo>
                <a:lnTo>
                  <a:pt x="1311178" y="4657410"/>
                </a:lnTo>
                <a:close/>
              </a:path>
              <a:path w="1388744" h="5728335">
                <a:moveTo>
                  <a:pt x="651752" y="1196"/>
                </a:moveTo>
                <a:lnTo>
                  <a:pt x="652477" y="0"/>
                </a:lnTo>
                <a:lnTo>
                  <a:pt x="652647" y="1199"/>
                </a:lnTo>
                <a:lnTo>
                  <a:pt x="651752" y="1196"/>
                </a:lnTo>
                <a:close/>
              </a:path>
              <a:path w="1388744" h="5728335">
                <a:moveTo>
                  <a:pt x="277841" y="2144914"/>
                </a:moveTo>
                <a:lnTo>
                  <a:pt x="235761" y="1940846"/>
                </a:lnTo>
                <a:lnTo>
                  <a:pt x="237685" y="1887293"/>
                </a:lnTo>
                <a:lnTo>
                  <a:pt x="211796" y="1761743"/>
                </a:lnTo>
                <a:lnTo>
                  <a:pt x="229297" y="1532194"/>
                </a:lnTo>
                <a:lnTo>
                  <a:pt x="234223" y="1430312"/>
                </a:lnTo>
                <a:lnTo>
                  <a:pt x="249150" y="1376933"/>
                </a:lnTo>
                <a:lnTo>
                  <a:pt x="251653" y="1326188"/>
                </a:lnTo>
                <a:lnTo>
                  <a:pt x="266606" y="1272936"/>
                </a:lnTo>
                <a:lnTo>
                  <a:pt x="271662" y="1171687"/>
                </a:lnTo>
                <a:lnTo>
                  <a:pt x="286637" y="1118538"/>
                </a:lnTo>
                <a:lnTo>
                  <a:pt x="289176" y="1067966"/>
                </a:lnTo>
                <a:lnTo>
                  <a:pt x="298199" y="1048841"/>
                </a:lnTo>
                <a:lnTo>
                  <a:pt x="294839" y="1032543"/>
                </a:lnTo>
                <a:lnTo>
                  <a:pt x="300501" y="997120"/>
                </a:lnTo>
                <a:lnTo>
                  <a:pt x="330072" y="888985"/>
                </a:lnTo>
                <a:lnTo>
                  <a:pt x="345846" y="839714"/>
                </a:lnTo>
                <a:lnTo>
                  <a:pt x="349158" y="792891"/>
                </a:lnTo>
                <a:lnTo>
                  <a:pt x="396505" y="645195"/>
                </a:lnTo>
                <a:lnTo>
                  <a:pt x="399961" y="599072"/>
                </a:lnTo>
                <a:lnTo>
                  <a:pt x="417369" y="557719"/>
                </a:lnTo>
                <a:lnTo>
                  <a:pt x="434938" y="517153"/>
                </a:lnTo>
                <a:lnTo>
                  <a:pt x="440177" y="479677"/>
                </a:lnTo>
                <a:lnTo>
                  <a:pt x="457909" y="439897"/>
                </a:lnTo>
                <a:lnTo>
                  <a:pt x="473523" y="389850"/>
                </a:lnTo>
                <a:lnTo>
                  <a:pt x="501551" y="337120"/>
                </a:lnTo>
                <a:lnTo>
                  <a:pt x="532948" y="237841"/>
                </a:lnTo>
                <a:lnTo>
                  <a:pt x="561337" y="186859"/>
                </a:lnTo>
                <a:lnTo>
                  <a:pt x="577552" y="139725"/>
                </a:lnTo>
                <a:lnTo>
                  <a:pt x="606789" y="92855"/>
                </a:lnTo>
                <a:lnTo>
                  <a:pt x="623448" y="47879"/>
                </a:lnTo>
                <a:lnTo>
                  <a:pt x="651752" y="1196"/>
                </a:lnTo>
                <a:lnTo>
                  <a:pt x="652647" y="1199"/>
                </a:lnTo>
                <a:lnTo>
                  <a:pt x="1311178" y="4657410"/>
                </a:lnTo>
                <a:lnTo>
                  <a:pt x="1285002" y="4639519"/>
                </a:lnTo>
                <a:lnTo>
                  <a:pt x="1240341" y="4611587"/>
                </a:lnTo>
                <a:lnTo>
                  <a:pt x="1196441" y="4587347"/>
                </a:lnTo>
                <a:lnTo>
                  <a:pt x="1141002" y="4570033"/>
                </a:lnTo>
                <a:lnTo>
                  <a:pt x="1112904" y="4559542"/>
                </a:lnTo>
                <a:lnTo>
                  <a:pt x="1072071" y="4550174"/>
                </a:lnTo>
                <a:lnTo>
                  <a:pt x="1043513" y="4537455"/>
                </a:lnTo>
                <a:lnTo>
                  <a:pt x="822551" y="3465903"/>
                </a:lnTo>
                <a:lnTo>
                  <a:pt x="800398" y="3421357"/>
                </a:lnTo>
                <a:lnTo>
                  <a:pt x="790653" y="3374098"/>
                </a:lnTo>
                <a:lnTo>
                  <a:pt x="767835" y="3326325"/>
                </a:lnTo>
                <a:lnTo>
                  <a:pt x="734627" y="3228168"/>
                </a:lnTo>
                <a:lnTo>
                  <a:pt x="688952" y="3132438"/>
                </a:lnTo>
                <a:lnTo>
                  <a:pt x="678536" y="3081928"/>
                </a:lnTo>
                <a:lnTo>
                  <a:pt x="655668" y="3033913"/>
                </a:lnTo>
                <a:lnTo>
                  <a:pt x="645221" y="2983253"/>
                </a:lnTo>
                <a:lnTo>
                  <a:pt x="622318" y="2935065"/>
                </a:lnTo>
                <a:lnTo>
                  <a:pt x="600259" y="2890974"/>
                </a:lnTo>
                <a:lnTo>
                  <a:pt x="590762" y="2844922"/>
                </a:lnTo>
                <a:lnTo>
                  <a:pt x="547211" y="2759492"/>
                </a:lnTo>
                <a:lnTo>
                  <a:pt x="491357" y="2677280"/>
                </a:lnTo>
                <a:lnTo>
                  <a:pt x="425865" y="2548328"/>
                </a:lnTo>
                <a:lnTo>
                  <a:pt x="416398" y="2502419"/>
                </a:lnTo>
                <a:lnTo>
                  <a:pt x="372447" y="2415051"/>
                </a:lnTo>
                <a:lnTo>
                  <a:pt x="362831" y="2368417"/>
                </a:lnTo>
                <a:lnTo>
                  <a:pt x="340717" y="2324060"/>
                </a:lnTo>
                <a:lnTo>
                  <a:pt x="327864" y="2261730"/>
                </a:lnTo>
                <a:lnTo>
                  <a:pt x="300782" y="2193279"/>
                </a:lnTo>
                <a:lnTo>
                  <a:pt x="277841" y="2144914"/>
                </a:lnTo>
                <a:close/>
              </a:path>
              <a:path w="1388744" h="5728335">
                <a:moveTo>
                  <a:pt x="282465" y="2355990"/>
                </a:moveTo>
                <a:lnTo>
                  <a:pt x="143410" y="1681642"/>
                </a:lnTo>
                <a:lnTo>
                  <a:pt x="160266" y="1386084"/>
                </a:lnTo>
                <a:lnTo>
                  <a:pt x="157365" y="1372014"/>
                </a:lnTo>
                <a:lnTo>
                  <a:pt x="166794" y="1354855"/>
                </a:lnTo>
                <a:lnTo>
                  <a:pt x="152860" y="1287282"/>
                </a:lnTo>
                <a:lnTo>
                  <a:pt x="157572" y="1247249"/>
                </a:lnTo>
                <a:lnTo>
                  <a:pt x="150008" y="1210568"/>
                </a:lnTo>
                <a:lnTo>
                  <a:pt x="154909" y="1171452"/>
                </a:lnTo>
                <a:lnTo>
                  <a:pt x="170680" y="933514"/>
                </a:lnTo>
                <a:lnTo>
                  <a:pt x="181510" y="923150"/>
                </a:lnTo>
                <a:lnTo>
                  <a:pt x="176199" y="897392"/>
                </a:lnTo>
                <a:lnTo>
                  <a:pt x="178422" y="845287"/>
                </a:lnTo>
                <a:lnTo>
                  <a:pt x="193395" y="792132"/>
                </a:lnTo>
                <a:lnTo>
                  <a:pt x="196219" y="742941"/>
                </a:lnTo>
                <a:lnTo>
                  <a:pt x="211745" y="692466"/>
                </a:lnTo>
                <a:lnTo>
                  <a:pt x="227511" y="643156"/>
                </a:lnTo>
                <a:lnTo>
                  <a:pt x="272571" y="547254"/>
                </a:lnTo>
                <a:lnTo>
                  <a:pt x="355888" y="322455"/>
                </a:lnTo>
                <a:lnTo>
                  <a:pt x="371455" y="272180"/>
                </a:lnTo>
                <a:lnTo>
                  <a:pt x="399516" y="219608"/>
                </a:lnTo>
                <a:lnTo>
                  <a:pt x="415180" y="169802"/>
                </a:lnTo>
                <a:lnTo>
                  <a:pt x="443310" y="117566"/>
                </a:lnTo>
                <a:lnTo>
                  <a:pt x="459016" y="67961"/>
                </a:lnTo>
                <a:lnTo>
                  <a:pt x="469995" y="58318"/>
                </a:lnTo>
                <a:lnTo>
                  <a:pt x="468643" y="51764"/>
                </a:lnTo>
                <a:lnTo>
                  <a:pt x="479838" y="43169"/>
                </a:lnTo>
                <a:lnTo>
                  <a:pt x="478703" y="37663"/>
                </a:lnTo>
                <a:lnTo>
                  <a:pt x="509987" y="725"/>
                </a:lnTo>
                <a:lnTo>
                  <a:pt x="651752" y="1196"/>
                </a:lnTo>
                <a:lnTo>
                  <a:pt x="623448" y="47879"/>
                </a:lnTo>
                <a:lnTo>
                  <a:pt x="606789" y="92855"/>
                </a:lnTo>
                <a:lnTo>
                  <a:pt x="577552" y="139725"/>
                </a:lnTo>
                <a:lnTo>
                  <a:pt x="561337" y="186859"/>
                </a:lnTo>
                <a:lnTo>
                  <a:pt x="532948" y="237841"/>
                </a:lnTo>
                <a:lnTo>
                  <a:pt x="501551" y="337120"/>
                </a:lnTo>
                <a:lnTo>
                  <a:pt x="473523" y="389850"/>
                </a:lnTo>
                <a:lnTo>
                  <a:pt x="457909" y="439897"/>
                </a:lnTo>
                <a:lnTo>
                  <a:pt x="440177" y="479677"/>
                </a:lnTo>
                <a:lnTo>
                  <a:pt x="434938" y="517153"/>
                </a:lnTo>
                <a:lnTo>
                  <a:pt x="417369" y="557719"/>
                </a:lnTo>
                <a:lnTo>
                  <a:pt x="399961" y="599072"/>
                </a:lnTo>
                <a:lnTo>
                  <a:pt x="396505" y="645195"/>
                </a:lnTo>
                <a:lnTo>
                  <a:pt x="349158" y="792891"/>
                </a:lnTo>
                <a:lnTo>
                  <a:pt x="345846" y="839714"/>
                </a:lnTo>
                <a:lnTo>
                  <a:pt x="330072" y="888985"/>
                </a:lnTo>
                <a:lnTo>
                  <a:pt x="300501" y="997120"/>
                </a:lnTo>
                <a:lnTo>
                  <a:pt x="294839" y="1032543"/>
                </a:lnTo>
                <a:lnTo>
                  <a:pt x="298199" y="1048841"/>
                </a:lnTo>
                <a:lnTo>
                  <a:pt x="289176" y="1067966"/>
                </a:lnTo>
                <a:lnTo>
                  <a:pt x="286637" y="1118538"/>
                </a:lnTo>
                <a:lnTo>
                  <a:pt x="271662" y="1171687"/>
                </a:lnTo>
                <a:lnTo>
                  <a:pt x="266606" y="1272936"/>
                </a:lnTo>
                <a:lnTo>
                  <a:pt x="251653" y="1326188"/>
                </a:lnTo>
                <a:lnTo>
                  <a:pt x="249150" y="1376933"/>
                </a:lnTo>
                <a:lnTo>
                  <a:pt x="234223" y="1430312"/>
                </a:lnTo>
                <a:lnTo>
                  <a:pt x="229297" y="1532194"/>
                </a:lnTo>
                <a:lnTo>
                  <a:pt x="211796" y="1761743"/>
                </a:lnTo>
                <a:lnTo>
                  <a:pt x="237685" y="1887293"/>
                </a:lnTo>
                <a:lnTo>
                  <a:pt x="235761" y="1940846"/>
                </a:lnTo>
                <a:lnTo>
                  <a:pt x="359486" y="2540846"/>
                </a:lnTo>
                <a:lnTo>
                  <a:pt x="337126" y="2495295"/>
                </a:lnTo>
                <a:lnTo>
                  <a:pt x="327188" y="2447102"/>
                </a:lnTo>
                <a:lnTo>
                  <a:pt x="282465" y="2355990"/>
                </a:lnTo>
                <a:close/>
              </a:path>
              <a:path w="1388744" h="5728335">
                <a:moveTo>
                  <a:pt x="290213" y="5726422"/>
                </a:moveTo>
                <a:lnTo>
                  <a:pt x="250145" y="5532112"/>
                </a:lnTo>
                <a:lnTo>
                  <a:pt x="268607" y="5558757"/>
                </a:lnTo>
                <a:lnTo>
                  <a:pt x="274576" y="5587705"/>
                </a:lnTo>
                <a:lnTo>
                  <a:pt x="292902" y="5613694"/>
                </a:lnTo>
                <a:lnTo>
                  <a:pt x="309688" y="5632212"/>
                </a:lnTo>
                <a:lnTo>
                  <a:pt x="324230" y="5639850"/>
                </a:lnTo>
                <a:lnTo>
                  <a:pt x="348778" y="5633125"/>
                </a:lnTo>
                <a:lnTo>
                  <a:pt x="370704" y="5613685"/>
                </a:lnTo>
                <a:lnTo>
                  <a:pt x="389097" y="5577117"/>
                </a:lnTo>
                <a:lnTo>
                  <a:pt x="407086" y="5538583"/>
                </a:lnTo>
                <a:lnTo>
                  <a:pt x="412257" y="5500779"/>
                </a:lnTo>
                <a:lnTo>
                  <a:pt x="429516" y="5458705"/>
                </a:lnTo>
                <a:lnTo>
                  <a:pt x="437526" y="5371780"/>
                </a:lnTo>
                <a:lnTo>
                  <a:pt x="453969" y="5325752"/>
                </a:lnTo>
                <a:lnTo>
                  <a:pt x="457973" y="5282289"/>
                </a:lnTo>
                <a:lnTo>
                  <a:pt x="463938" y="5248329"/>
                </a:lnTo>
                <a:lnTo>
                  <a:pt x="457329" y="5216279"/>
                </a:lnTo>
                <a:lnTo>
                  <a:pt x="463429" y="5182975"/>
                </a:lnTo>
                <a:lnTo>
                  <a:pt x="457766" y="5155513"/>
                </a:lnTo>
                <a:lnTo>
                  <a:pt x="470214" y="5090113"/>
                </a:lnTo>
                <a:lnTo>
                  <a:pt x="472902" y="5040266"/>
                </a:lnTo>
                <a:lnTo>
                  <a:pt x="477311" y="4998759"/>
                </a:lnTo>
                <a:lnTo>
                  <a:pt x="494919" y="4958380"/>
                </a:lnTo>
                <a:lnTo>
                  <a:pt x="499891" y="4919612"/>
                </a:lnTo>
                <a:lnTo>
                  <a:pt x="516148" y="4872678"/>
                </a:lnTo>
                <a:lnTo>
                  <a:pt x="542729" y="4812931"/>
                </a:lnTo>
                <a:lnTo>
                  <a:pt x="559889" y="4770377"/>
                </a:lnTo>
                <a:lnTo>
                  <a:pt x="577237" y="4728741"/>
                </a:lnTo>
                <a:lnTo>
                  <a:pt x="594856" y="4688415"/>
                </a:lnTo>
                <a:lnTo>
                  <a:pt x="612826" y="4649793"/>
                </a:lnTo>
                <a:lnTo>
                  <a:pt x="642826" y="4606625"/>
                </a:lnTo>
                <a:lnTo>
                  <a:pt x="674588" y="4572002"/>
                </a:lnTo>
                <a:lnTo>
                  <a:pt x="720487" y="4543048"/>
                </a:lnTo>
                <a:lnTo>
                  <a:pt x="755580" y="4524582"/>
                </a:lnTo>
                <a:lnTo>
                  <a:pt x="804682" y="4511163"/>
                </a:lnTo>
                <a:lnTo>
                  <a:pt x="855290" y="4505047"/>
                </a:lnTo>
                <a:lnTo>
                  <a:pt x="894024" y="4504234"/>
                </a:lnTo>
                <a:lnTo>
                  <a:pt x="933488" y="4506960"/>
                </a:lnTo>
                <a:lnTo>
                  <a:pt x="973762" y="4513619"/>
                </a:lnTo>
                <a:lnTo>
                  <a:pt x="1014929" y="4524604"/>
                </a:lnTo>
                <a:lnTo>
                  <a:pt x="1043513" y="4537455"/>
                </a:lnTo>
                <a:lnTo>
                  <a:pt x="1072071" y="4550174"/>
                </a:lnTo>
                <a:lnTo>
                  <a:pt x="1112904" y="4559542"/>
                </a:lnTo>
                <a:lnTo>
                  <a:pt x="1141002" y="4570033"/>
                </a:lnTo>
                <a:lnTo>
                  <a:pt x="1196441" y="4587347"/>
                </a:lnTo>
                <a:lnTo>
                  <a:pt x="1240341" y="4611587"/>
                </a:lnTo>
                <a:lnTo>
                  <a:pt x="1285002" y="4639519"/>
                </a:lnTo>
                <a:lnTo>
                  <a:pt x="1311178" y="4657410"/>
                </a:lnTo>
                <a:lnTo>
                  <a:pt x="1388584" y="5204719"/>
                </a:lnTo>
                <a:lnTo>
                  <a:pt x="1333750" y="4938802"/>
                </a:lnTo>
                <a:lnTo>
                  <a:pt x="1291213" y="4858291"/>
                </a:lnTo>
                <a:lnTo>
                  <a:pt x="1253722" y="4802248"/>
                </a:lnTo>
                <a:lnTo>
                  <a:pt x="1247361" y="4771400"/>
                </a:lnTo>
                <a:lnTo>
                  <a:pt x="1228237" y="4741543"/>
                </a:lnTo>
                <a:lnTo>
                  <a:pt x="1223696" y="4719521"/>
                </a:lnTo>
                <a:lnTo>
                  <a:pt x="1209068" y="4711468"/>
                </a:lnTo>
                <a:lnTo>
                  <a:pt x="1207149" y="4702162"/>
                </a:lnTo>
                <a:lnTo>
                  <a:pt x="1163149" y="4677435"/>
                </a:lnTo>
                <a:lnTo>
                  <a:pt x="1131695" y="4650668"/>
                </a:lnTo>
                <a:lnTo>
                  <a:pt x="1088019" y="4627514"/>
                </a:lnTo>
                <a:lnTo>
                  <a:pt x="1057105" y="4603369"/>
                </a:lnTo>
                <a:lnTo>
                  <a:pt x="1014704" y="4586398"/>
                </a:lnTo>
                <a:lnTo>
                  <a:pt x="973790" y="4576636"/>
                </a:lnTo>
                <a:lnTo>
                  <a:pt x="934335" y="4573954"/>
                </a:lnTo>
                <a:lnTo>
                  <a:pt x="883874" y="4580783"/>
                </a:lnTo>
                <a:lnTo>
                  <a:pt x="847330" y="4592214"/>
                </a:lnTo>
                <a:lnTo>
                  <a:pt x="812596" y="4612427"/>
                </a:lnTo>
                <a:lnTo>
                  <a:pt x="779431" y="4640243"/>
                </a:lnTo>
                <a:lnTo>
                  <a:pt x="760028" y="4671917"/>
                </a:lnTo>
                <a:lnTo>
                  <a:pt x="739147" y="4696425"/>
                </a:lnTo>
                <a:lnTo>
                  <a:pt x="730894" y="4719286"/>
                </a:lnTo>
                <a:lnTo>
                  <a:pt x="710365" y="4745498"/>
                </a:lnTo>
                <a:lnTo>
                  <a:pt x="702409" y="4769801"/>
                </a:lnTo>
                <a:lnTo>
                  <a:pt x="671119" y="4869599"/>
                </a:lnTo>
                <a:lnTo>
                  <a:pt x="640470" y="4972503"/>
                </a:lnTo>
                <a:lnTo>
                  <a:pt x="610526" y="5078826"/>
                </a:lnTo>
                <a:lnTo>
                  <a:pt x="595026" y="5129426"/>
                </a:lnTo>
                <a:lnTo>
                  <a:pt x="592033" y="5177796"/>
                </a:lnTo>
                <a:lnTo>
                  <a:pt x="576671" y="5229068"/>
                </a:lnTo>
                <a:lnTo>
                  <a:pt x="571031" y="5327487"/>
                </a:lnTo>
                <a:lnTo>
                  <a:pt x="556254" y="5381593"/>
                </a:lnTo>
                <a:lnTo>
                  <a:pt x="540929" y="5433044"/>
                </a:lnTo>
                <a:lnTo>
                  <a:pt x="525077" y="5481939"/>
                </a:lnTo>
                <a:lnTo>
                  <a:pt x="508719" y="5528377"/>
                </a:lnTo>
                <a:lnTo>
                  <a:pt x="479435" y="5575019"/>
                </a:lnTo>
                <a:lnTo>
                  <a:pt x="449685" y="5619401"/>
                </a:lnTo>
                <a:lnTo>
                  <a:pt x="419490" y="5661620"/>
                </a:lnTo>
                <a:lnTo>
                  <a:pt x="388868" y="5701774"/>
                </a:lnTo>
                <a:lnTo>
                  <a:pt x="353986" y="5721266"/>
                </a:lnTo>
                <a:lnTo>
                  <a:pt x="328943" y="5725587"/>
                </a:lnTo>
                <a:lnTo>
                  <a:pt x="303494" y="5727943"/>
                </a:lnTo>
                <a:lnTo>
                  <a:pt x="290213" y="5726422"/>
                </a:lnTo>
                <a:close/>
              </a:path>
              <a:path w="1388744" h="5728335">
                <a:moveTo>
                  <a:pt x="829472" y="3562349"/>
                </a:moveTo>
                <a:lnTo>
                  <a:pt x="800398" y="3421357"/>
                </a:lnTo>
                <a:lnTo>
                  <a:pt x="822551" y="3465903"/>
                </a:lnTo>
                <a:lnTo>
                  <a:pt x="832241" y="3512893"/>
                </a:lnTo>
                <a:lnTo>
                  <a:pt x="829472" y="3562349"/>
                </a:lnTo>
                <a:close/>
              </a:path>
              <a:path w="1388744" h="5728335">
                <a:moveTo>
                  <a:pt x="250145" y="5532112"/>
                </a:moveTo>
                <a:lnTo>
                  <a:pt x="205171" y="5314011"/>
                </a:lnTo>
                <a:lnTo>
                  <a:pt x="207479" y="5262318"/>
                </a:lnTo>
                <a:lnTo>
                  <a:pt x="215647" y="5113280"/>
                </a:lnTo>
                <a:lnTo>
                  <a:pt x="231362" y="5063721"/>
                </a:lnTo>
                <a:lnTo>
                  <a:pt x="241156" y="5048332"/>
                </a:lnTo>
                <a:lnTo>
                  <a:pt x="238430" y="5035114"/>
                </a:lnTo>
                <a:lnTo>
                  <a:pt x="248089" y="5019069"/>
                </a:lnTo>
                <a:lnTo>
                  <a:pt x="245283" y="5005459"/>
                </a:lnTo>
                <a:lnTo>
                  <a:pt x="292842" y="4858793"/>
                </a:lnTo>
                <a:lnTo>
                  <a:pt x="341423" y="4717082"/>
                </a:lnTo>
                <a:lnTo>
                  <a:pt x="370106" y="4667526"/>
                </a:lnTo>
                <a:lnTo>
                  <a:pt x="386438" y="4620960"/>
                </a:lnTo>
                <a:lnTo>
                  <a:pt x="415300" y="4572272"/>
                </a:lnTo>
                <a:lnTo>
                  <a:pt x="431818" y="4526607"/>
                </a:lnTo>
                <a:lnTo>
                  <a:pt x="460872" y="4478853"/>
                </a:lnTo>
                <a:lnTo>
                  <a:pt x="490028" y="4431590"/>
                </a:lnTo>
                <a:lnTo>
                  <a:pt x="506850" y="4387400"/>
                </a:lnTo>
                <a:lnTo>
                  <a:pt x="595077" y="4249300"/>
                </a:lnTo>
                <a:lnTo>
                  <a:pt x="612085" y="4206007"/>
                </a:lnTo>
                <a:lnTo>
                  <a:pt x="641592" y="4160449"/>
                </a:lnTo>
                <a:lnTo>
                  <a:pt x="671187" y="4115317"/>
                </a:lnTo>
                <a:lnTo>
                  <a:pt x="700896" y="4070738"/>
                </a:lnTo>
                <a:lnTo>
                  <a:pt x="730745" y="4026837"/>
                </a:lnTo>
                <a:lnTo>
                  <a:pt x="760760" y="3983742"/>
                </a:lnTo>
                <a:lnTo>
                  <a:pt x="770680" y="3968964"/>
                </a:lnTo>
                <a:lnTo>
                  <a:pt x="767972" y="3955834"/>
                </a:lnTo>
                <a:lnTo>
                  <a:pt x="777649" y="3939877"/>
                </a:lnTo>
                <a:lnTo>
                  <a:pt x="787407" y="3924313"/>
                </a:lnTo>
                <a:lnTo>
                  <a:pt x="817530" y="3881741"/>
                </a:lnTo>
                <a:lnTo>
                  <a:pt x="834688" y="3839183"/>
                </a:lnTo>
                <a:lnTo>
                  <a:pt x="838910" y="3796775"/>
                </a:lnTo>
                <a:lnTo>
                  <a:pt x="842662" y="3752084"/>
                </a:lnTo>
                <a:lnTo>
                  <a:pt x="845971" y="3705246"/>
                </a:lnTo>
                <a:lnTo>
                  <a:pt x="848770" y="3655936"/>
                </a:lnTo>
                <a:lnTo>
                  <a:pt x="829472" y="3562349"/>
                </a:lnTo>
                <a:lnTo>
                  <a:pt x="832241" y="3512893"/>
                </a:lnTo>
                <a:lnTo>
                  <a:pt x="1043513" y="4537455"/>
                </a:lnTo>
                <a:lnTo>
                  <a:pt x="1014929" y="4524604"/>
                </a:lnTo>
                <a:lnTo>
                  <a:pt x="973762" y="4513619"/>
                </a:lnTo>
                <a:lnTo>
                  <a:pt x="933488" y="4506960"/>
                </a:lnTo>
                <a:lnTo>
                  <a:pt x="894024" y="4504234"/>
                </a:lnTo>
                <a:lnTo>
                  <a:pt x="855290" y="4505047"/>
                </a:lnTo>
                <a:lnTo>
                  <a:pt x="804682" y="4511163"/>
                </a:lnTo>
                <a:lnTo>
                  <a:pt x="755580" y="4524582"/>
                </a:lnTo>
                <a:lnTo>
                  <a:pt x="720487" y="4543048"/>
                </a:lnTo>
                <a:lnTo>
                  <a:pt x="674588" y="4572002"/>
                </a:lnTo>
                <a:lnTo>
                  <a:pt x="642826" y="4606625"/>
                </a:lnTo>
                <a:lnTo>
                  <a:pt x="612826" y="4649793"/>
                </a:lnTo>
                <a:lnTo>
                  <a:pt x="594856" y="4688415"/>
                </a:lnTo>
                <a:lnTo>
                  <a:pt x="577237" y="4728741"/>
                </a:lnTo>
                <a:lnTo>
                  <a:pt x="559889" y="4770377"/>
                </a:lnTo>
                <a:lnTo>
                  <a:pt x="542729" y="4812931"/>
                </a:lnTo>
                <a:lnTo>
                  <a:pt x="516148" y="4872678"/>
                </a:lnTo>
                <a:lnTo>
                  <a:pt x="499891" y="4919612"/>
                </a:lnTo>
                <a:lnTo>
                  <a:pt x="494919" y="4958380"/>
                </a:lnTo>
                <a:lnTo>
                  <a:pt x="477311" y="4998759"/>
                </a:lnTo>
                <a:lnTo>
                  <a:pt x="472902" y="5040266"/>
                </a:lnTo>
                <a:lnTo>
                  <a:pt x="470214" y="5090113"/>
                </a:lnTo>
                <a:lnTo>
                  <a:pt x="457766" y="5155513"/>
                </a:lnTo>
                <a:lnTo>
                  <a:pt x="463429" y="5182975"/>
                </a:lnTo>
                <a:lnTo>
                  <a:pt x="457329" y="5216279"/>
                </a:lnTo>
                <a:lnTo>
                  <a:pt x="463938" y="5248329"/>
                </a:lnTo>
                <a:lnTo>
                  <a:pt x="457973" y="5282289"/>
                </a:lnTo>
                <a:lnTo>
                  <a:pt x="453969" y="5325752"/>
                </a:lnTo>
                <a:lnTo>
                  <a:pt x="437526" y="5371780"/>
                </a:lnTo>
                <a:lnTo>
                  <a:pt x="429516" y="5458705"/>
                </a:lnTo>
                <a:lnTo>
                  <a:pt x="412257" y="5500779"/>
                </a:lnTo>
                <a:lnTo>
                  <a:pt x="407086" y="5538583"/>
                </a:lnTo>
                <a:lnTo>
                  <a:pt x="389097" y="5577117"/>
                </a:lnTo>
                <a:lnTo>
                  <a:pt x="370704" y="5613685"/>
                </a:lnTo>
                <a:lnTo>
                  <a:pt x="348778" y="5633125"/>
                </a:lnTo>
                <a:lnTo>
                  <a:pt x="324230" y="5639850"/>
                </a:lnTo>
                <a:lnTo>
                  <a:pt x="309688" y="5632212"/>
                </a:lnTo>
                <a:lnTo>
                  <a:pt x="292902" y="5613694"/>
                </a:lnTo>
                <a:lnTo>
                  <a:pt x="274576" y="5587705"/>
                </a:lnTo>
                <a:lnTo>
                  <a:pt x="268607" y="5558757"/>
                </a:lnTo>
                <a:lnTo>
                  <a:pt x="250145" y="5532112"/>
                </a:lnTo>
                <a:close/>
              </a:path>
              <a:path w="1388744" h="5728335">
                <a:moveTo>
                  <a:pt x="23588" y="5313807"/>
                </a:moveTo>
                <a:lnTo>
                  <a:pt x="6527" y="5231071"/>
                </a:lnTo>
                <a:lnTo>
                  <a:pt x="69993" y="5035774"/>
                </a:lnTo>
                <a:lnTo>
                  <a:pt x="75985" y="5001946"/>
                </a:lnTo>
                <a:lnTo>
                  <a:pt x="94441" y="4965684"/>
                </a:lnTo>
                <a:lnTo>
                  <a:pt x="112033" y="4862342"/>
                </a:lnTo>
                <a:lnTo>
                  <a:pt x="130431" y="4825796"/>
                </a:lnTo>
                <a:lnTo>
                  <a:pt x="136608" y="4792863"/>
                </a:lnTo>
                <a:lnTo>
                  <a:pt x="155493" y="4758677"/>
                </a:lnTo>
                <a:lnTo>
                  <a:pt x="223272" y="4584296"/>
                </a:lnTo>
                <a:lnTo>
                  <a:pt x="252919" y="4539420"/>
                </a:lnTo>
                <a:lnTo>
                  <a:pt x="270376" y="4498308"/>
                </a:lnTo>
                <a:lnTo>
                  <a:pt x="300589" y="4456171"/>
                </a:lnTo>
                <a:lnTo>
                  <a:pt x="317005" y="4410012"/>
                </a:lnTo>
                <a:lnTo>
                  <a:pt x="346778" y="4365745"/>
                </a:lnTo>
                <a:lnTo>
                  <a:pt x="407136" y="4281144"/>
                </a:lnTo>
                <a:lnTo>
                  <a:pt x="425142" y="4242697"/>
                </a:lnTo>
                <a:lnTo>
                  <a:pt x="455668" y="4202079"/>
                </a:lnTo>
                <a:lnTo>
                  <a:pt x="516855" y="4121497"/>
                </a:lnTo>
                <a:lnTo>
                  <a:pt x="534918" y="4083328"/>
                </a:lnTo>
                <a:lnTo>
                  <a:pt x="595890" y="4001705"/>
                </a:lnTo>
                <a:lnTo>
                  <a:pt x="626488" y="3961437"/>
                </a:lnTo>
                <a:lnTo>
                  <a:pt x="657246" y="3921945"/>
                </a:lnTo>
                <a:lnTo>
                  <a:pt x="688229" y="3883542"/>
                </a:lnTo>
                <a:lnTo>
                  <a:pt x="708465" y="3855909"/>
                </a:lnTo>
                <a:lnTo>
                  <a:pt x="728107" y="3825393"/>
                </a:lnTo>
                <a:lnTo>
                  <a:pt x="734770" y="3794820"/>
                </a:lnTo>
                <a:lnTo>
                  <a:pt x="740946" y="3761887"/>
                </a:lnTo>
                <a:lnTo>
                  <a:pt x="748085" y="3607854"/>
                </a:lnTo>
                <a:lnTo>
                  <a:pt x="600259" y="2890974"/>
                </a:lnTo>
                <a:lnTo>
                  <a:pt x="622318" y="2935065"/>
                </a:lnTo>
                <a:lnTo>
                  <a:pt x="645221" y="2983253"/>
                </a:lnTo>
                <a:lnTo>
                  <a:pt x="655668" y="3033913"/>
                </a:lnTo>
                <a:lnTo>
                  <a:pt x="678536" y="3081928"/>
                </a:lnTo>
                <a:lnTo>
                  <a:pt x="688952" y="3132438"/>
                </a:lnTo>
                <a:lnTo>
                  <a:pt x="734627" y="3228168"/>
                </a:lnTo>
                <a:lnTo>
                  <a:pt x="767835" y="3326325"/>
                </a:lnTo>
                <a:lnTo>
                  <a:pt x="790653" y="3374098"/>
                </a:lnTo>
                <a:lnTo>
                  <a:pt x="848770" y="3655936"/>
                </a:lnTo>
                <a:lnTo>
                  <a:pt x="845971" y="3705246"/>
                </a:lnTo>
                <a:lnTo>
                  <a:pt x="842662" y="3752084"/>
                </a:lnTo>
                <a:lnTo>
                  <a:pt x="838910" y="3796775"/>
                </a:lnTo>
                <a:lnTo>
                  <a:pt x="834688" y="3839183"/>
                </a:lnTo>
                <a:lnTo>
                  <a:pt x="817530" y="3881741"/>
                </a:lnTo>
                <a:lnTo>
                  <a:pt x="787407" y="3924313"/>
                </a:lnTo>
                <a:lnTo>
                  <a:pt x="777649" y="3939877"/>
                </a:lnTo>
                <a:lnTo>
                  <a:pt x="767972" y="3955834"/>
                </a:lnTo>
                <a:lnTo>
                  <a:pt x="770680" y="3968964"/>
                </a:lnTo>
                <a:lnTo>
                  <a:pt x="760760" y="3983742"/>
                </a:lnTo>
                <a:lnTo>
                  <a:pt x="730745" y="4026837"/>
                </a:lnTo>
                <a:lnTo>
                  <a:pt x="700896" y="4070738"/>
                </a:lnTo>
                <a:lnTo>
                  <a:pt x="671187" y="4115317"/>
                </a:lnTo>
                <a:lnTo>
                  <a:pt x="641592" y="4160449"/>
                </a:lnTo>
                <a:lnTo>
                  <a:pt x="612085" y="4206007"/>
                </a:lnTo>
                <a:lnTo>
                  <a:pt x="595077" y="4249300"/>
                </a:lnTo>
                <a:lnTo>
                  <a:pt x="506850" y="4387400"/>
                </a:lnTo>
                <a:lnTo>
                  <a:pt x="490028" y="4431590"/>
                </a:lnTo>
                <a:lnTo>
                  <a:pt x="460872" y="4478853"/>
                </a:lnTo>
                <a:lnTo>
                  <a:pt x="431818" y="4526607"/>
                </a:lnTo>
                <a:lnTo>
                  <a:pt x="415300" y="4572272"/>
                </a:lnTo>
                <a:lnTo>
                  <a:pt x="386438" y="4620960"/>
                </a:lnTo>
                <a:lnTo>
                  <a:pt x="370106" y="4667526"/>
                </a:lnTo>
                <a:lnTo>
                  <a:pt x="341423" y="4717082"/>
                </a:lnTo>
                <a:lnTo>
                  <a:pt x="292842" y="4858793"/>
                </a:lnTo>
                <a:lnTo>
                  <a:pt x="245283" y="5005459"/>
                </a:lnTo>
                <a:lnTo>
                  <a:pt x="248089" y="5019069"/>
                </a:lnTo>
                <a:lnTo>
                  <a:pt x="238430" y="5035114"/>
                </a:lnTo>
                <a:lnTo>
                  <a:pt x="241156" y="5048332"/>
                </a:lnTo>
                <a:lnTo>
                  <a:pt x="231362" y="5063721"/>
                </a:lnTo>
                <a:lnTo>
                  <a:pt x="215647" y="5113280"/>
                </a:lnTo>
                <a:lnTo>
                  <a:pt x="207479" y="5262318"/>
                </a:lnTo>
                <a:lnTo>
                  <a:pt x="205171" y="5314011"/>
                </a:lnTo>
                <a:lnTo>
                  <a:pt x="290213" y="5726422"/>
                </a:lnTo>
                <a:lnTo>
                  <a:pt x="276635" y="5723459"/>
                </a:lnTo>
                <a:lnTo>
                  <a:pt x="263341" y="5721874"/>
                </a:lnTo>
                <a:lnTo>
                  <a:pt x="249668" y="5718452"/>
                </a:lnTo>
                <a:lnTo>
                  <a:pt x="235671" y="5713458"/>
                </a:lnTo>
                <a:lnTo>
                  <a:pt x="233842" y="5704588"/>
                </a:lnTo>
                <a:lnTo>
                  <a:pt x="166645" y="5630255"/>
                </a:lnTo>
                <a:lnTo>
                  <a:pt x="132614" y="5590991"/>
                </a:lnTo>
                <a:lnTo>
                  <a:pt x="110157" y="5544968"/>
                </a:lnTo>
                <a:lnTo>
                  <a:pt x="92362" y="5521556"/>
                </a:lnTo>
                <a:lnTo>
                  <a:pt x="87086" y="5495973"/>
                </a:lnTo>
                <a:lnTo>
                  <a:pt x="69427" y="5473217"/>
                </a:lnTo>
                <a:lnTo>
                  <a:pt x="41347" y="5337043"/>
                </a:lnTo>
                <a:lnTo>
                  <a:pt x="23588" y="5313807"/>
                </a:lnTo>
                <a:close/>
              </a:path>
              <a:path w="1388744" h="5728335">
                <a:moveTo>
                  <a:pt x="359486" y="2540846"/>
                </a:moveTo>
                <a:lnTo>
                  <a:pt x="277841" y="2144914"/>
                </a:lnTo>
                <a:lnTo>
                  <a:pt x="300782" y="2193279"/>
                </a:lnTo>
                <a:lnTo>
                  <a:pt x="327864" y="2261730"/>
                </a:lnTo>
                <a:lnTo>
                  <a:pt x="340717" y="2324060"/>
                </a:lnTo>
                <a:lnTo>
                  <a:pt x="362831" y="2368417"/>
                </a:lnTo>
                <a:lnTo>
                  <a:pt x="372447" y="2415051"/>
                </a:lnTo>
                <a:lnTo>
                  <a:pt x="416398" y="2502419"/>
                </a:lnTo>
                <a:lnTo>
                  <a:pt x="425865" y="2548328"/>
                </a:lnTo>
                <a:lnTo>
                  <a:pt x="491357" y="2677280"/>
                </a:lnTo>
                <a:lnTo>
                  <a:pt x="547211" y="2759492"/>
                </a:lnTo>
                <a:lnTo>
                  <a:pt x="590762" y="2844922"/>
                </a:lnTo>
                <a:lnTo>
                  <a:pt x="692390" y="3337763"/>
                </a:lnTo>
                <a:lnTo>
                  <a:pt x="675757" y="3319988"/>
                </a:lnTo>
                <a:lnTo>
                  <a:pt x="657434" y="3231130"/>
                </a:lnTo>
                <a:lnTo>
                  <a:pt x="634958" y="3185016"/>
                </a:lnTo>
                <a:lnTo>
                  <a:pt x="624936" y="3136415"/>
                </a:lnTo>
                <a:lnTo>
                  <a:pt x="579999" y="3044264"/>
                </a:lnTo>
                <a:lnTo>
                  <a:pt x="569929" y="2995430"/>
                </a:lnTo>
                <a:lnTo>
                  <a:pt x="525163" y="2904103"/>
                </a:lnTo>
                <a:lnTo>
                  <a:pt x="515298" y="2856266"/>
                </a:lnTo>
                <a:lnTo>
                  <a:pt x="359486" y="2540846"/>
                </a:lnTo>
                <a:close/>
              </a:path>
              <a:path w="1388744" h="5728335">
                <a:moveTo>
                  <a:pt x="240280" y="2214296"/>
                </a:moveTo>
                <a:lnTo>
                  <a:pt x="150555" y="1779176"/>
                </a:lnTo>
                <a:lnTo>
                  <a:pt x="153180" y="1729023"/>
                </a:lnTo>
                <a:lnTo>
                  <a:pt x="262646" y="2259879"/>
                </a:lnTo>
                <a:lnTo>
                  <a:pt x="240280" y="2214296"/>
                </a:lnTo>
                <a:close/>
              </a:path>
              <a:path w="1388744" h="5728335">
                <a:moveTo>
                  <a:pt x="197923" y="2071774"/>
                </a:moveTo>
                <a:lnTo>
                  <a:pt x="167824" y="1925809"/>
                </a:lnTo>
                <a:lnTo>
                  <a:pt x="170314" y="1875000"/>
                </a:lnTo>
                <a:lnTo>
                  <a:pt x="220361" y="2117702"/>
                </a:lnTo>
                <a:lnTo>
                  <a:pt x="197923" y="2071774"/>
                </a:lnTo>
                <a:close/>
              </a:path>
              <a:path w="1388744" h="5728335">
                <a:moveTo>
                  <a:pt x="51794" y="5450592"/>
                </a:moveTo>
                <a:lnTo>
                  <a:pt x="39684" y="5391867"/>
                </a:lnTo>
                <a:lnTo>
                  <a:pt x="46721" y="5363107"/>
                </a:lnTo>
                <a:lnTo>
                  <a:pt x="69427" y="5473217"/>
                </a:lnTo>
                <a:lnTo>
                  <a:pt x="51794" y="5450592"/>
                </a:lnTo>
                <a:close/>
              </a:path>
              <a:path w="1388744" h="5728335">
                <a:moveTo>
                  <a:pt x="3009" y="5276894"/>
                </a:moveTo>
                <a:lnTo>
                  <a:pt x="0" y="5262300"/>
                </a:lnTo>
                <a:lnTo>
                  <a:pt x="9428" y="5245141"/>
                </a:lnTo>
                <a:lnTo>
                  <a:pt x="18348" y="5288398"/>
                </a:lnTo>
                <a:lnTo>
                  <a:pt x="3009" y="527689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2" name="object 3"/>
          <p:cNvGrpSpPr/>
          <p:nvPr/>
        </p:nvGrpSpPr>
        <p:grpSpPr>
          <a:xfrm>
            <a:off x="0" y="0"/>
            <a:ext cx="16781400" cy="10286640"/>
            <a:chOff x="0" y="0"/>
            <a:chExt cx="16781400" cy="10286640"/>
          </a:xfrm>
        </p:grpSpPr>
        <p:sp>
          <p:nvSpPr>
            <p:cNvPr id="163" name="object 4"/>
            <p:cNvSpPr/>
            <p:nvPr/>
          </p:nvSpPr>
          <p:spPr>
            <a:xfrm>
              <a:off x="0" y="0"/>
              <a:ext cx="3334680" cy="5731200"/>
            </a:xfrm>
            <a:custGeom>
              <a:avLst/>
              <a:gdLst>
                <a:gd name="textAreaLeft" fmla="*/ 0 w 3334680"/>
                <a:gd name="textAreaRight" fmla="*/ 3335040 w 3334680"/>
                <a:gd name="textAreaTop" fmla="*/ 0 h 5731200"/>
                <a:gd name="textAreaBottom" fmla="*/ 5731560 h 5731200"/>
              </a:gdLst>
              <a:ahLst/>
              <a:rect l="textAreaLeft" t="textAreaTop" r="textAreaRight" b="textAreaBottom"/>
              <a:pathLst>
                <a:path w="3335020" h="5731510">
                  <a:moveTo>
                    <a:pt x="0" y="5731111"/>
                  </a:moveTo>
                  <a:lnTo>
                    <a:pt x="0" y="0"/>
                  </a:lnTo>
                  <a:lnTo>
                    <a:pt x="3334972" y="0"/>
                  </a:lnTo>
                  <a:lnTo>
                    <a:pt x="3328679" y="6244"/>
                  </a:lnTo>
                  <a:lnTo>
                    <a:pt x="3294446" y="38669"/>
                  </a:lnTo>
                  <a:lnTo>
                    <a:pt x="3259367" y="70532"/>
                  </a:lnTo>
                  <a:lnTo>
                    <a:pt x="3223443" y="101971"/>
                  </a:lnTo>
                  <a:lnTo>
                    <a:pt x="3185101" y="135822"/>
                  </a:lnTo>
                  <a:lnTo>
                    <a:pt x="3147165" y="170323"/>
                  </a:lnTo>
                  <a:lnTo>
                    <a:pt x="3109635" y="205311"/>
                  </a:lnTo>
                  <a:lnTo>
                    <a:pt x="3072511" y="240623"/>
                  </a:lnTo>
                  <a:lnTo>
                    <a:pt x="3035792" y="276097"/>
                  </a:lnTo>
                  <a:lnTo>
                    <a:pt x="3005706" y="302486"/>
                  </a:lnTo>
                  <a:lnTo>
                    <a:pt x="2973876" y="326180"/>
                  </a:lnTo>
                  <a:lnTo>
                    <a:pt x="2940461" y="347655"/>
                  </a:lnTo>
                  <a:lnTo>
                    <a:pt x="2905620" y="367387"/>
                  </a:lnTo>
                  <a:lnTo>
                    <a:pt x="2859819" y="390616"/>
                  </a:lnTo>
                  <a:lnTo>
                    <a:pt x="2813642" y="412906"/>
                  </a:lnTo>
                  <a:lnTo>
                    <a:pt x="2766995" y="434163"/>
                  </a:lnTo>
                  <a:lnTo>
                    <a:pt x="2719785" y="454293"/>
                  </a:lnTo>
                  <a:lnTo>
                    <a:pt x="2671918" y="473202"/>
                  </a:lnTo>
                  <a:lnTo>
                    <a:pt x="2623299" y="490797"/>
                  </a:lnTo>
                  <a:lnTo>
                    <a:pt x="2585843" y="504611"/>
                  </a:lnTo>
                  <a:lnTo>
                    <a:pt x="2549338" y="520170"/>
                  </a:lnTo>
                  <a:lnTo>
                    <a:pt x="2513466" y="536679"/>
                  </a:lnTo>
                  <a:lnTo>
                    <a:pt x="2477912" y="553347"/>
                  </a:lnTo>
                  <a:lnTo>
                    <a:pt x="2438210" y="578071"/>
                  </a:lnTo>
                  <a:lnTo>
                    <a:pt x="2364857" y="632168"/>
                  </a:lnTo>
                  <a:lnTo>
                    <a:pt x="2305476" y="678447"/>
                  </a:lnTo>
                  <a:lnTo>
                    <a:pt x="2264031" y="708428"/>
                  </a:lnTo>
                  <a:lnTo>
                    <a:pt x="2221160" y="735714"/>
                  </a:lnTo>
                  <a:lnTo>
                    <a:pt x="2177338" y="761416"/>
                  </a:lnTo>
                  <a:lnTo>
                    <a:pt x="2133040" y="786642"/>
                  </a:lnTo>
                  <a:lnTo>
                    <a:pt x="2089968" y="813947"/>
                  </a:lnTo>
                  <a:lnTo>
                    <a:pt x="2049085" y="843618"/>
                  </a:lnTo>
                  <a:lnTo>
                    <a:pt x="2010301" y="875536"/>
                  </a:lnTo>
                  <a:lnTo>
                    <a:pt x="1973528" y="909583"/>
                  </a:lnTo>
                  <a:lnTo>
                    <a:pt x="1938677" y="945642"/>
                  </a:lnTo>
                  <a:lnTo>
                    <a:pt x="1905660" y="983593"/>
                  </a:lnTo>
                  <a:lnTo>
                    <a:pt x="1874387" y="1023318"/>
                  </a:lnTo>
                  <a:lnTo>
                    <a:pt x="1794201" y="1175237"/>
                  </a:lnTo>
                  <a:lnTo>
                    <a:pt x="1773995" y="1216730"/>
                  </a:lnTo>
                  <a:lnTo>
                    <a:pt x="1754358" y="1258304"/>
                  </a:lnTo>
                  <a:lnTo>
                    <a:pt x="1735472" y="1301562"/>
                  </a:lnTo>
                  <a:lnTo>
                    <a:pt x="1717667" y="1345148"/>
                  </a:lnTo>
                  <a:lnTo>
                    <a:pt x="1700895" y="1389110"/>
                  </a:lnTo>
                  <a:lnTo>
                    <a:pt x="1685108" y="1433495"/>
                  </a:lnTo>
                  <a:lnTo>
                    <a:pt x="1670261" y="1478349"/>
                  </a:lnTo>
                  <a:lnTo>
                    <a:pt x="1656306" y="1523720"/>
                  </a:lnTo>
                  <a:lnTo>
                    <a:pt x="1642993" y="1565534"/>
                  </a:lnTo>
                  <a:lnTo>
                    <a:pt x="1628412" y="1607190"/>
                  </a:lnTo>
                  <a:lnTo>
                    <a:pt x="1612563" y="1648530"/>
                  </a:lnTo>
                  <a:lnTo>
                    <a:pt x="1576161" y="1735254"/>
                  </a:lnTo>
                  <a:lnTo>
                    <a:pt x="1558823" y="1781602"/>
                  </a:lnTo>
                  <a:lnTo>
                    <a:pt x="1543351" y="1828518"/>
                  </a:lnTo>
                  <a:lnTo>
                    <a:pt x="1529664" y="1876084"/>
                  </a:lnTo>
                  <a:lnTo>
                    <a:pt x="1506591" y="1970876"/>
                  </a:lnTo>
                  <a:lnTo>
                    <a:pt x="1495907" y="2017210"/>
                  </a:lnTo>
                  <a:lnTo>
                    <a:pt x="1486034" y="2063626"/>
                  </a:lnTo>
                  <a:lnTo>
                    <a:pt x="1477379" y="2110366"/>
                  </a:lnTo>
                  <a:lnTo>
                    <a:pt x="1470346" y="2157674"/>
                  </a:lnTo>
                  <a:lnTo>
                    <a:pt x="1463346" y="2199225"/>
                  </a:lnTo>
                  <a:lnTo>
                    <a:pt x="1453652" y="2240300"/>
                  </a:lnTo>
                  <a:lnTo>
                    <a:pt x="1443007" y="2281058"/>
                  </a:lnTo>
                  <a:lnTo>
                    <a:pt x="1433154" y="2321657"/>
                  </a:lnTo>
                  <a:lnTo>
                    <a:pt x="1420890" y="2374917"/>
                  </a:lnTo>
                  <a:lnTo>
                    <a:pt x="1409424" y="2428224"/>
                  </a:lnTo>
                  <a:lnTo>
                    <a:pt x="1398709" y="2481625"/>
                  </a:lnTo>
                  <a:lnTo>
                    <a:pt x="1388699" y="2535167"/>
                  </a:lnTo>
                  <a:lnTo>
                    <a:pt x="1379346" y="2588897"/>
                  </a:lnTo>
                  <a:lnTo>
                    <a:pt x="1362917" y="2688532"/>
                  </a:lnTo>
                  <a:lnTo>
                    <a:pt x="1356023" y="2734362"/>
                  </a:lnTo>
                  <a:lnTo>
                    <a:pt x="1351348" y="2780509"/>
                  </a:lnTo>
                  <a:lnTo>
                    <a:pt x="1350317" y="2827131"/>
                  </a:lnTo>
                  <a:lnTo>
                    <a:pt x="1342500" y="2872126"/>
                  </a:lnTo>
                  <a:lnTo>
                    <a:pt x="1338091" y="2917690"/>
                  </a:lnTo>
                  <a:lnTo>
                    <a:pt x="1332019" y="3009663"/>
                  </a:lnTo>
                  <a:lnTo>
                    <a:pt x="1326650" y="3055354"/>
                  </a:lnTo>
                  <a:lnTo>
                    <a:pt x="1324484" y="3068298"/>
                  </a:lnTo>
                  <a:lnTo>
                    <a:pt x="1323269" y="3081558"/>
                  </a:lnTo>
                  <a:lnTo>
                    <a:pt x="1323269" y="3546950"/>
                  </a:lnTo>
                  <a:lnTo>
                    <a:pt x="1322424" y="3560828"/>
                  </a:lnTo>
                  <a:lnTo>
                    <a:pt x="1321684" y="3593793"/>
                  </a:lnTo>
                  <a:lnTo>
                    <a:pt x="1321470" y="3676285"/>
                  </a:lnTo>
                  <a:lnTo>
                    <a:pt x="1320713" y="3725568"/>
                  </a:lnTo>
                  <a:lnTo>
                    <a:pt x="1318657" y="3774769"/>
                  </a:lnTo>
                  <a:lnTo>
                    <a:pt x="1314654" y="3824052"/>
                  </a:lnTo>
                  <a:lnTo>
                    <a:pt x="1305096" y="3895397"/>
                  </a:lnTo>
                  <a:lnTo>
                    <a:pt x="1303405" y="3917533"/>
                  </a:lnTo>
                  <a:lnTo>
                    <a:pt x="1296643" y="4050029"/>
                  </a:lnTo>
                  <a:lnTo>
                    <a:pt x="1293685" y="4093904"/>
                  </a:lnTo>
                  <a:lnTo>
                    <a:pt x="1286553" y="4170269"/>
                  </a:lnTo>
                  <a:lnTo>
                    <a:pt x="1285232" y="4203235"/>
                  </a:lnTo>
                  <a:lnTo>
                    <a:pt x="1285179" y="4320221"/>
                  </a:lnTo>
                  <a:lnTo>
                    <a:pt x="1279526" y="4366584"/>
                  </a:lnTo>
                  <a:lnTo>
                    <a:pt x="1270149" y="4413945"/>
                  </a:lnTo>
                  <a:lnTo>
                    <a:pt x="1259028" y="4460197"/>
                  </a:lnTo>
                  <a:lnTo>
                    <a:pt x="1245233" y="4512915"/>
                  </a:lnTo>
                  <a:lnTo>
                    <a:pt x="1230221" y="4565471"/>
                  </a:lnTo>
                  <a:lnTo>
                    <a:pt x="1213992" y="4617702"/>
                  </a:lnTo>
                  <a:lnTo>
                    <a:pt x="1196546" y="4669446"/>
                  </a:lnTo>
                  <a:lnTo>
                    <a:pt x="1171701" y="4737051"/>
                  </a:lnTo>
                  <a:lnTo>
                    <a:pt x="1166471" y="4753718"/>
                  </a:lnTo>
                  <a:lnTo>
                    <a:pt x="1163143" y="4770703"/>
                  </a:lnTo>
                  <a:lnTo>
                    <a:pt x="1161875" y="4810404"/>
                  </a:lnTo>
                  <a:lnTo>
                    <a:pt x="1157596" y="4831695"/>
                  </a:lnTo>
                  <a:lnTo>
                    <a:pt x="1150781" y="4852351"/>
                  </a:lnTo>
                  <a:lnTo>
                    <a:pt x="1136543" y="4886902"/>
                  </a:lnTo>
                  <a:lnTo>
                    <a:pt x="1131181" y="4901430"/>
                  </a:lnTo>
                  <a:lnTo>
                    <a:pt x="1125502" y="4915958"/>
                  </a:lnTo>
                  <a:lnTo>
                    <a:pt x="1118713" y="4930169"/>
                  </a:lnTo>
                  <a:lnTo>
                    <a:pt x="1113536" y="4942056"/>
                  </a:lnTo>
                  <a:lnTo>
                    <a:pt x="1107725" y="4954259"/>
                  </a:lnTo>
                  <a:lnTo>
                    <a:pt x="1100645" y="4965829"/>
                  </a:lnTo>
                  <a:lnTo>
                    <a:pt x="1091664" y="4975814"/>
                  </a:lnTo>
                  <a:lnTo>
                    <a:pt x="1072910" y="4995229"/>
                  </a:lnTo>
                  <a:lnTo>
                    <a:pt x="1058276" y="5017021"/>
                  </a:lnTo>
                  <a:lnTo>
                    <a:pt x="1032495" y="5062032"/>
                  </a:lnTo>
                  <a:lnTo>
                    <a:pt x="1004426" y="5104969"/>
                  </a:lnTo>
                  <a:lnTo>
                    <a:pt x="974673" y="5146242"/>
                  </a:lnTo>
                  <a:lnTo>
                    <a:pt x="943137" y="5185772"/>
                  </a:lnTo>
                  <a:lnTo>
                    <a:pt x="909719" y="5223479"/>
                  </a:lnTo>
                  <a:lnTo>
                    <a:pt x="874320" y="5259284"/>
                  </a:lnTo>
                  <a:lnTo>
                    <a:pt x="836841" y="5293108"/>
                  </a:lnTo>
                  <a:lnTo>
                    <a:pt x="797182" y="5324872"/>
                  </a:lnTo>
                  <a:lnTo>
                    <a:pt x="755246" y="5354496"/>
                  </a:lnTo>
                  <a:lnTo>
                    <a:pt x="672690" y="5408189"/>
                  </a:lnTo>
                  <a:lnTo>
                    <a:pt x="631486" y="5435184"/>
                  </a:lnTo>
                  <a:lnTo>
                    <a:pt x="590371" y="5462356"/>
                  </a:lnTo>
                  <a:lnTo>
                    <a:pt x="549374" y="5489764"/>
                  </a:lnTo>
                  <a:lnTo>
                    <a:pt x="508524" y="5517469"/>
                  </a:lnTo>
                  <a:lnTo>
                    <a:pt x="467853" y="5545528"/>
                  </a:lnTo>
                  <a:lnTo>
                    <a:pt x="435812" y="5565814"/>
                  </a:lnTo>
                  <a:lnTo>
                    <a:pt x="369194" y="5598780"/>
                  </a:lnTo>
                  <a:lnTo>
                    <a:pt x="282051" y="5628708"/>
                  </a:lnTo>
                  <a:lnTo>
                    <a:pt x="229486" y="5645481"/>
                  </a:lnTo>
                  <a:lnTo>
                    <a:pt x="176921" y="5662571"/>
                  </a:lnTo>
                  <a:lnTo>
                    <a:pt x="124672" y="5680771"/>
                  </a:lnTo>
                  <a:lnTo>
                    <a:pt x="78378" y="5698569"/>
                  </a:lnTo>
                  <a:lnTo>
                    <a:pt x="32652" y="5717260"/>
                  </a:lnTo>
                  <a:lnTo>
                    <a:pt x="0" y="5731111"/>
                  </a:lnTo>
                  <a:close/>
                </a:path>
                <a:path w="3335020" h="5731510">
                  <a:moveTo>
                    <a:pt x="1323269" y="3546950"/>
                  </a:moveTo>
                  <a:lnTo>
                    <a:pt x="1323269" y="3081558"/>
                  </a:lnTo>
                  <a:lnTo>
                    <a:pt x="1323322" y="3094818"/>
                  </a:lnTo>
                  <a:lnTo>
                    <a:pt x="1324959" y="3107761"/>
                  </a:lnTo>
                  <a:lnTo>
                    <a:pt x="1329909" y="3156638"/>
                  </a:lnTo>
                  <a:lnTo>
                    <a:pt x="1331694" y="3205840"/>
                  </a:lnTo>
                  <a:lnTo>
                    <a:pt x="1332587" y="3304893"/>
                  </a:lnTo>
                  <a:lnTo>
                    <a:pt x="1335103" y="3354581"/>
                  </a:lnTo>
                  <a:lnTo>
                    <a:pt x="1336423" y="3389818"/>
                  </a:lnTo>
                  <a:lnTo>
                    <a:pt x="1335525" y="3424739"/>
                  </a:lnTo>
                  <a:lnTo>
                    <a:pt x="1332725" y="3459659"/>
                  </a:lnTo>
                  <a:lnTo>
                    <a:pt x="1332019" y="3465336"/>
                  </a:lnTo>
                  <a:lnTo>
                    <a:pt x="1324431" y="3527862"/>
                  </a:lnTo>
                  <a:lnTo>
                    <a:pt x="1323269" y="3546950"/>
                  </a:lnTo>
                  <a:close/>
                </a:path>
                <a:path w="3335020" h="5731510">
                  <a:moveTo>
                    <a:pt x="1285179" y="4320221"/>
                  </a:moveTo>
                  <a:lnTo>
                    <a:pt x="1285179" y="4236201"/>
                  </a:lnTo>
                  <a:lnTo>
                    <a:pt x="1286077" y="4269166"/>
                  </a:lnTo>
                  <a:lnTo>
                    <a:pt x="1285417" y="4318271"/>
                  </a:lnTo>
                  <a:lnTo>
                    <a:pt x="1285179" y="4320221"/>
                  </a:lnTo>
                  <a:close/>
                </a:path>
              </a:pathLst>
            </a:custGeom>
            <a:solidFill>
              <a:srgbClr val="d49d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64" name="object 5" descr=""/>
            <p:cNvPicPr/>
            <p:nvPr/>
          </p:nvPicPr>
          <p:blipFill>
            <a:blip r:embed="rId1"/>
            <a:stretch/>
          </p:blipFill>
          <p:spPr>
            <a:xfrm>
              <a:off x="1846440" y="1019160"/>
              <a:ext cx="14934960" cy="9267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520000" y="180000"/>
            <a:ext cx="14861520" cy="1730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5400" spc="109" strike="noStrike">
                <a:solidFill>
                  <a:srgbClr val="d49d25"/>
                </a:solidFill>
                <a:latin typeface="Cambria"/>
              </a:rPr>
              <a:t>Factory:La</a:t>
            </a:r>
            <a:r>
              <a:rPr b="0" lang="fr-FR" sz="5400" spc="72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5400" spc="9" strike="noStrike">
                <a:solidFill>
                  <a:srgbClr val="d49d25"/>
                </a:solidFill>
                <a:latin typeface="Cambria"/>
              </a:rPr>
              <a:t>classe</a:t>
            </a:r>
            <a:r>
              <a:rPr b="0" lang="fr-FR" sz="5400" spc="72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5400" spc="143" strike="noStrike">
                <a:solidFill>
                  <a:srgbClr val="d49d25"/>
                </a:solidFill>
                <a:latin typeface="Cambria"/>
              </a:rPr>
              <a:t>Client</a:t>
            </a:r>
            <a:r>
              <a:rPr b="0" lang="fr-FR" sz="5400" spc="77" strike="noStrike">
                <a:solidFill>
                  <a:srgbClr val="d49d25"/>
                </a:solidFill>
                <a:latin typeface="Cambria"/>
              </a:rPr>
              <a:t> qui</a:t>
            </a:r>
            <a:r>
              <a:rPr b="0" lang="fr-FR" sz="5400" spc="72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5400" spc="18" strike="noStrike">
                <a:solidFill>
                  <a:srgbClr val="d49d25"/>
                </a:solidFill>
                <a:latin typeface="Cambria"/>
              </a:rPr>
              <a:t>utilise</a:t>
            </a:r>
            <a:r>
              <a:rPr b="0" lang="fr-FR" sz="5400" spc="77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5400" spc="58" strike="noStrike">
                <a:solidFill>
                  <a:srgbClr val="d49d25"/>
                </a:solidFill>
                <a:latin typeface="Cambria"/>
              </a:rPr>
              <a:t>Fabrique</a:t>
            </a:r>
            <a:endParaRPr b="0" lang="fr-F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object 7"/>
          <p:cNvSpPr/>
          <p:nvPr/>
        </p:nvSpPr>
        <p:spPr>
          <a:xfrm>
            <a:off x="-7200" y="5178600"/>
            <a:ext cx="18295200" cy="5111280"/>
          </a:xfrm>
          <a:custGeom>
            <a:avLst/>
            <a:gdLst>
              <a:gd name="textAreaLeft" fmla="*/ 0 w 18295200"/>
              <a:gd name="textAreaRight" fmla="*/ 18295560 w 18295200"/>
              <a:gd name="textAreaTop" fmla="*/ 0 h 5111280"/>
              <a:gd name="textAreaBottom" fmla="*/ 5111640 h 5111280"/>
            </a:gdLst>
            <a:ahLst/>
            <a:rect l="textAreaLeft" t="textAreaTop" r="textAreaRight" b="textAreaBottom"/>
            <a:pathLst>
              <a:path w="18295620" h="5111750">
                <a:moveTo>
                  <a:pt x="1516786" y="381850"/>
                </a:moveTo>
                <a:lnTo>
                  <a:pt x="1502625" y="338963"/>
                </a:lnTo>
                <a:lnTo>
                  <a:pt x="1485938" y="328891"/>
                </a:lnTo>
                <a:lnTo>
                  <a:pt x="1513103" y="411238"/>
                </a:lnTo>
                <a:lnTo>
                  <a:pt x="1516786" y="381850"/>
                </a:lnTo>
                <a:close/>
              </a:path>
              <a:path w="18295620" h="5111750">
                <a:moveTo>
                  <a:pt x="1898269" y="4862195"/>
                </a:moveTo>
                <a:lnTo>
                  <a:pt x="1887537" y="4829657"/>
                </a:lnTo>
                <a:lnTo>
                  <a:pt x="1897761" y="4779594"/>
                </a:lnTo>
                <a:lnTo>
                  <a:pt x="1887880" y="4587494"/>
                </a:lnTo>
                <a:lnTo>
                  <a:pt x="1888248" y="4548086"/>
                </a:lnTo>
                <a:lnTo>
                  <a:pt x="1876513" y="4512513"/>
                </a:lnTo>
                <a:lnTo>
                  <a:pt x="1876590" y="4472203"/>
                </a:lnTo>
                <a:lnTo>
                  <a:pt x="1854974" y="4406684"/>
                </a:lnTo>
                <a:lnTo>
                  <a:pt x="1862366" y="4388548"/>
                </a:lnTo>
                <a:lnTo>
                  <a:pt x="1857870" y="4374908"/>
                </a:lnTo>
                <a:lnTo>
                  <a:pt x="1840611" y="4079379"/>
                </a:lnTo>
                <a:lnTo>
                  <a:pt x="1679765" y="3591852"/>
                </a:lnTo>
                <a:lnTo>
                  <a:pt x="1825459" y="4033431"/>
                </a:lnTo>
                <a:lnTo>
                  <a:pt x="1822284" y="3983317"/>
                </a:lnTo>
                <a:lnTo>
                  <a:pt x="1749526" y="3762781"/>
                </a:lnTo>
                <a:lnTo>
                  <a:pt x="1791639" y="3890391"/>
                </a:lnTo>
                <a:lnTo>
                  <a:pt x="1788261" y="3839641"/>
                </a:lnTo>
                <a:lnTo>
                  <a:pt x="1757133" y="3745280"/>
                </a:lnTo>
                <a:lnTo>
                  <a:pt x="1729511" y="3702113"/>
                </a:lnTo>
                <a:lnTo>
                  <a:pt x="1683105" y="3561397"/>
                </a:lnTo>
                <a:lnTo>
                  <a:pt x="1655635" y="3518712"/>
                </a:lnTo>
                <a:lnTo>
                  <a:pt x="1640255" y="3472078"/>
                </a:lnTo>
                <a:lnTo>
                  <a:pt x="1612836" y="3429482"/>
                </a:lnTo>
                <a:lnTo>
                  <a:pt x="1597469" y="3382937"/>
                </a:lnTo>
                <a:lnTo>
                  <a:pt x="1569986" y="3340138"/>
                </a:lnTo>
                <a:lnTo>
                  <a:pt x="1554568" y="3293414"/>
                </a:lnTo>
                <a:lnTo>
                  <a:pt x="1527111" y="3250730"/>
                </a:lnTo>
                <a:lnTo>
                  <a:pt x="1308684" y="2912935"/>
                </a:lnTo>
                <a:lnTo>
                  <a:pt x="1293304" y="2866313"/>
                </a:lnTo>
                <a:lnTo>
                  <a:pt x="1265770" y="2823387"/>
                </a:lnTo>
                <a:lnTo>
                  <a:pt x="1250149" y="2776029"/>
                </a:lnTo>
                <a:lnTo>
                  <a:pt x="1194904" y="2689656"/>
                </a:lnTo>
                <a:lnTo>
                  <a:pt x="1179360" y="2642539"/>
                </a:lnTo>
                <a:lnTo>
                  <a:pt x="1151724" y="2599321"/>
                </a:lnTo>
                <a:lnTo>
                  <a:pt x="1123302" y="2513152"/>
                </a:lnTo>
                <a:lnTo>
                  <a:pt x="1104734" y="2497417"/>
                </a:lnTo>
                <a:lnTo>
                  <a:pt x="1082027" y="2428570"/>
                </a:lnTo>
                <a:lnTo>
                  <a:pt x="1053934" y="2383967"/>
                </a:lnTo>
                <a:lnTo>
                  <a:pt x="1101420" y="2527922"/>
                </a:lnTo>
                <a:lnTo>
                  <a:pt x="1037971" y="2335580"/>
                </a:lnTo>
                <a:lnTo>
                  <a:pt x="1034148" y="2283434"/>
                </a:lnTo>
                <a:lnTo>
                  <a:pt x="1018336" y="2235517"/>
                </a:lnTo>
                <a:lnTo>
                  <a:pt x="1007706" y="2081695"/>
                </a:lnTo>
                <a:lnTo>
                  <a:pt x="1010056" y="2048268"/>
                </a:lnTo>
                <a:lnTo>
                  <a:pt x="1013155" y="2017128"/>
                </a:lnTo>
                <a:lnTo>
                  <a:pt x="1029157" y="1984552"/>
                </a:lnTo>
                <a:lnTo>
                  <a:pt x="1034021" y="1958759"/>
                </a:lnTo>
                <a:lnTo>
                  <a:pt x="1072438" y="1913064"/>
                </a:lnTo>
                <a:lnTo>
                  <a:pt x="1098448" y="1870303"/>
                </a:lnTo>
                <a:lnTo>
                  <a:pt x="1124204" y="1826780"/>
                </a:lnTo>
                <a:lnTo>
                  <a:pt x="1149819" y="1782800"/>
                </a:lnTo>
                <a:lnTo>
                  <a:pt x="1163320" y="1742655"/>
                </a:lnTo>
                <a:lnTo>
                  <a:pt x="1188935" y="1698688"/>
                </a:lnTo>
                <a:lnTo>
                  <a:pt x="1240447" y="1611604"/>
                </a:lnTo>
                <a:lnTo>
                  <a:pt x="1266101" y="1567738"/>
                </a:lnTo>
                <a:lnTo>
                  <a:pt x="1279563" y="1527479"/>
                </a:lnTo>
                <a:lnTo>
                  <a:pt x="1329778" y="1436497"/>
                </a:lnTo>
                <a:lnTo>
                  <a:pt x="1354264" y="1389100"/>
                </a:lnTo>
                <a:lnTo>
                  <a:pt x="1365262" y="1341348"/>
                </a:lnTo>
                <a:lnTo>
                  <a:pt x="1390421" y="1296022"/>
                </a:lnTo>
                <a:lnTo>
                  <a:pt x="1403032" y="1253172"/>
                </a:lnTo>
                <a:lnTo>
                  <a:pt x="1415262" y="1209167"/>
                </a:lnTo>
                <a:lnTo>
                  <a:pt x="1439278" y="1160348"/>
                </a:lnTo>
                <a:lnTo>
                  <a:pt x="1474597" y="1024166"/>
                </a:lnTo>
                <a:lnTo>
                  <a:pt x="1489417" y="988034"/>
                </a:lnTo>
                <a:lnTo>
                  <a:pt x="1491767" y="954608"/>
                </a:lnTo>
                <a:lnTo>
                  <a:pt x="1505839" y="916190"/>
                </a:lnTo>
                <a:lnTo>
                  <a:pt x="1511427" y="811504"/>
                </a:lnTo>
                <a:lnTo>
                  <a:pt x="1525587" y="773366"/>
                </a:lnTo>
                <a:lnTo>
                  <a:pt x="1527644" y="739063"/>
                </a:lnTo>
                <a:lnTo>
                  <a:pt x="1568221" y="537768"/>
                </a:lnTo>
                <a:lnTo>
                  <a:pt x="1563712" y="524129"/>
                </a:lnTo>
                <a:lnTo>
                  <a:pt x="1571104" y="505993"/>
                </a:lnTo>
                <a:lnTo>
                  <a:pt x="1566443" y="491845"/>
                </a:lnTo>
                <a:lnTo>
                  <a:pt x="1549882" y="482193"/>
                </a:lnTo>
                <a:lnTo>
                  <a:pt x="1541754" y="457542"/>
                </a:lnTo>
                <a:lnTo>
                  <a:pt x="1521434" y="436499"/>
                </a:lnTo>
                <a:lnTo>
                  <a:pt x="1477873" y="304469"/>
                </a:lnTo>
                <a:lnTo>
                  <a:pt x="1457718" y="283895"/>
                </a:lnTo>
                <a:lnTo>
                  <a:pt x="1449527" y="259092"/>
                </a:lnTo>
                <a:lnTo>
                  <a:pt x="1429169" y="237883"/>
                </a:lnTo>
                <a:lnTo>
                  <a:pt x="1401559" y="194741"/>
                </a:lnTo>
                <a:lnTo>
                  <a:pt x="1363243" y="159651"/>
                </a:lnTo>
                <a:lnTo>
                  <a:pt x="1287932" y="93548"/>
                </a:lnTo>
                <a:lnTo>
                  <a:pt x="1285100" y="84950"/>
                </a:lnTo>
                <a:lnTo>
                  <a:pt x="1270622" y="81597"/>
                </a:lnTo>
                <a:lnTo>
                  <a:pt x="1256639" y="79768"/>
                </a:lnTo>
                <a:lnTo>
                  <a:pt x="1243253" y="79730"/>
                </a:lnTo>
                <a:lnTo>
                  <a:pt x="1229423" y="78346"/>
                </a:lnTo>
                <a:lnTo>
                  <a:pt x="1203998" y="82346"/>
                </a:lnTo>
                <a:lnTo>
                  <a:pt x="1191044" y="83629"/>
                </a:lnTo>
                <a:lnTo>
                  <a:pt x="1178483" y="86067"/>
                </a:lnTo>
                <a:lnTo>
                  <a:pt x="1144562" y="104863"/>
                </a:lnTo>
                <a:lnTo>
                  <a:pt x="1108468" y="157594"/>
                </a:lnTo>
                <a:lnTo>
                  <a:pt x="1083322" y="202996"/>
                </a:lnTo>
                <a:lnTo>
                  <a:pt x="1058875" y="250507"/>
                </a:lnTo>
                <a:lnTo>
                  <a:pt x="1035151" y="300215"/>
                </a:lnTo>
                <a:lnTo>
                  <a:pt x="1024255" y="348221"/>
                </a:lnTo>
                <a:lnTo>
                  <a:pt x="1014133" y="398614"/>
                </a:lnTo>
                <a:lnTo>
                  <a:pt x="1004824" y="451497"/>
                </a:lnTo>
                <a:lnTo>
                  <a:pt x="996365" y="506933"/>
                </a:lnTo>
                <a:lnTo>
                  <a:pt x="1002093" y="605358"/>
                </a:lnTo>
                <a:lnTo>
                  <a:pt x="992733" y="658050"/>
                </a:lnTo>
                <a:lnTo>
                  <a:pt x="995324" y="706450"/>
                </a:lnTo>
                <a:lnTo>
                  <a:pt x="985748" y="758494"/>
                </a:lnTo>
                <a:lnTo>
                  <a:pt x="968235" y="867549"/>
                </a:lnTo>
                <a:lnTo>
                  <a:pt x="949629" y="973302"/>
                </a:lnTo>
                <a:lnTo>
                  <a:pt x="930033" y="1076032"/>
                </a:lnTo>
                <a:lnTo>
                  <a:pt x="912863" y="1105077"/>
                </a:lnTo>
                <a:lnTo>
                  <a:pt x="907542" y="1129487"/>
                </a:lnTo>
                <a:lnTo>
                  <a:pt x="901979" y="1153147"/>
                </a:lnTo>
                <a:lnTo>
                  <a:pt x="884047" y="1179893"/>
                </a:lnTo>
                <a:lnTo>
                  <a:pt x="868426" y="1213599"/>
                </a:lnTo>
                <a:lnTo>
                  <a:pt x="838682" y="1245044"/>
                </a:lnTo>
                <a:lnTo>
                  <a:pt x="806500" y="1269123"/>
                </a:lnTo>
                <a:lnTo>
                  <a:pt x="759447" y="1288656"/>
                </a:lnTo>
                <a:lnTo>
                  <a:pt x="722172" y="1297266"/>
                </a:lnTo>
                <a:lnTo>
                  <a:pt x="682675" y="1299146"/>
                </a:lnTo>
                <a:lnTo>
                  <a:pt x="640905" y="1294155"/>
                </a:lnTo>
                <a:lnTo>
                  <a:pt x="596836" y="1282166"/>
                </a:lnTo>
                <a:lnTo>
                  <a:pt x="563346" y="1261745"/>
                </a:lnTo>
                <a:lnTo>
                  <a:pt x="517296" y="1243774"/>
                </a:lnTo>
                <a:lnTo>
                  <a:pt x="482968" y="1220800"/>
                </a:lnTo>
                <a:lnTo>
                  <a:pt x="436422" y="1201293"/>
                </a:lnTo>
                <a:lnTo>
                  <a:pt x="433438" y="1192276"/>
                </a:lnTo>
                <a:lnTo>
                  <a:pt x="417982" y="1185951"/>
                </a:lnTo>
                <a:lnTo>
                  <a:pt x="410946" y="1164602"/>
                </a:lnTo>
                <a:lnTo>
                  <a:pt x="388505" y="1137145"/>
                </a:lnTo>
                <a:lnTo>
                  <a:pt x="378637" y="1107236"/>
                </a:lnTo>
                <a:lnTo>
                  <a:pt x="334949" y="1055878"/>
                </a:lnTo>
                <a:lnTo>
                  <a:pt x="283438" y="980795"/>
                </a:lnTo>
                <a:lnTo>
                  <a:pt x="177101" y="658456"/>
                </a:lnTo>
                <a:lnTo>
                  <a:pt x="173507" y="607034"/>
                </a:lnTo>
                <a:lnTo>
                  <a:pt x="142189" y="512127"/>
                </a:lnTo>
                <a:lnTo>
                  <a:pt x="138595" y="460692"/>
                </a:lnTo>
                <a:lnTo>
                  <a:pt x="107289" y="365785"/>
                </a:lnTo>
                <a:lnTo>
                  <a:pt x="103695" y="314363"/>
                </a:lnTo>
                <a:lnTo>
                  <a:pt x="70091" y="212509"/>
                </a:lnTo>
                <a:lnTo>
                  <a:pt x="65252" y="157289"/>
                </a:lnTo>
                <a:lnTo>
                  <a:pt x="48221" y="105664"/>
                </a:lnTo>
                <a:lnTo>
                  <a:pt x="21082" y="63931"/>
                </a:lnTo>
                <a:lnTo>
                  <a:pt x="0" y="0"/>
                </a:lnTo>
                <a:lnTo>
                  <a:pt x="469" y="123024"/>
                </a:lnTo>
                <a:lnTo>
                  <a:pt x="2324" y="615099"/>
                </a:lnTo>
                <a:lnTo>
                  <a:pt x="9804" y="637806"/>
                </a:lnTo>
                <a:lnTo>
                  <a:pt x="13271" y="688873"/>
                </a:lnTo>
                <a:lnTo>
                  <a:pt x="139268" y="1070775"/>
                </a:lnTo>
                <a:lnTo>
                  <a:pt x="166268" y="1112088"/>
                </a:lnTo>
                <a:lnTo>
                  <a:pt x="204851" y="1147965"/>
                </a:lnTo>
                <a:lnTo>
                  <a:pt x="242938" y="1182331"/>
                </a:lnTo>
                <a:lnTo>
                  <a:pt x="280517" y="1215148"/>
                </a:lnTo>
                <a:lnTo>
                  <a:pt x="317741" y="1246949"/>
                </a:lnTo>
                <a:lnTo>
                  <a:pt x="366293" y="1272476"/>
                </a:lnTo>
                <a:lnTo>
                  <a:pt x="413867" y="1295082"/>
                </a:lnTo>
                <a:lnTo>
                  <a:pt x="460273" y="1314119"/>
                </a:lnTo>
                <a:lnTo>
                  <a:pt x="517334" y="1324940"/>
                </a:lnTo>
                <a:lnTo>
                  <a:pt x="546442" y="1332128"/>
                </a:lnTo>
                <a:lnTo>
                  <a:pt x="576033" y="1340713"/>
                </a:lnTo>
                <a:lnTo>
                  <a:pt x="617918" y="1346085"/>
                </a:lnTo>
                <a:lnTo>
                  <a:pt x="647788" y="1355559"/>
                </a:lnTo>
                <a:lnTo>
                  <a:pt x="689952" y="1361732"/>
                </a:lnTo>
                <a:lnTo>
                  <a:pt x="718667" y="1367701"/>
                </a:lnTo>
                <a:lnTo>
                  <a:pt x="758177" y="1365859"/>
                </a:lnTo>
                <a:lnTo>
                  <a:pt x="796556" y="1360601"/>
                </a:lnTo>
                <a:lnTo>
                  <a:pt x="858189" y="1344726"/>
                </a:lnTo>
                <a:lnTo>
                  <a:pt x="893356" y="1329728"/>
                </a:lnTo>
                <a:lnTo>
                  <a:pt x="938161" y="1303362"/>
                </a:lnTo>
                <a:lnTo>
                  <a:pt x="980414" y="1269326"/>
                </a:lnTo>
                <a:lnTo>
                  <a:pt x="1007986" y="1231277"/>
                </a:lnTo>
                <a:lnTo>
                  <a:pt x="1032827" y="1184935"/>
                </a:lnTo>
                <a:lnTo>
                  <a:pt x="1046226" y="1144511"/>
                </a:lnTo>
                <a:lnTo>
                  <a:pt x="1059091" y="1102423"/>
                </a:lnTo>
                <a:lnTo>
                  <a:pt x="1071537" y="1059065"/>
                </a:lnTo>
                <a:lnTo>
                  <a:pt x="1083691" y="1014818"/>
                </a:lnTo>
                <a:lnTo>
                  <a:pt x="1103210" y="952411"/>
                </a:lnTo>
                <a:lnTo>
                  <a:pt x="1113967" y="903922"/>
                </a:lnTo>
                <a:lnTo>
                  <a:pt x="1115225" y="826681"/>
                </a:lnTo>
                <a:lnTo>
                  <a:pt x="1126896" y="780961"/>
                </a:lnTo>
                <a:lnTo>
                  <a:pt x="1123823" y="731139"/>
                </a:lnTo>
                <a:lnTo>
                  <a:pt x="1116609" y="668718"/>
                </a:lnTo>
                <a:lnTo>
                  <a:pt x="1119886" y="638111"/>
                </a:lnTo>
                <a:lnTo>
                  <a:pt x="1110056" y="608304"/>
                </a:lnTo>
                <a:lnTo>
                  <a:pt x="1113878" y="538822"/>
                </a:lnTo>
                <a:lnTo>
                  <a:pt x="1112850" y="495198"/>
                </a:lnTo>
                <a:lnTo>
                  <a:pt x="1123899" y="447586"/>
                </a:lnTo>
                <a:lnTo>
                  <a:pt x="1121854" y="360311"/>
                </a:lnTo>
                <a:lnTo>
                  <a:pt x="1134148" y="316534"/>
                </a:lnTo>
                <a:lnTo>
                  <a:pt x="1134935" y="278384"/>
                </a:lnTo>
                <a:lnTo>
                  <a:pt x="1148372" y="238036"/>
                </a:lnTo>
                <a:lnTo>
                  <a:pt x="1162443" y="199593"/>
                </a:lnTo>
                <a:lnTo>
                  <a:pt x="1205598" y="168249"/>
                </a:lnTo>
                <a:lnTo>
                  <a:pt x="1220914" y="174167"/>
                </a:lnTo>
                <a:lnTo>
                  <a:pt x="1239723" y="190627"/>
                </a:lnTo>
                <a:lnTo>
                  <a:pt x="1260919" y="214337"/>
                </a:lnTo>
                <a:lnTo>
                  <a:pt x="1270177" y="242404"/>
                </a:lnTo>
                <a:lnTo>
                  <a:pt x="1291564" y="266738"/>
                </a:lnTo>
                <a:lnTo>
                  <a:pt x="1346250" y="432473"/>
                </a:lnTo>
                <a:lnTo>
                  <a:pt x="1349286" y="482206"/>
                </a:lnTo>
                <a:lnTo>
                  <a:pt x="1365008" y="529844"/>
                </a:lnTo>
                <a:lnTo>
                  <a:pt x="1374038" y="678840"/>
                </a:lnTo>
                <a:lnTo>
                  <a:pt x="1364132" y="729869"/>
                </a:lnTo>
                <a:lnTo>
                  <a:pt x="1356169" y="746290"/>
                </a:lnTo>
                <a:lnTo>
                  <a:pt x="1360398" y="759104"/>
                </a:lnTo>
                <a:lnTo>
                  <a:pt x="1352651" y="776147"/>
                </a:lnTo>
                <a:lnTo>
                  <a:pt x="1357007" y="789355"/>
                </a:lnTo>
                <a:lnTo>
                  <a:pt x="1326642" y="940511"/>
                </a:lnTo>
                <a:lnTo>
                  <a:pt x="1316101" y="989647"/>
                </a:lnTo>
                <a:lnTo>
                  <a:pt x="1305280" y="1037932"/>
                </a:lnTo>
                <a:lnTo>
                  <a:pt x="1282623" y="1090853"/>
                </a:lnTo>
                <a:lnTo>
                  <a:pt x="1261021" y="1187538"/>
                </a:lnTo>
                <a:lnTo>
                  <a:pt x="1237957" y="1239227"/>
                </a:lnTo>
                <a:lnTo>
                  <a:pt x="1214742" y="1290459"/>
                </a:lnTo>
                <a:lnTo>
                  <a:pt x="1203439" y="1337259"/>
                </a:lnTo>
                <a:lnTo>
                  <a:pt x="1179906" y="1387563"/>
                </a:lnTo>
                <a:lnTo>
                  <a:pt x="1168285" y="1433398"/>
                </a:lnTo>
                <a:lnTo>
                  <a:pt x="1096530" y="1580730"/>
                </a:lnTo>
                <a:lnTo>
                  <a:pt x="1084618" y="1625688"/>
                </a:lnTo>
                <a:lnTo>
                  <a:pt x="1060551" y="1674342"/>
                </a:lnTo>
                <a:lnTo>
                  <a:pt x="1036345" y="1722577"/>
                </a:lnTo>
                <a:lnTo>
                  <a:pt x="1011961" y="1770278"/>
                </a:lnTo>
                <a:lnTo>
                  <a:pt x="987361" y="1817331"/>
                </a:lnTo>
                <a:lnTo>
                  <a:pt x="962494" y="1863585"/>
                </a:lnTo>
                <a:lnTo>
                  <a:pt x="954341" y="1879409"/>
                </a:lnTo>
                <a:lnTo>
                  <a:pt x="946492" y="1896122"/>
                </a:lnTo>
                <a:lnTo>
                  <a:pt x="938707" y="1913089"/>
                </a:lnTo>
                <a:lnTo>
                  <a:pt x="942873" y="1925688"/>
                </a:lnTo>
                <a:lnTo>
                  <a:pt x="917841" y="1971446"/>
                </a:lnTo>
                <a:lnTo>
                  <a:pt x="905700" y="2015693"/>
                </a:lnTo>
                <a:lnTo>
                  <a:pt x="906373" y="2058301"/>
                </a:lnTo>
                <a:lnTo>
                  <a:pt x="895731" y="2107107"/>
                </a:lnTo>
                <a:lnTo>
                  <a:pt x="909891" y="2150033"/>
                </a:lnTo>
                <a:lnTo>
                  <a:pt x="912787" y="2199348"/>
                </a:lnTo>
                <a:lnTo>
                  <a:pt x="942721" y="2290089"/>
                </a:lnTo>
                <a:lnTo>
                  <a:pt x="945667" y="2339530"/>
                </a:lnTo>
                <a:lnTo>
                  <a:pt x="960691" y="2385098"/>
                </a:lnTo>
                <a:lnTo>
                  <a:pt x="987818" y="2426805"/>
                </a:lnTo>
                <a:lnTo>
                  <a:pt x="1002944" y="2472626"/>
                </a:lnTo>
                <a:lnTo>
                  <a:pt x="1031113" y="2517457"/>
                </a:lnTo>
                <a:lnTo>
                  <a:pt x="1075385" y="2611132"/>
                </a:lnTo>
                <a:lnTo>
                  <a:pt x="1103579" y="2656040"/>
                </a:lnTo>
                <a:lnTo>
                  <a:pt x="1119720" y="2704960"/>
                </a:lnTo>
                <a:lnTo>
                  <a:pt x="1176172" y="2795016"/>
                </a:lnTo>
                <a:lnTo>
                  <a:pt x="1192377" y="2844139"/>
                </a:lnTo>
                <a:lnTo>
                  <a:pt x="1220660" y="2889377"/>
                </a:lnTo>
                <a:lnTo>
                  <a:pt x="1235595" y="2934614"/>
                </a:lnTo>
                <a:lnTo>
                  <a:pt x="1368361" y="3134360"/>
                </a:lnTo>
                <a:lnTo>
                  <a:pt x="1407007" y="3170415"/>
                </a:lnTo>
                <a:lnTo>
                  <a:pt x="1421574" y="3214573"/>
                </a:lnTo>
                <a:lnTo>
                  <a:pt x="1528711" y="3377184"/>
                </a:lnTo>
                <a:lnTo>
                  <a:pt x="1543634" y="3422408"/>
                </a:lnTo>
                <a:lnTo>
                  <a:pt x="1570697" y="3463925"/>
                </a:lnTo>
                <a:lnTo>
                  <a:pt x="1590636" y="3524364"/>
                </a:lnTo>
                <a:lnTo>
                  <a:pt x="1625422" y="3589236"/>
                </a:lnTo>
                <a:lnTo>
                  <a:pt x="1641716" y="3638626"/>
                </a:lnTo>
                <a:lnTo>
                  <a:pt x="1670075" y="3684079"/>
                </a:lnTo>
                <a:lnTo>
                  <a:pt x="1702727" y="3783038"/>
                </a:lnTo>
                <a:lnTo>
                  <a:pt x="1706994" y="3836492"/>
                </a:lnTo>
                <a:lnTo>
                  <a:pt x="1763458" y="4007675"/>
                </a:lnTo>
                <a:lnTo>
                  <a:pt x="1772488" y="4237710"/>
                </a:lnTo>
                <a:lnTo>
                  <a:pt x="1775917" y="4288637"/>
                </a:lnTo>
                <a:lnTo>
                  <a:pt x="1767255" y="4343463"/>
                </a:lnTo>
                <a:lnTo>
                  <a:pt x="1773986" y="4444924"/>
                </a:lnTo>
                <a:lnTo>
                  <a:pt x="1765249" y="4499546"/>
                </a:lnTo>
                <a:lnTo>
                  <a:pt x="1768576" y="4550130"/>
                </a:lnTo>
                <a:lnTo>
                  <a:pt x="1759813" y="4604677"/>
                </a:lnTo>
                <a:lnTo>
                  <a:pt x="1766417" y="4705743"/>
                </a:lnTo>
                <a:lnTo>
                  <a:pt x="1759648" y="4725784"/>
                </a:lnTo>
                <a:lnTo>
                  <a:pt x="1764868" y="4741583"/>
                </a:lnTo>
                <a:lnTo>
                  <a:pt x="1751253" y="4781410"/>
                </a:lnTo>
                <a:lnTo>
                  <a:pt x="1759038" y="4805007"/>
                </a:lnTo>
                <a:lnTo>
                  <a:pt x="1746389" y="4888242"/>
                </a:lnTo>
                <a:lnTo>
                  <a:pt x="1736382" y="4939004"/>
                </a:lnTo>
                <a:lnTo>
                  <a:pt x="1738477" y="4985893"/>
                </a:lnTo>
                <a:lnTo>
                  <a:pt x="1718513" y="5087531"/>
                </a:lnTo>
                <a:lnTo>
                  <a:pt x="1713039" y="5111470"/>
                </a:lnTo>
                <a:lnTo>
                  <a:pt x="1873186" y="5110454"/>
                </a:lnTo>
                <a:lnTo>
                  <a:pt x="1886534" y="5069840"/>
                </a:lnTo>
                <a:lnTo>
                  <a:pt x="1884095" y="5021897"/>
                </a:lnTo>
                <a:lnTo>
                  <a:pt x="1893290" y="4968735"/>
                </a:lnTo>
                <a:lnTo>
                  <a:pt x="1889988" y="4918189"/>
                </a:lnTo>
                <a:lnTo>
                  <a:pt x="1898269" y="4862195"/>
                </a:lnTo>
                <a:close/>
              </a:path>
              <a:path w="18295620" h="5111750">
                <a:moveTo>
                  <a:pt x="18295328" y="211061"/>
                </a:moveTo>
                <a:lnTo>
                  <a:pt x="18269052" y="227698"/>
                </a:lnTo>
                <a:lnTo>
                  <a:pt x="18228539" y="255600"/>
                </a:lnTo>
                <a:lnTo>
                  <a:pt x="18187835" y="283108"/>
                </a:lnTo>
                <a:lnTo>
                  <a:pt x="18146967" y="310299"/>
                </a:lnTo>
                <a:lnTo>
                  <a:pt x="18105971" y="337235"/>
                </a:lnTo>
                <a:lnTo>
                  <a:pt x="18023790" y="390728"/>
                </a:lnTo>
                <a:lnTo>
                  <a:pt x="17983048" y="419773"/>
                </a:lnTo>
                <a:lnTo>
                  <a:pt x="17944834" y="451180"/>
                </a:lnTo>
                <a:lnTo>
                  <a:pt x="17909020" y="484873"/>
                </a:lnTo>
                <a:lnTo>
                  <a:pt x="17875466" y="520725"/>
                </a:lnTo>
                <a:lnTo>
                  <a:pt x="17844059" y="558660"/>
                </a:lnTo>
                <a:lnTo>
                  <a:pt x="17814684" y="598551"/>
                </a:lnTo>
                <a:lnTo>
                  <a:pt x="17787189" y="640308"/>
                </a:lnTo>
                <a:lnTo>
                  <a:pt x="17765179" y="678726"/>
                </a:lnTo>
                <a:lnTo>
                  <a:pt x="17752695" y="697318"/>
                </a:lnTo>
                <a:lnTo>
                  <a:pt x="17722990" y="732282"/>
                </a:lnTo>
                <a:lnTo>
                  <a:pt x="17713605" y="752843"/>
                </a:lnTo>
                <a:lnTo>
                  <a:pt x="17707814" y="764971"/>
                </a:lnTo>
                <a:lnTo>
                  <a:pt x="17702975" y="777367"/>
                </a:lnTo>
                <a:lnTo>
                  <a:pt x="17698390" y="789774"/>
                </a:lnTo>
                <a:lnTo>
                  <a:pt x="17686236" y="819251"/>
                </a:lnTo>
                <a:lnTo>
                  <a:pt x="17680432" y="836879"/>
                </a:lnTo>
                <a:lnTo>
                  <a:pt x="17676775" y="855052"/>
                </a:lnTo>
                <a:lnTo>
                  <a:pt x="17675695" y="888936"/>
                </a:lnTo>
                <a:lnTo>
                  <a:pt x="17672850" y="903427"/>
                </a:lnTo>
                <a:lnTo>
                  <a:pt x="17668393" y="917651"/>
                </a:lnTo>
                <a:lnTo>
                  <a:pt x="17647184" y="975347"/>
                </a:lnTo>
                <a:lnTo>
                  <a:pt x="17632299" y="1019505"/>
                </a:lnTo>
                <a:lnTo>
                  <a:pt x="17618444" y="1064082"/>
                </a:lnTo>
                <a:lnTo>
                  <a:pt x="17605642" y="1108925"/>
                </a:lnTo>
                <a:lnTo>
                  <a:pt x="17593869" y="1153922"/>
                </a:lnTo>
                <a:lnTo>
                  <a:pt x="17584370" y="1193393"/>
                </a:lnTo>
                <a:lnTo>
                  <a:pt x="17576369" y="1233817"/>
                </a:lnTo>
                <a:lnTo>
                  <a:pt x="17571543" y="1273378"/>
                </a:lnTo>
                <a:lnTo>
                  <a:pt x="17571339" y="1275041"/>
                </a:lnTo>
                <a:lnTo>
                  <a:pt x="17570781" y="1316951"/>
                </a:lnTo>
                <a:lnTo>
                  <a:pt x="17571504" y="1344091"/>
                </a:lnTo>
                <a:lnTo>
                  <a:pt x="17571504" y="1373212"/>
                </a:lnTo>
                <a:lnTo>
                  <a:pt x="17570374" y="1401343"/>
                </a:lnTo>
                <a:lnTo>
                  <a:pt x="17564291" y="1466519"/>
                </a:lnTo>
                <a:lnTo>
                  <a:pt x="17561764" y="1503959"/>
                </a:lnTo>
                <a:lnTo>
                  <a:pt x="17555998" y="1617027"/>
                </a:lnTo>
                <a:lnTo>
                  <a:pt x="17554550" y="1635925"/>
                </a:lnTo>
                <a:lnTo>
                  <a:pt x="17545355" y="1707337"/>
                </a:lnTo>
                <a:lnTo>
                  <a:pt x="17541926" y="1759864"/>
                </a:lnTo>
                <a:lnTo>
                  <a:pt x="17540669" y="1812391"/>
                </a:lnTo>
                <a:lnTo>
                  <a:pt x="17540389" y="1893316"/>
                </a:lnTo>
                <a:lnTo>
                  <a:pt x="17539767" y="1921446"/>
                </a:lnTo>
                <a:lnTo>
                  <a:pt x="17539043" y="1933282"/>
                </a:lnTo>
                <a:lnTo>
                  <a:pt x="17538053" y="1949577"/>
                </a:lnTo>
                <a:lnTo>
                  <a:pt x="17530966" y="2007781"/>
                </a:lnTo>
                <a:lnTo>
                  <a:pt x="17528578" y="2037588"/>
                </a:lnTo>
                <a:lnTo>
                  <a:pt x="17527816" y="2067382"/>
                </a:lnTo>
                <a:lnTo>
                  <a:pt x="17531309" y="2150453"/>
                </a:lnTo>
                <a:lnTo>
                  <a:pt x="17531652" y="2203310"/>
                </a:lnTo>
                <a:lnTo>
                  <a:pt x="17532795" y="2255913"/>
                </a:lnTo>
                <a:lnTo>
                  <a:pt x="17537595" y="2308098"/>
                </a:lnTo>
                <a:lnTo>
                  <a:pt x="17538992" y="2319134"/>
                </a:lnTo>
                <a:lnTo>
                  <a:pt x="17539043" y="2330450"/>
                </a:lnTo>
                <a:lnTo>
                  <a:pt x="17538002" y="2341765"/>
                </a:lnTo>
                <a:lnTo>
                  <a:pt x="17536160" y="2352814"/>
                </a:lnTo>
                <a:lnTo>
                  <a:pt x="17530763" y="2401709"/>
                </a:lnTo>
                <a:lnTo>
                  <a:pt x="17527677" y="2450744"/>
                </a:lnTo>
                <a:lnTo>
                  <a:pt x="17523778" y="2499499"/>
                </a:lnTo>
                <a:lnTo>
                  <a:pt x="17515955" y="2547582"/>
                </a:lnTo>
                <a:lnTo>
                  <a:pt x="17515078" y="2587371"/>
                </a:lnTo>
                <a:lnTo>
                  <a:pt x="17511091" y="2626753"/>
                </a:lnTo>
                <a:lnTo>
                  <a:pt x="17505210" y="2665869"/>
                </a:lnTo>
                <a:lnTo>
                  <a:pt x="17491190" y="2750896"/>
                </a:lnTo>
                <a:lnTo>
                  <a:pt x="17483201" y="2796743"/>
                </a:lnTo>
                <a:lnTo>
                  <a:pt x="17474654" y="2842437"/>
                </a:lnTo>
                <a:lnTo>
                  <a:pt x="17465510" y="2888018"/>
                </a:lnTo>
                <a:lnTo>
                  <a:pt x="17455731" y="2933509"/>
                </a:lnTo>
                <a:lnTo>
                  <a:pt x="17445266" y="2978950"/>
                </a:lnTo>
                <a:lnTo>
                  <a:pt x="17427766" y="3048381"/>
                </a:lnTo>
                <a:lnTo>
                  <a:pt x="17419498" y="3083445"/>
                </a:lnTo>
                <a:lnTo>
                  <a:pt x="17413529" y="3118904"/>
                </a:lnTo>
                <a:lnTo>
                  <a:pt x="17405795" y="3169285"/>
                </a:lnTo>
                <a:lnTo>
                  <a:pt x="17396029" y="3218992"/>
                </a:lnTo>
                <a:lnTo>
                  <a:pt x="17384916" y="3268421"/>
                </a:lnTo>
                <a:lnTo>
                  <a:pt x="17373130" y="3317989"/>
                </a:lnTo>
                <a:lnTo>
                  <a:pt x="17360126" y="3369411"/>
                </a:lnTo>
                <a:lnTo>
                  <a:pt x="17344809" y="3419881"/>
                </a:lnTo>
                <a:lnTo>
                  <a:pt x="17327080" y="3469551"/>
                </a:lnTo>
                <a:lnTo>
                  <a:pt x="17292155" y="3553409"/>
                </a:lnTo>
                <a:lnTo>
                  <a:pt x="17278630" y="3588689"/>
                </a:lnTo>
                <a:lnTo>
                  <a:pt x="17266184" y="3624237"/>
                </a:lnTo>
                <a:lnTo>
                  <a:pt x="17240441" y="3706330"/>
                </a:lnTo>
                <a:lnTo>
                  <a:pt x="17224960" y="3752113"/>
                </a:lnTo>
                <a:lnTo>
                  <a:pt x="17208284" y="3797350"/>
                </a:lnTo>
                <a:lnTo>
                  <a:pt x="17190377" y="3842093"/>
                </a:lnTo>
                <a:lnTo>
                  <a:pt x="17171150" y="3886428"/>
                </a:lnTo>
                <a:lnTo>
                  <a:pt x="17150118" y="3930764"/>
                </a:lnTo>
                <a:lnTo>
                  <a:pt x="17084586" y="4062438"/>
                </a:lnTo>
                <a:lnTo>
                  <a:pt x="17037431" y="4126369"/>
                </a:lnTo>
                <a:lnTo>
                  <a:pt x="17004119" y="4163695"/>
                </a:lnTo>
                <a:lnTo>
                  <a:pt x="16968623" y="4198772"/>
                </a:lnTo>
                <a:lnTo>
                  <a:pt x="16930853" y="4231449"/>
                </a:lnTo>
                <a:lnTo>
                  <a:pt x="16890683" y="4261561"/>
                </a:lnTo>
                <a:lnTo>
                  <a:pt x="16847985" y="4288942"/>
                </a:lnTo>
                <a:lnTo>
                  <a:pt x="16810177" y="4310469"/>
                </a:lnTo>
                <a:lnTo>
                  <a:pt x="16772776" y="4332402"/>
                </a:lnTo>
                <a:lnTo>
                  <a:pt x="16736187" y="4355693"/>
                </a:lnTo>
                <a:lnTo>
                  <a:pt x="16700818" y="4381271"/>
                </a:lnTo>
                <a:lnTo>
                  <a:pt x="16675684" y="4401363"/>
                </a:lnTo>
                <a:lnTo>
                  <a:pt x="16650145" y="4420768"/>
                </a:lnTo>
                <a:lnTo>
                  <a:pt x="16598392" y="4459186"/>
                </a:lnTo>
                <a:lnTo>
                  <a:pt x="16565321" y="4481906"/>
                </a:lnTo>
                <a:lnTo>
                  <a:pt x="16523323" y="4502264"/>
                </a:lnTo>
                <a:lnTo>
                  <a:pt x="16461562" y="4529633"/>
                </a:lnTo>
                <a:lnTo>
                  <a:pt x="16379876" y="4559566"/>
                </a:lnTo>
                <a:lnTo>
                  <a:pt x="16331070" y="4579315"/>
                </a:lnTo>
                <a:lnTo>
                  <a:pt x="16283026" y="4600524"/>
                </a:lnTo>
                <a:lnTo>
                  <a:pt x="16235604" y="4623041"/>
                </a:lnTo>
                <a:lnTo>
                  <a:pt x="16188652" y="4646739"/>
                </a:lnTo>
                <a:lnTo>
                  <a:pt x="16130410" y="4681906"/>
                </a:lnTo>
                <a:lnTo>
                  <a:pt x="16077565" y="4724641"/>
                </a:lnTo>
                <a:lnTo>
                  <a:pt x="16038348" y="4762462"/>
                </a:lnTo>
                <a:lnTo>
                  <a:pt x="15998584" y="4800028"/>
                </a:lnTo>
                <a:lnTo>
                  <a:pt x="15958274" y="4837036"/>
                </a:lnTo>
                <a:lnTo>
                  <a:pt x="15917431" y="4873244"/>
                </a:lnTo>
                <a:lnTo>
                  <a:pt x="15880728" y="4905476"/>
                </a:lnTo>
                <a:lnTo>
                  <a:pt x="15845066" y="4938268"/>
                </a:lnTo>
                <a:lnTo>
                  <a:pt x="15810433" y="4971821"/>
                </a:lnTo>
                <a:lnTo>
                  <a:pt x="15776855" y="5006340"/>
                </a:lnTo>
                <a:lnTo>
                  <a:pt x="15744305" y="5042039"/>
                </a:lnTo>
                <a:lnTo>
                  <a:pt x="15728049" y="5060416"/>
                </a:lnTo>
                <a:lnTo>
                  <a:pt x="15711666" y="5078654"/>
                </a:lnTo>
                <a:lnTo>
                  <a:pt x="15695003" y="5096611"/>
                </a:lnTo>
                <a:lnTo>
                  <a:pt x="15683687" y="5108257"/>
                </a:lnTo>
                <a:lnTo>
                  <a:pt x="18295328" y="5108257"/>
                </a:lnTo>
                <a:lnTo>
                  <a:pt x="18295328" y="211061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335040" y="278280"/>
            <a:ext cx="11786760" cy="20242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6600" spc="868" strike="noStrike">
                <a:solidFill>
                  <a:srgbClr val="d49d25"/>
                </a:solidFill>
                <a:latin typeface="SimSun"/>
              </a:rPr>
              <a:t>L</a:t>
            </a:r>
            <a:r>
              <a:rPr b="0" lang="fr-FR" sz="6600" spc="-202" strike="noStrike">
                <a:solidFill>
                  <a:srgbClr val="d49d25"/>
                </a:solidFill>
                <a:latin typeface="SimSun"/>
              </a:rPr>
              <a:t>e</a:t>
            </a:r>
            <a:r>
              <a:rPr b="0" lang="fr-FR" sz="6600" spc="-1756" strike="noStrike">
                <a:solidFill>
                  <a:srgbClr val="d49d25"/>
                </a:solidFill>
                <a:latin typeface="SimSun"/>
              </a:rPr>
              <a:t> </a:t>
            </a:r>
            <a:r>
              <a:rPr b="0" lang="fr-FR" sz="6600" spc="477" strike="noStrike">
                <a:solidFill>
                  <a:srgbClr val="d49d25"/>
                </a:solidFill>
                <a:latin typeface="SimSun"/>
              </a:rPr>
              <a:t>p</a:t>
            </a:r>
            <a:r>
              <a:rPr b="0" lang="fr-FR" sz="6600" spc="-46" strike="noStrike">
                <a:solidFill>
                  <a:srgbClr val="d49d25"/>
                </a:solidFill>
                <a:latin typeface="SimSun"/>
              </a:rPr>
              <a:t>a</a:t>
            </a:r>
            <a:r>
              <a:rPr b="0" lang="fr-FR" sz="6600" spc="-1106" strike="noStrike">
                <a:solidFill>
                  <a:srgbClr val="d49d25"/>
                </a:solidFill>
                <a:latin typeface="SimSun"/>
              </a:rPr>
              <a:t>t</a:t>
            </a:r>
            <a:r>
              <a:rPr b="0" lang="fr-FR" sz="6600" spc="-735" strike="noStrike">
                <a:solidFill>
                  <a:srgbClr val="d49d25"/>
                </a:solidFill>
                <a:latin typeface="SimSun"/>
              </a:rPr>
              <a:t>r</a:t>
            </a:r>
            <a:r>
              <a:rPr b="0" lang="fr-FR" sz="6600" spc="267" strike="noStrike">
                <a:solidFill>
                  <a:srgbClr val="d49d25"/>
                </a:solidFill>
                <a:latin typeface="SimSun"/>
              </a:rPr>
              <a:t>o</a:t>
            </a:r>
            <a:r>
              <a:rPr b="0" lang="fr-FR" sz="6600" spc="562" strike="noStrike">
                <a:solidFill>
                  <a:srgbClr val="d49d25"/>
                </a:solidFill>
                <a:latin typeface="SimSun"/>
              </a:rPr>
              <a:t>n</a:t>
            </a:r>
            <a:r>
              <a:rPr b="0" lang="fr-FR" sz="6600" spc="-1756" strike="noStrike">
                <a:solidFill>
                  <a:srgbClr val="d49d25"/>
                </a:solidFill>
                <a:latin typeface="SimSun"/>
              </a:rPr>
              <a:t> </a:t>
            </a:r>
            <a:r>
              <a:rPr b="0" lang="fr-FR" sz="6600" spc="1123" strike="noStrike">
                <a:solidFill>
                  <a:srgbClr val="d49d25"/>
                </a:solidFill>
                <a:latin typeface="SimSun"/>
              </a:rPr>
              <a:t>A</a:t>
            </a:r>
            <a:r>
              <a:rPr b="0" lang="fr-FR" sz="6600" spc="344" strike="noStrike">
                <a:solidFill>
                  <a:srgbClr val="d49d25"/>
                </a:solidFill>
                <a:latin typeface="SimSun"/>
              </a:rPr>
              <a:t>b</a:t>
            </a:r>
            <a:r>
              <a:rPr b="0" lang="fr-FR" sz="6600" spc="-557" strike="noStrike">
                <a:solidFill>
                  <a:srgbClr val="d49d25"/>
                </a:solidFill>
                <a:latin typeface="SimSun"/>
              </a:rPr>
              <a:t>s</a:t>
            </a:r>
            <a:r>
              <a:rPr b="0" lang="fr-FR" sz="6600" spc="-1106" strike="noStrike">
                <a:solidFill>
                  <a:srgbClr val="d49d25"/>
                </a:solidFill>
                <a:latin typeface="SimSun"/>
              </a:rPr>
              <a:t>t</a:t>
            </a:r>
            <a:r>
              <a:rPr b="0" lang="fr-FR" sz="6600" spc="-735" strike="noStrike">
                <a:solidFill>
                  <a:srgbClr val="d49d25"/>
                </a:solidFill>
                <a:latin typeface="SimSun"/>
              </a:rPr>
              <a:t>r</a:t>
            </a:r>
            <a:r>
              <a:rPr b="0" lang="fr-FR" sz="6600" spc="-46" strike="noStrike">
                <a:solidFill>
                  <a:srgbClr val="d49d25"/>
                </a:solidFill>
                <a:latin typeface="SimSun"/>
              </a:rPr>
              <a:t>a</a:t>
            </a:r>
            <a:r>
              <a:rPr b="0" lang="fr-FR" sz="6600" spc="-151" strike="noStrike">
                <a:solidFill>
                  <a:srgbClr val="d49d25"/>
                </a:solidFill>
                <a:latin typeface="SimSun"/>
              </a:rPr>
              <a:t>c</a:t>
            </a:r>
            <a:r>
              <a:rPr b="0" lang="fr-FR" sz="6600" spc="-1101" strike="noStrike">
                <a:solidFill>
                  <a:srgbClr val="d49d25"/>
                </a:solidFill>
                <a:latin typeface="SimSun"/>
              </a:rPr>
              <a:t>t</a:t>
            </a:r>
            <a:r>
              <a:rPr b="0" lang="fr-FR" sz="6600" spc="-1756" strike="noStrike">
                <a:solidFill>
                  <a:srgbClr val="d49d25"/>
                </a:solidFill>
                <a:latin typeface="SimSun"/>
              </a:rPr>
              <a:t> </a:t>
            </a:r>
            <a:r>
              <a:rPr b="0" lang="fr-FR" sz="6600" spc="758" strike="noStrike">
                <a:solidFill>
                  <a:srgbClr val="d49d25"/>
                </a:solidFill>
                <a:latin typeface="SimSun"/>
              </a:rPr>
              <a:t>F</a:t>
            </a:r>
            <a:r>
              <a:rPr b="0" lang="fr-FR" sz="6600" spc="-46" strike="noStrike">
                <a:solidFill>
                  <a:srgbClr val="d49d25"/>
                </a:solidFill>
                <a:latin typeface="SimSun"/>
              </a:rPr>
              <a:t>a</a:t>
            </a:r>
            <a:r>
              <a:rPr b="0" lang="fr-FR" sz="6600" spc="-151" strike="noStrike">
                <a:solidFill>
                  <a:srgbClr val="d49d25"/>
                </a:solidFill>
                <a:latin typeface="SimSun"/>
              </a:rPr>
              <a:t>c</a:t>
            </a:r>
            <a:r>
              <a:rPr b="0" lang="fr-FR" sz="6600" spc="-1106" strike="noStrike">
                <a:solidFill>
                  <a:srgbClr val="d49d25"/>
                </a:solidFill>
                <a:latin typeface="SimSun"/>
              </a:rPr>
              <a:t>t</a:t>
            </a:r>
            <a:r>
              <a:rPr b="0" lang="fr-FR" sz="6600" spc="267" strike="noStrike">
                <a:solidFill>
                  <a:srgbClr val="d49d25"/>
                </a:solidFill>
                <a:latin typeface="SimSun"/>
              </a:rPr>
              <a:t>o</a:t>
            </a:r>
            <a:r>
              <a:rPr b="0" lang="fr-FR" sz="6600" spc="-735" strike="noStrike">
                <a:solidFill>
                  <a:srgbClr val="d49d25"/>
                </a:solidFill>
                <a:latin typeface="SimSun"/>
              </a:rPr>
              <a:t>r</a:t>
            </a:r>
            <a:r>
              <a:rPr b="0" lang="fr-FR" sz="6600" spc="-80" strike="noStrike">
                <a:solidFill>
                  <a:srgbClr val="d49d25"/>
                </a:solidFill>
                <a:latin typeface="SimSun"/>
              </a:rPr>
              <a:t>y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object 3"/>
          <p:cNvSpPr/>
          <p:nvPr/>
        </p:nvSpPr>
        <p:spPr>
          <a:xfrm>
            <a:off x="15396480" y="0"/>
            <a:ext cx="2900880" cy="10288440"/>
          </a:xfrm>
          <a:custGeom>
            <a:avLst/>
            <a:gdLst>
              <a:gd name="textAreaLeft" fmla="*/ 0 w 2900880"/>
              <a:gd name="textAreaRight" fmla="*/ 2901240 w 290088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9" name="object 4"/>
          <p:cNvGrpSpPr/>
          <p:nvPr/>
        </p:nvGrpSpPr>
        <p:grpSpPr>
          <a:xfrm>
            <a:off x="-7200" y="0"/>
            <a:ext cx="3342240" cy="10290600"/>
            <a:chOff x="-7200" y="0"/>
            <a:chExt cx="3342240" cy="10290600"/>
          </a:xfrm>
        </p:grpSpPr>
        <p:sp>
          <p:nvSpPr>
            <p:cNvPr id="170" name="object 5"/>
            <p:cNvSpPr/>
            <p:nvPr/>
          </p:nvSpPr>
          <p:spPr>
            <a:xfrm>
              <a:off x="-7200" y="0"/>
              <a:ext cx="3342240" cy="10290600"/>
            </a:xfrm>
            <a:custGeom>
              <a:avLst/>
              <a:gdLst>
                <a:gd name="textAreaLeft" fmla="*/ 0 w 3342240"/>
                <a:gd name="textAreaRight" fmla="*/ 3342600 w 3342240"/>
                <a:gd name="textAreaTop" fmla="*/ 0 h 10290600"/>
                <a:gd name="textAreaBottom" fmla="*/ 10290960 h 10290600"/>
              </a:gdLst>
              <a:ahLst/>
              <a:rect l="textAreaLeft" t="textAreaTop" r="textAreaRight" b="textAreaBottom"/>
              <a:pathLst>
                <a:path w="3342640" h="10290810">
                  <a:moveTo>
                    <a:pt x="1516786" y="5560580"/>
                  </a:moveTo>
                  <a:lnTo>
                    <a:pt x="1502625" y="5517693"/>
                  </a:lnTo>
                  <a:lnTo>
                    <a:pt x="1485938" y="5507621"/>
                  </a:lnTo>
                  <a:lnTo>
                    <a:pt x="1513103" y="5589968"/>
                  </a:lnTo>
                  <a:lnTo>
                    <a:pt x="1516786" y="5560580"/>
                  </a:lnTo>
                  <a:close/>
                </a:path>
                <a:path w="3342640" h="10290810">
                  <a:moveTo>
                    <a:pt x="3342309" y="0"/>
                  </a:moveTo>
                  <a:lnTo>
                    <a:pt x="7340" y="0"/>
                  </a:lnTo>
                  <a:lnTo>
                    <a:pt x="7340" y="5200993"/>
                  </a:lnTo>
                  <a:lnTo>
                    <a:pt x="0" y="5178730"/>
                  </a:lnTo>
                  <a:lnTo>
                    <a:pt x="469" y="5301754"/>
                  </a:lnTo>
                  <a:lnTo>
                    <a:pt x="2324" y="5793829"/>
                  </a:lnTo>
                  <a:lnTo>
                    <a:pt x="9804" y="5816536"/>
                  </a:lnTo>
                  <a:lnTo>
                    <a:pt x="13271" y="5867603"/>
                  </a:lnTo>
                  <a:lnTo>
                    <a:pt x="139268" y="6249505"/>
                  </a:lnTo>
                  <a:lnTo>
                    <a:pt x="166268" y="6290818"/>
                  </a:lnTo>
                  <a:lnTo>
                    <a:pt x="204851" y="6326695"/>
                  </a:lnTo>
                  <a:lnTo>
                    <a:pt x="242938" y="6361062"/>
                  </a:lnTo>
                  <a:lnTo>
                    <a:pt x="280517" y="6393878"/>
                  </a:lnTo>
                  <a:lnTo>
                    <a:pt x="317741" y="6425679"/>
                  </a:lnTo>
                  <a:lnTo>
                    <a:pt x="366293" y="6451206"/>
                  </a:lnTo>
                  <a:lnTo>
                    <a:pt x="413867" y="6473812"/>
                  </a:lnTo>
                  <a:lnTo>
                    <a:pt x="460273" y="6492849"/>
                  </a:lnTo>
                  <a:lnTo>
                    <a:pt x="517334" y="6503670"/>
                  </a:lnTo>
                  <a:lnTo>
                    <a:pt x="546442" y="6510858"/>
                  </a:lnTo>
                  <a:lnTo>
                    <a:pt x="576033" y="6519443"/>
                  </a:lnTo>
                  <a:lnTo>
                    <a:pt x="617918" y="6524815"/>
                  </a:lnTo>
                  <a:lnTo>
                    <a:pt x="647788" y="6534290"/>
                  </a:lnTo>
                  <a:lnTo>
                    <a:pt x="689952" y="6540462"/>
                  </a:lnTo>
                  <a:lnTo>
                    <a:pt x="718667" y="6546431"/>
                  </a:lnTo>
                  <a:lnTo>
                    <a:pt x="758177" y="6544589"/>
                  </a:lnTo>
                  <a:lnTo>
                    <a:pt x="796556" y="6539331"/>
                  </a:lnTo>
                  <a:lnTo>
                    <a:pt x="858189" y="6523456"/>
                  </a:lnTo>
                  <a:lnTo>
                    <a:pt x="893356" y="6508458"/>
                  </a:lnTo>
                  <a:lnTo>
                    <a:pt x="938161" y="6482093"/>
                  </a:lnTo>
                  <a:lnTo>
                    <a:pt x="980414" y="6448057"/>
                  </a:lnTo>
                  <a:lnTo>
                    <a:pt x="1007986" y="6410007"/>
                  </a:lnTo>
                  <a:lnTo>
                    <a:pt x="1032827" y="6363665"/>
                  </a:lnTo>
                  <a:lnTo>
                    <a:pt x="1046226" y="6323241"/>
                  </a:lnTo>
                  <a:lnTo>
                    <a:pt x="1059091" y="6281153"/>
                  </a:lnTo>
                  <a:lnTo>
                    <a:pt x="1071537" y="6237795"/>
                  </a:lnTo>
                  <a:lnTo>
                    <a:pt x="1083691" y="6193548"/>
                  </a:lnTo>
                  <a:lnTo>
                    <a:pt x="1103210" y="6131141"/>
                  </a:lnTo>
                  <a:lnTo>
                    <a:pt x="1113967" y="6082652"/>
                  </a:lnTo>
                  <a:lnTo>
                    <a:pt x="1115225" y="6005411"/>
                  </a:lnTo>
                  <a:lnTo>
                    <a:pt x="1126896" y="5959691"/>
                  </a:lnTo>
                  <a:lnTo>
                    <a:pt x="1123823" y="5909869"/>
                  </a:lnTo>
                  <a:lnTo>
                    <a:pt x="1116609" y="5847448"/>
                  </a:lnTo>
                  <a:lnTo>
                    <a:pt x="1119886" y="5816841"/>
                  </a:lnTo>
                  <a:lnTo>
                    <a:pt x="1110056" y="5787034"/>
                  </a:lnTo>
                  <a:lnTo>
                    <a:pt x="1113878" y="5717552"/>
                  </a:lnTo>
                  <a:lnTo>
                    <a:pt x="1112850" y="5673928"/>
                  </a:lnTo>
                  <a:lnTo>
                    <a:pt x="1123899" y="5626316"/>
                  </a:lnTo>
                  <a:lnTo>
                    <a:pt x="1121854" y="5539041"/>
                  </a:lnTo>
                  <a:lnTo>
                    <a:pt x="1134148" y="5495264"/>
                  </a:lnTo>
                  <a:lnTo>
                    <a:pt x="1134935" y="5457114"/>
                  </a:lnTo>
                  <a:lnTo>
                    <a:pt x="1148372" y="5416766"/>
                  </a:lnTo>
                  <a:lnTo>
                    <a:pt x="1162443" y="5378323"/>
                  </a:lnTo>
                  <a:lnTo>
                    <a:pt x="1205598" y="5346979"/>
                  </a:lnTo>
                  <a:lnTo>
                    <a:pt x="1220914" y="5352897"/>
                  </a:lnTo>
                  <a:lnTo>
                    <a:pt x="1239723" y="5369357"/>
                  </a:lnTo>
                  <a:lnTo>
                    <a:pt x="1260919" y="5393067"/>
                  </a:lnTo>
                  <a:lnTo>
                    <a:pt x="1270177" y="5421134"/>
                  </a:lnTo>
                  <a:lnTo>
                    <a:pt x="1291564" y="5445468"/>
                  </a:lnTo>
                  <a:lnTo>
                    <a:pt x="1346250" y="5611203"/>
                  </a:lnTo>
                  <a:lnTo>
                    <a:pt x="1349286" y="5660936"/>
                  </a:lnTo>
                  <a:lnTo>
                    <a:pt x="1365008" y="5708574"/>
                  </a:lnTo>
                  <a:lnTo>
                    <a:pt x="1374038" y="5857570"/>
                  </a:lnTo>
                  <a:lnTo>
                    <a:pt x="1364132" y="5908599"/>
                  </a:lnTo>
                  <a:lnTo>
                    <a:pt x="1356169" y="5925020"/>
                  </a:lnTo>
                  <a:lnTo>
                    <a:pt x="1360398" y="5937834"/>
                  </a:lnTo>
                  <a:lnTo>
                    <a:pt x="1352651" y="5954877"/>
                  </a:lnTo>
                  <a:lnTo>
                    <a:pt x="1357007" y="5968085"/>
                  </a:lnTo>
                  <a:lnTo>
                    <a:pt x="1326642" y="6119241"/>
                  </a:lnTo>
                  <a:lnTo>
                    <a:pt x="1316101" y="6168377"/>
                  </a:lnTo>
                  <a:lnTo>
                    <a:pt x="1305280" y="6216662"/>
                  </a:lnTo>
                  <a:lnTo>
                    <a:pt x="1282623" y="6269583"/>
                  </a:lnTo>
                  <a:lnTo>
                    <a:pt x="1261021" y="6366269"/>
                  </a:lnTo>
                  <a:lnTo>
                    <a:pt x="1237957" y="6417958"/>
                  </a:lnTo>
                  <a:lnTo>
                    <a:pt x="1214742" y="6469189"/>
                  </a:lnTo>
                  <a:lnTo>
                    <a:pt x="1203439" y="6515989"/>
                  </a:lnTo>
                  <a:lnTo>
                    <a:pt x="1179906" y="6566294"/>
                  </a:lnTo>
                  <a:lnTo>
                    <a:pt x="1168285" y="6612128"/>
                  </a:lnTo>
                  <a:lnTo>
                    <a:pt x="1096530" y="6759461"/>
                  </a:lnTo>
                  <a:lnTo>
                    <a:pt x="1084618" y="6804419"/>
                  </a:lnTo>
                  <a:lnTo>
                    <a:pt x="1060551" y="6853072"/>
                  </a:lnTo>
                  <a:lnTo>
                    <a:pt x="1036345" y="6901307"/>
                  </a:lnTo>
                  <a:lnTo>
                    <a:pt x="1011961" y="6949008"/>
                  </a:lnTo>
                  <a:lnTo>
                    <a:pt x="987361" y="6996062"/>
                  </a:lnTo>
                  <a:lnTo>
                    <a:pt x="962494" y="7042315"/>
                  </a:lnTo>
                  <a:lnTo>
                    <a:pt x="954341" y="7058139"/>
                  </a:lnTo>
                  <a:lnTo>
                    <a:pt x="946492" y="7074852"/>
                  </a:lnTo>
                  <a:lnTo>
                    <a:pt x="938707" y="7091820"/>
                  </a:lnTo>
                  <a:lnTo>
                    <a:pt x="942873" y="7104418"/>
                  </a:lnTo>
                  <a:lnTo>
                    <a:pt x="917841" y="7150176"/>
                  </a:lnTo>
                  <a:lnTo>
                    <a:pt x="905700" y="7194423"/>
                  </a:lnTo>
                  <a:lnTo>
                    <a:pt x="906373" y="7237031"/>
                  </a:lnTo>
                  <a:lnTo>
                    <a:pt x="895731" y="7285837"/>
                  </a:lnTo>
                  <a:lnTo>
                    <a:pt x="909891" y="7328763"/>
                  </a:lnTo>
                  <a:lnTo>
                    <a:pt x="912787" y="7378078"/>
                  </a:lnTo>
                  <a:lnTo>
                    <a:pt x="942721" y="7468819"/>
                  </a:lnTo>
                  <a:lnTo>
                    <a:pt x="945667" y="7518260"/>
                  </a:lnTo>
                  <a:lnTo>
                    <a:pt x="960691" y="7563828"/>
                  </a:lnTo>
                  <a:lnTo>
                    <a:pt x="987818" y="7605535"/>
                  </a:lnTo>
                  <a:lnTo>
                    <a:pt x="1002944" y="7651356"/>
                  </a:lnTo>
                  <a:lnTo>
                    <a:pt x="1031113" y="7696187"/>
                  </a:lnTo>
                  <a:lnTo>
                    <a:pt x="1075385" y="7789862"/>
                  </a:lnTo>
                  <a:lnTo>
                    <a:pt x="1103579" y="7834770"/>
                  </a:lnTo>
                  <a:lnTo>
                    <a:pt x="1119720" y="7883690"/>
                  </a:lnTo>
                  <a:lnTo>
                    <a:pt x="1176172" y="7973746"/>
                  </a:lnTo>
                  <a:lnTo>
                    <a:pt x="1192377" y="8022869"/>
                  </a:lnTo>
                  <a:lnTo>
                    <a:pt x="1220660" y="8068107"/>
                  </a:lnTo>
                  <a:lnTo>
                    <a:pt x="1235595" y="8113344"/>
                  </a:lnTo>
                  <a:lnTo>
                    <a:pt x="1368361" y="8313090"/>
                  </a:lnTo>
                  <a:lnTo>
                    <a:pt x="1407007" y="8349145"/>
                  </a:lnTo>
                  <a:lnTo>
                    <a:pt x="1421574" y="8393303"/>
                  </a:lnTo>
                  <a:lnTo>
                    <a:pt x="1528711" y="8555914"/>
                  </a:lnTo>
                  <a:lnTo>
                    <a:pt x="1543634" y="8601138"/>
                  </a:lnTo>
                  <a:lnTo>
                    <a:pt x="1570697" y="8642655"/>
                  </a:lnTo>
                  <a:lnTo>
                    <a:pt x="1590636" y="8703094"/>
                  </a:lnTo>
                  <a:lnTo>
                    <a:pt x="1625422" y="8767966"/>
                  </a:lnTo>
                  <a:lnTo>
                    <a:pt x="1641716" y="8817356"/>
                  </a:lnTo>
                  <a:lnTo>
                    <a:pt x="1670075" y="8862809"/>
                  </a:lnTo>
                  <a:lnTo>
                    <a:pt x="1702727" y="8961768"/>
                  </a:lnTo>
                  <a:lnTo>
                    <a:pt x="1706994" y="9015222"/>
                  </a:lnTo>
                  <a:lnTo>
                    <a:pt x="1763458" y="9186405"/>
                  </a:lnTo>
                  <a:lnTo>
                    <a:pt x="1772488" y="9416440"/>
                  </a:lnTo>
                  <a:lnTo>
                    <a:pt x="1775917" y="9467367"/>
                  </a:lnTo>
                  <a:lnTo>
                    <a:pt x="1767255" y="9522193"/>
                  </a:lnTo>
                  <a:lnTo>
                    <a:pt x="1773986" y="9623654"/>
                  </a:lnTo>
                  <a:lnTo>
                    <a:pt x="1765249" y="9678276"/>
                  </a:lnTo>
                  <a:lnTo>
                    <a:pt x="1768576" y="9728860"/>
                  </a:lnTo>
                  <a:lnTo>
                    <a:pt x="1759813" y="9783407"/>
                  </a:lnTo>
                  <a:lnTo>
                    <a:pt x="1766417" y="9884473"/>
                  </a:lnTo>
                  <a:lnTo>
                    <a:pt x="1759648" y="9904514"/>
                  </a:lnTo>
                  <a:lnTo>
                    <a:pt x="1764868" y="9920313"/>
                  </a:lnTo>
                  <a:lnTo>
                    <a:pt x="1751253" y="9960140"/>
                  </a:lnTo>
                  <a:lnTo>
                    <a:pt x="1759038" y="9983737"/>
                  </a:lnTo>
                  <a:lnTo>
                    <a:pt x="1746389" y="10066972"/>
                  </a:lnTo>
                  <a:lnTo>
                    <a:pt x="1736382" y="10117734"/>
                  </a:lnTo>
                  <a:lnTo>
                    <a:pt x="1738477" y="10164623"/>
                  </a:lnTo>
                  <a:lnTo>
                    <a:pt x="1718513" y="10266261"/>
                  </a:lnTo>
                  <a:lnTo>
                    <a:pt x="1713039" y="10290200"/>
                  </a:lnTo>
                  <a:lnTo>
                    <a:pt x="1873186" y="10289184"/>
                  </a:lnTo>
                  <a:lnTo>
                    <a:pt x="1886534" y="10248570"/>
                  </a:lnTo>
                  <a:lnTo>
                    <a:pt x="1884095" y="10200627"/>
                  </a:lnTo>
                  <a:lnTo>
                    <a:pt x="1893290" y="10147465"/>
                  </a:lnTo>
                  <a:lnTo>
                    <a:pt x="1889988" y="10096919"/>
                  </a:lnTo>
                  <a:lnTo>
                    <a:pt x="1898269" y="10040925"/>
                  </a:lnTo>
                  <a:lnTo>
                    <a:pt x="1887537" y="10008387"/>
                  </a:lnTo>
                  <a:lnTo>
                    <a:pt x="1897761" y="9958324"/>
                  </a:lnTo>
                  <a:lnTo>
                    <a:pt x="1887880" y="9766224"/>
                  </a:lnTo>
                  <a:lnTo>
                    <a:pt x="1888248" y="9726816"/>
                  </a:lnTo>
                  <a:lnTo>
                    <a:pt x="1876513" y="9691243"/>
                  </a:lnTo>
                  <a:lnTo>
                    <a:pt x="1876590" y="9650933"/>
                  </a:lnTo>
                  <a:lnTo>
                    <a:pt x="1854974" y="9585414"/>
                  </a:lnTo>
                  <a:lnTo>
                    <a:pt x="1862366" y="9567278"/>
                  </a:lnTo>
                  <a:lnTo>
                    <a:pt x="1857870" y="9553638"/>
                  </a:lnTo>
                  <a:lnTo>
                    <a:pt x="1840611" y="9258109"/>
                  </a:lnTo>
                  <a:lnTo>
                    <a:pt x="1679765" y="8770582"/>
                  </a:lnTo>
                  <a:lnTo>
                    <a:pt x="1825459" y="9212161"/>
                  </a:lnTo>
                  <a:lnTo>
                    <a:pt x="1822284" y="9162047"/>
                  </a:lnTo>
                  <a:lnTo>
                    <a:pt x="1749526" y="8941511"/>
                  </a:lnTo>
                  <a:lnTo>
                    <a:pt x="1791639" y="9069121"/>
                  </a:lnTo>
                  <a:lnTo>
                    <a:pt x="1788261" y="9018372"/>
                  </a:lnTo>
                  <a:lnTo>
                    <a:pt x="1757133" y="8924011"/>
                  </a:lnTo>
                  <a:lnTo>
                    <a:pt x="1729511" y="8880843"/>
                  </a:lnTo>
                  <a:lnTo>
                    <a:pt x="1683105" y="8740127"/>
                  </a:lnTo>
                  <a:lnTo>
                    <a:pt x="1655635" y="8697443"/>
                  </a:lnTo>
                  <a:lnTo>
                    <a:pt x="1640255" y="8650808"/>
                  </a:lnTo>
                  <a:lnTo>
                    <a:pt x="1612836" y="8608212"/>
                  </a:lnTo>
                  <a:lnTo>
                    <a:pt x="1597469" y="8561667"/>
                  </a:lnTo>
                  <a:lnTo>
                    <a:pt x="1569986" y="8518868"/>
                  </a:lnTo>
                  <a:lnTo>
                    <a:pt x="1554568" y="8472145"/>
                  </a:lnTo>
                  <a:lnTo>
                    <a:pt x="1527111" y="8429460"/>
                  </a:lnTo>
                  <a:lnTo>
                    <a:pt x="1308684" y="8091665"/>
                  </a:lnTo>
                  <a:lnTo>
                    <a:pt x="1293304" y="8045043"/>
                  </a:lnTo>
                  <a:lnTo>
                    <a:pt x="1265770" y="8002117"/>
                  </a:lnTo>
                  <a:lnTo>
                    <a:pt x="1250149" y="7954759"/>
                  </a:lnTo>
                  <a:lnTo>
                    <a:pt x="1194904" y="7868386"/>
                  </a:lnTo>
                  <a:lnTo>
                    <a:pt x="1179360" y="7821269"/>
                  </a:lnTo>
                  <a:lnTo>
                    <a:pt x="1151724" y="7778051"/>
                  </a:lnTo>
                  <a:lnTo>
                    <a:pt x="1123302" y="7691882"/>
                  </a:lnTo>
                  <a:lnTo>
                    <a:pt x="1104734" y="7676147"/>
                  </a:lnTo>
                  <a:lnTo>
                    <a:pt x="1082027" y="7607300"/>
                  </a:lnTo>
                  <a:lnTo>
                    <a:pt x="1053934" y="7562697"/>
                  </a:lnTo>
                  <a:lnTo>
                    <a:pt x="1101420" y="7706652"/>
                  </a:lnTo>
                  <a:lnTo>
                    <a:pt x="1037971" y="7514310"/>
                  </a:lnTo>
                  <a:lnTo>
                    <a:pt x="1034148" y="7462164"/>
                  </a:lnTo>
                  <a:lnTo>
                    <a:pt x="1018336" y="7414247"/>
                  </a:lnTo>
                  <a:lnTo>
                    <a:pt x="1007706" y="7260425"/>
                  </a:lnTo>
                  <a:lnTo>
                    <a:pt x="1010056" y="7226998"/>
                  </a:lnTo>
                  <a:lnTo>
                    <a:pt x="1013155" y="7195858"/>
                  </a:lnTo>
                  <a:lnTo>
                    <a:pt x="1029157" y="7163282"/>
                  </a:lnTo>
                  <a:lnTo>
                    <a:pt x="1034021" y="7137489"/>
                  </a:lnTo>
                  <a:lnTo>
                    <a:pt x="1072438" y="7091794"/>
                  </a:lnTo>
                  <a:lnTo>
                    <a:pt x="1098448" y="7049033"/>
                  </a:lnTo>
                  <a:lnTo>
                    <a:pt x="1124204" y="7005510"/>
                  </a:lnTo>
                  <a:lnTo>
                    <a:pt x="1149819" y="6961530"/>
                  </a:lnTo>
                  <a:lnTo>
                    <a:pt x="1163320" y="6921386"/>
                  </a:lnTo>
                  <a:lnTo>
                    <a:pt x="1188935" y="6877418"/>
                  </a:lnTo>
                  <a:lnTo>
                    <a:pt x="1240447" y="6790334"/>
                  </a:lnTo>
                  <a:lnTo>
                    <a:pt x="1266101" y="6746468"/>
                  </a:lnTo>
                  <a:lnTo>
                    <a:pt x="1279563" y="6706209"/>
                  </a:lnTo>
                  <a:lnTo>
                    <a:pt x="1329778" y="6615227"/>
                  </a:lnTo>
                  <a:lnTo>
                    <a:pt x="1354264" y="6567830"/>
                  </a:lnTo>
                  <a:lnTo>
                    <a:pt x="1365262" y="6520078"/>
                  </a:lnTo>
                  <a:lnTo>
                    <a:pt x="1390421" y="6474752"/>
                  </a:lnTo>
                  <a:lnTo>
                    <a:pt x="1403032" y="6431902"/>
                  </a:lnTo>
                  <a:lnTo>
                    <a:pt x="1415262" y="6387897"/>
                  </a:lnTo>
                  <a:lnTo>
                    <a:pt x="1439278" y="6339078"/>
                  </a:lnTo>
                  <a:lnTo>
                    <a:pt x="1474597" y="6202896"/>
                  </a:lnTo>
                  <a:lnTo>
                    <a:pt x="1489417" y="6166764"/>
                  </a:lnTo>
                  <a:lnTo>
                    <a:pt x="1491767" y="6133338"/>
                  </a:lnTo>
                  <a:lnTo>
                    <a:pt x="1505839" y="6094920"/>
                  </a:lnTo>
                  <a:lnTo>
                    <a:pt x="1511427" y="5990234"/>
                  </a:lnTo>
                  <a:lnTo>
                    <a:pt x="1525587" y="5952096"/>
                  </a:lnTo>
                  <a:lnTo>
                    <a:pt x="1527644" y="5917793"/>
                  </a:lnTo>
                  <a:lnTo>
                    <a:pt x="1568221" y="5716498"/>
                  </a:lnTo>
                  <a:lnTo>
                    <a:pt x="1563712" y="5702859"/>
                  </a:lnTo>
                  <a:lnTo>
                    <a:pt x="1571104" y="5684723"/>
                  </a:lnTo>
                  <a:lnTo>
                    <a:pt x="1566443" y="5670575"/>
                  </a:lnTo>
                  <a:lnTo>
                    <a:pt x="1549882" y="5660923"/>
                  </a:lnTo>
                  <a:lnTo>
                    <a:pt x="1541754" y="5636272"/>
                  </a:lnTo>
                  <a:lnTo>
                    <a:pt x="1521434" y="5615229"/>
                  </a:lnTo>
                  <a:lnTo>
                    <a:pt x="1477873" y="5483199"/>
                  </a:lnTo>
                  <a:lnTo>
                    <a:pt x="1457718" y="5462625"/>
                  </a:lnTo>
                  <a:lnTo>
                    <a:pt x="1449527" y="5437822"/>
                  </a:lnTo>
                  <a:lnTo>
                    <a:pt x="1429169" y="5416613"/>
                  </a:lnTo>
                  <a:lnTo>
                    <a:pt x="1401559" y="5373471"/>
                  </a:lnTo>
                  <a:lnTo>
                    <a:pt x="1363243" y="5338381"/>
                  </a:lnTo>
                  <a:lnTo>
                    <a:pt x="1287932" y="5272278"/>
                  </a:lnTo>
                  <a:lnTo>
                    <a:pt x="1285100" y="5263680"/>
                  </a:lnTo>
                  <a:lnTo>
                    <a:pt x="1270622" y="5260327"/>
                  </a:lnTo>
                  <a:lnTo>
                    <a:pt x="1256639" y="5258498"/>
                  </a:lnTo>
                  <a:lnTo>
                    <a:pt x="1243253" y="5258460"/>
                  </a:lnTo>
                  <a:lnTo>
                    <a:pt x="1229423" y="5257076"/>
                  </a:lnTo>
                  <a:lnTo>
                    <a:pt x="1203998" y="5261076"/>
                  </a:lnTo>
                  <a:lnTo>
                    <a:pt x="1191044" y="5262359"/>
                  </a:lnTo>
                  <a:lnTo>
                    <a:pt x="1178483" y="5264797"/>
                  </a:lnTo>
                  <a:lnTo>
                    <a:pt x="1144562" y="5283593"/>
                  </a:lnTo>
                  <a:lnTo>
                    <a:pt x="1108468" y="5336324"/>
                  </a:lnTo>
                  <a:lnTo>
                    <a:pt x="1083322" y="5381726"/>
                  </a:lnTo>
                  <a:lnTo>
                    <a:pt x="1058875" y="5429237"/>
                  </a:lnTo>
                  <a:lnTo>
                    <a:pt x="1035151" y="5478945"/>
                  </a:lnTo>
                  <a:lnTo>
                    <a:pt x="1024255" y="5526951"/>
                  </a:lnTo>
                  <a:lnTo>
                    <a:pt x="1014133" y="5577344"/>
                  </a:lnTo>
                  <a:lnTo>
                    <a:pt x="1004824" y="5630227"/>
                  </a:lnTo>
                  <a:lnTo>
                    <a:pt x="996365" y="5685663"/>
                  </a:lnTo>
                  <a:lnTo>
                    <a:pt x="1002093" y="5784088"/>
                  </a:lnTo>
                  <a:lnTo>
                    <a:pt x="992733" y="5836780"/>
                  </a:lnTo>
                  <a:lnTo>
                    <a:pt x="995324" y="5885180"/>
                  </a:lnTo>
                  <a:lnTo>
                    <a:pt x="985748" y="5937224"/>
                  </a:lnTo>
                  <a:lnTo>
                    <a:pt x="968235" y="6046279"/>
                  </a:lnTo>
                  <a:lnTo>
                    <a:pt x="949629" y="6152032"/>
                  </a:lnTo>
                  <a:lnTo>
                    <a:pt x="930033" y="6254762"/>
                  </a:lnTo>
                  <a:lnTo>
                    <a:pt x="912863" y="6283807"/>
                  </a:lnTo>
                  <a:lnTo>
                    <a:pt x="907542" y="6308217"/>
                  </a:lnTo>
                  <a:lnTo>
                    <a:pt x="901979" y="6331877"/>
                  </a:lnTo>
                  <a:lnTo>
                    <a:pt x="884047" y="6358623"/>
                  </a:lnTo>
                  <a:lnTo>
                    <a:pt x="868426" y="6392329"/>
                  </a:lnTo>
                  <a:lnTo>
                    <a:pt x="838682" y="6423774"/>
                  </a:lnTo>
                  <a:lnTo>
                    <a:pt x="806500" y="6447853"/>
                  </a:lnTo>
                  <a:lnTo>
                    <a:pt x="759447" y="6467386"/>
                  </a:lnTo>
                  <a:lnTo>
                    <a:pt x="722172" y="6475997"/>
                  </a:lnTo>
                  <a:lnTo>
                    <a:pt x="682675" y="6477876"/>
                  </a:lnTo>
                  <a:lnTo>
                    <a:pt x="640905" y="6472885"/>
                  </a:lnTo>
                  <a:lnTo>
                    <a:pt x="596836" y="6460896"/>
                  </a:lnTo>
                  <a:lnTo>
                    <a:pt x="563346" y="6440475"/>
                  </a:lnTo>
                  <a:lnTo>
                    <a:pt x="517296" y="6422504"/>
                  </a:lnTo>
                  <a:lnTo>
                    <a:pt x="482968" y="6399530"/>
                  </a:lnTo>
                  <a:lnTo>
                    <a:pt x="436422" y="6380023"/>
                  </a:lnTo>
                  <a:lnTo>
                    <a:pt x="433438" y="6371006"/>
                  </a:lnTo>
                  <a:lnTo>
                    <a:pt x="417982" y="6364681"/>
                  </a:lnTo>
                  <a:lnTo>
                    <a:pt x="410946" y="6343332"/>
                  </a:lnTo>
                  <a:lnTo>
                    <a:pt x="388505" y="6315875"/>
                  </a:lnTo>
                  <a:lnTo>
                    <a:pt x="378637" y="6285966"/>
                  </a:lnTo>
                  <a:lnTo>
                    <a:pt x="334949" y="6234608"/>
                  </a:lnTo>
                  <a:lnTo>
                    <a:pt x="283438" y="6159525"/>
                  </a:lnTo>
                  <a:lnTo>
                    <a:pt x="177101" y="5837186"/>
                  </a:lnTo>
                  <a:lnTo>
                    <a:pt x="173507" y="5785764"/>
                  </a:lnTo>
                  <a:lnTo>
                    <a:pt x="142189" y="5690857"/>
                  </a:lnTo>
                  <a:lnTo>
                    <a:pt x="141249" y="5677547"/>
                  </a:lnTo>
                  <a:lnTo>
                    <a:pt x="184251" y="5662561"/>
                  </a:lnTo>
                  <a:lnTo>
                    <a:pt x="236816" y="5645480"/>
                  </a:lnTo>
                  <a:lnTo>
                    <a:pt x="289382" y="5628703"/>
                  </a:lnTo>
                  <a:lnTo>
                    <a:pt x="341630" y="5611457"/>
                  </a:lnTo>
                  <a:lnTo>
                    <a:pt x="410311" y="5583555"/>
                  </a:lnTo>
                  <a:lnTo>
                    <a:pt x="475183" y="5545518"/>
                  </a:lnTo>
                  <a:lnTo>
                    <a:pt x="515861" y="5517464"/>
                  </a:lnTo>
                  <a:lnTo>
                    <a:pt x="556704" y="5489753"/>
                  </a:lnTo>
                  <a:lnTo>
                    <a:pt x="597700" y="5462346"/>
                  </a:lnTo>
                  <a:lnTo>
                    <a:pt x="638822" y="5435181"/>
                  </a:lnTo>
                  <a:lnTo>
                    <a:pt x="680021" y="5408180"/>
                  </a:lnTo>
                  <a:lnTo>
                    <a:pt x="762584" y="5354485"/>
                  </a:lnTo>
                  <a:lnTo>
                    <a:pt x="804519" y="5324868"/>
                  </a:lnTo>
                  <a:lnTo>
                    <a:pt x="844181" y="5293106"/>
                  </a:lnTo>
                  <a:lnTo>
                    <a:pt x="881659" y="5259273"/>
                  </a:lnTo>
                  <a:lnTo>
                    <a:pt x="917054" y="5223472"/>
                  </a:lnTo>
                  <a:lnTo>
                    <a:pt x="950468" y="5185765"/>
                  </a:lnTo>
                  <a:lnTo>
                    <a:pt x="982014" y="5146230"/>
                  </a:lnTo>
                  <a:lnTo>
                    <a:pt x="1011758" y="5104968"/>
                  </a:lnTo>
                  <a:lnTo>
                    <a:pt x="1039825" y="5062029"/>
                  </a:lnTo>
                  <a:lnTo>
                    <a:pt x="1065606" y="5017020"/>
                  </a:lnTo>
                  <a:lnTo>
                    <a:pt x="1080249" y="4995227"/>
                  </a:lnTo>
                  <a:lnTo>
                    <a:pt x="1107986" y="4965827"/>
                  </a:lnTo>
                  <a:lnTo>
                    <a:pt x="1126045" y="4930165"/>
                  </a:lnTo>
                  <a:lnTo>
                    <a:pt x="1132840" y="4915954"/>
                  </a:lnTo>
                  <a:lnTo>
                    <a:pt x="1138516" y="4901425"/>
                  </a:lnTo>
                  <a:lnTo>
                    <a:pt x="1143876" y="4886896"/>
                  </a:lnTo>
                  <a:lnTo>
                    <a:pt x="1158113" y="4852340"/>
                  </a:lnTo>
                  <a:lnTo>
                    <a:pt x="1164932" y="4831689"/>
                  </a:lnTo>
                  <a:lnTo>
                    <a:pt x="1169212" y="4810404"/>
                  </a:lnTo>
                  <a:lnTo>
                    <a:pt x="1170482" y="4770691"/>
                  </a:lnTo>
                  <a:lnTo>
                    <a:pt x="1173810" y="4753711"/>
                  </a:lnTo>
                  <a:lnTo>
                    <a:pt x="1179042" y="4737049"/>
                  </a:lnTo>
                  <a:lnTo>
                    <a:pt x="1203883" y="4669434"/>
                  </a:lnTo>
                  <a:lnTo>
                    <a:pt x="1221333" y="4617694"/>
                  </a:lnTo>
                  <a:lnTo>
                    <a:pt x="1237551" y="4565459"/>
                  </a:lnTo>
                  <a:lnTo>
                    <a:pt x="1252562" y="4512907"/>
                  </a:lnTo>
                  <a:lnTo>
                    <a:pt x="1266367" y="4460189"/>
                  </a:lnTo>
                  <a:lnTo>
                    <a:pt x="1277480" y="4413936"/>
                  </a:lnTo>
                  <a:lnTo>
                    <a:pt x="1286865" y="4366577"/>
                  </a:lnTo>
                  <a:lnTo>
                    <a:pt x="1292517" y="4320210"/>
                  </a:lnTo>
                  <a:lnTo>
                    <a:pt x="1292758" y="4318266"/>
                  </a:lnTo>
                  <a:lnTo>
                    <a:pt x="1293418" y="4269156"/>
                  </a:lnTo>
                  <a:lnTo>
                    <a:pt x="1292542" y="4237520"/>
                  </a:lnTo>
                  <a:lnTo>
                    <a:pt x="1292567" y="4203230"/>
                  </a:lnTo>
                  <a:lnTo>
                    <a:pt x="1293888" y="4170261"/>
                  </a:lnTo>
                  <a:lnTo>
                    <a:pt x="1301026" y="4093895"/>
                  </a:lnTo>
                  <a:lnTo>
                    <a:pt x="1303972" y="4050017"/>
                  </a:lnTo>
                  <a:lnTo>
                    <a:pt x="1310741" y="3917531"/>
                  </a:lnTo>
                  <a:lnTo>
                    <a:pt x="1312430" y="3895394"/>
                  </a:lnTo>
                  <a:lnTo>
                    <a:pt x="1321993" y="3824046"/>
                  </a:lnTo>
                  <a:lnTo>
                    <a:pt x="1325994" y="3774757"/>
                  </a:lnTo>
                  <a:lnTo>
                    <a:pt x="1328051" y="3725557"/>
                  </a:lnTo>
                  <a:lnTo>
                    <a:pt x="1328801" y="3676281"/>
                  </a:lnTo>
                  <a:lnTo>
                    <a:pt x="1329016" y="3593782"/>
                  </a:lnTo>
                  <a:lnTo>
                    <a:pt x="1329753" y="3560826"/>
                  </a:lnTo>
                  <a:lnTo>
                    <a:pt x="1330604" y="3546945"/>
                  </a:lnTo>
                  <a:lnTo>
                    <a:pt x="1331772" y="3527856"/>
                  </a:lnTo>
                  <a:lnTo>
                    <a:pt x="1339354" y="3465334"/>
                  </a:lnTo>
                  <a:lnTo>
                    <a:pt x="1340065" y="3459657"/>
                  </a:lnTo>
                  <a:lnTo>
                    <a:pt x="1342859" y="3424732"/>
                  </a:lnTo>
                  <a:lnTo>
                    <a:pt x="1343761" y="3389807"/>
                  </a:lnTo>
                  <a:lnTo>
                    <a:pt x="1342440" y="3354578"/>
                  </a:lnTo>
                  <a:lnTo>
                    <a:pt x="1339926" y="3304883"/>
                  </a:lnTo>
                  <a:lnTo>
                    <a:pt x="1339024" y="3205835"/>
                  </a:lnTo>
                  <a:lnTo>
                    <a:pt x="1337246" y="3156635"/>
                  </a:lnTo>
                  <a:lnTo>
                    <a:pt x="1332293" y="3107753"/>
                  </a:lnTo>
                  <a:lnTo>
                    <a:pt x="1330655" y="3094812"/>
                  </a:lnTo>
                  <a:lnTo>
                    <a:pt x="1330604" y="3081553"/>
                  </a:lnTo>
                  <a:lnTo>
                    <a:pt x="1331823" y="3068294"/>
                  </a:lnTo>
                  <a:lnTo>
                    <a:pt x="1333982" y="3055353"/>
                  </a:lnTo>
                  <a:lnTo>
                    <a:pt x="1339354" y="3009658"/>
                  </a:lnTo>
                  <a:lnTo>
                    <a:pt x="1345425" y="2917685"/>
                  </a:lnTo>
                  <a:lnTo>
                    <a:pt x="1349832" y="2872117"/>
                  </a:lnTo>
                  <a:lnTo>
                    <a:pt x="1357655" y="2827121"/>
                  </a:lnTo>
                  <a:lnTo>
                    <a:pt x="1358684" y="2780500"/>
                  </a:lnTo>
                  <a:lnTo>
                    <a:pt x="1363357" y="2734360"/>
                  </a:lnTo>
                  <a:lnTo>
                    <a:pt x="1370253" y="2688526"/>
                  </a:lnTo>
                  <a:lnTo>
                    <a:pt x="1386687" y="2588895"/>
                  </a:lnTo>
                  <a:lnTo>
                    <a:pt x="1396034" y="2535161"/>
                  </a:lnTo>
                  <a:lnTo>
                    <a:pt x="1406042" y="2481618"/>
                  </a:lnTo>
                  <a:lnTo>
                    <a:pt x="1416761" y="2428214"/>
                  </a:lnTo>
                  <a:lnTo>
                    <a:pt x="1428229" y="2374912"/>
                  </a:lnTo>
                  <a:lnTo>
                    <a:pt x="1440484" y="2321649"/>
                  </a:lnTo>
                  <a:lnTo>
                    <a:pt x="1450340" y="2281047"/>
                  </a:lnTo>
                  <a:lnTo>
                    <a:pt x="1460982" y="2240292"/>
                  </a:lnTo>
                  <a:lnTo>
                    <a:pt x="1470685" y="2199221"/>
                  </a:lnTo>
                  <a:lnTo>
                    <a:pt x="1477683" y="2157666"/>
                  </a:lnTo>
                  <a:lnTo>
                    <a:pt x="1484718" y="2110359"/>
                  </a:lnTo>
                  <a:lnTo>
                    <a:pt x="1493367" y="2063623"/>
                  </a:lnTo>
                  <a:lnTo>
                    <a:pt x="1503248" y="2017204"/>
                  </a:lnTo>
                  <a:lnTo>
                    <a:pt x="1513928" y="1970874"/>
                  </a:lnTo>
                  <a:lnTo>
                    <a:pt x="1537004" y="1876082"/>
                  </a:lnTo>
                  <a:lnTo>
                    <a:pt x="1550682" y="1828507"/>
                  </a:lnTo>
                  <a:lnTo>
                    <a:pt x="1566164" y="1781594"/>
                  </a:lnTo>
                  <a:lnTo>
                    <a:pt x="1583499" y="1735251"/>
                  </a:lnTo>
                  <a:lnTo>
                    <a:pt x="1619897" y="1648523"/>
                  </a:lnTo>
                  <a:lnTo>
                    <a:pt x="1635747" y="1607185"/>
                  </a:lnTo>
                  <a:lnTo>
                    <a:pt x="1650326" y="1565529"/>
                  </a:lnTo>
                  <a:lnTo>
                    <a:pt x="1663636" y="1523707"/>
                  </a:lnTo>
                  <a:lnTo>
                    <a:pt x="1677593" y="1478343"/>
                  </a:lnTo>
                  <a:lnTo>
                    <a:pt x="1692440" y="1433487"/>
                  </a:lnTo>
                  <a:lnTo>
                    <a:pt x="1708226" y="1389100"/>
                  </a:lnTo>
                  <a:lnTo>
                    <a:pt x="1725002" y="1345145"/>
                  </a:lnTo>
                  <a:lnTo>
                    <a:pt x="1742808" y="1301559"/>
                  </a:lnTo>
                  <a:lnTo>
                    <a:pt x="1761693" y="1258303"/>
                  </a:lnTo>
                  <a:lnTo>
                    <a:pt x="1781327" y="1216723"/>
                  </a:lnTo>
                  <a:lnTo>
                    <a:pt x="1801533" y="1175232"/>
                  </a:lnTo>
                  <a:lnTo>
                    <a:pt x="1863128" y="1052055"/>
                  </a:lnTo>
                  <a:lnTo>
                    <a:pt x="1913001" y="983589"/>
                  </a:lnTo>
                  <a:lnTo>
                    <a:pt x="1946008" y="945642"/>
                  </a:lnTo>
                  <a:lnTo>
                    <a:pt x="1980857" y="909574"/>
                  </a:lnTo>
                  <a:lnTo>
                    <a:pt x="2017636" y="875525"/>
                  </a:lnTo>
                  <a:lnTo>
                    <a:pt x="2056422" y="843610"/>
                  </a:lnTo>
                  <a:lnTo>
                    <a:pt x="2097303" y="813943"/>
                  </a:lnTo>
                  <a:lnTo>
                    <a:pt x="2140381" y="786638"/>
                  </a:lnTo>
                  <a:lnTo>
                    <a:pt x="2184679" y="761415"/>
                  </a:lnTo>
                  <a:lnTo>
                    <a:pt x="2228494" y="735711"/>
                  </a:lnTo>
                  <a:lnTo>
                    <a:pt x="2271369" y="708418"/>
                  </a:lnTo>
                  <a:lnTo>
                    <a:pt x="2312809" y="678446"/>
                  </a:lnTo>
                  <a:lnTo>
                    <a:pt x="2342261" y="654900"/>
                  </a:lnTo>
                  <a:lnTo>
                    <a:pt x="2372195" y="632167"/>
                  </a:lnTo>
                  <a:lnTo>
                    <a:pt x="2432837" y="587146"/>
                  </a:lnTo>
                  <a:lnTo>
                    <a:pt x="2471585" y="560527"/>
                  </a:lnTo>
                  <a:lnTo>
                    <a:pt x="2520797" y="536676"/>
                  </a:lnTo>
                  <a:lnTo>
                    <a:pt x="2556675" y="520166"/>
                  </a:lnTo>
                  <a:lnTo>
                    <a:pt x="2593175" y="504609"/>
                  </a:lnTo>
                  <a:lnTo>
                    <a:pt x="2630640" y="490791"/>
                  </a:lnTo>
                  <a:lnTo>
                    <a:pt x="2679255" y="473202"/>
                  </a:lnTo>
                  <a:lnTo>
                    <a:pt x="2727121" y="454291"/>
                  </a:lnTo>
                  <a:lnTo>
                    <a:pt x="2774327" y="434162"/>
                  </a:lnTo>
                  <a:lnTo>
                    <a:pt x="2820974" y="412902"/>
                  </a:lnTo>
                  <a:lnTo>
                    <a:pt x="2867152" y="390613"/>
                  </a:lnTo>
                  <a:lnTo>
                    <a:pt x="2912961" y="367385"/>
                  </a:lnTo>
                  <a:lnTo>
                    <a:pt x="2947797" y="347649"/>
                  </a:lnTo>
                  <a:lnTo>
                    <a:pt x="2981210" y="326174"/>
                  </a:lnTo>
                  <a:lnTo>
                    <a:pt x="3013037" y="302475"/>
                  </a:lnTo>
                  <a:lnTo>
                    <a:pt x="3043123" y="276098"/>
                  </a:lnTo>
                  <a:lnTo>
                    <a:pt x="3079851" y="240614"/>
                  </a:lnTo>
                  <a:lnTo>
                    <a:pt x="3116973" y="205308"/>
                  </a:lnTo>
                  <a:lnTo>
                    <a:pt x="3154502" y="170319"/>
                  </a:lnTo>
                  <a:lnTo>
                    <a:pt x="3192437" y="135813"/>
                  </a:lnTo>
                  <a:lnTo>
                    <a:pt x="3230778" y="101968"/>
                  </a:lnTo>
                  <a:lnTo>
                    <a:pt x="3266706" y="70523"/>
                  </a:lnTo>
                  <a:lnTo>
                    <a:pt x="3301784" y="38658"/>
                  </a:lnTo>
                  <a:lnTo>
                    <a:pt x="3336010" y="6235"/>
                  </a:lnTo>
                  <a:lnTo>
                    <a:pt x="3342309" y="0"/>
                  </a:lnTo>
                  <a:close/>
                </a:path>
              </a:pathLst>
            </a:custGeom>
            <a:solidFill>
              <a:srgbClr val="d49d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1" name="object 6" descr=""/>
            <p:cNvPicPr/>
            <p:nvPr/>
          </p:nvPicPr>
          <p:blipFill>
            <a:blip r:embed="rId1"/>
            <a:stretch/>
          </p:blipFill>
          <p:spPr>
            <a:xfrm>
              <a:off x="2608920" y="2111760"/>
              <a:ext cx="171000" cy="17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2" name="object 7" descr=""/>
            <p:cNvPicPr/>
            <p:nvPr/>
          </p:nvPicPr>
          <p:blipFill>
            <a:blip r:embed="rId2"/>
            <a:stretch/>
          </p:blipFill>
          <p:spPr>
            <a:xfrm>
              <a:off x="2608920" y="3845160"/>
              <a:ext cx="171000" cy="17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3" name="object 8" descr=""/>
            <p:cNvPicPr/>
            <p:nvPr/>
          </p:nvPicPr>
          <p:blipFill>
            <a:blip r:embed="rId3"/>
            <a:stretch/>
          </p:blipFill>
          <p:spPr>
            <a:xfrm>
              <a:off x="2608920" y="6445800"/>
              <a:ext cx="171000" cy="17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4" name="object 9"/>
          <p:cNvSpPr/>
          <p:nvPr/>
        </p:nvSpPr>
        <p:spPr>
          <a:xfrm>
            <a:off x="4475880" y="7312320"/>
            <a:ext cx="171000" cy="171000"/>
          </a:xfrm>
          <a:custGeom>
            <a:avLst/>
            <a:gdLst>
              <a:gd name="textAreaLeft" fmla="*/ 0 w 171000"/>
              <a:gd name="textAreaRight" fmla="*/ 171360 w 171000"/>
              <a:gd name="textAreaTop" fmla="*/ 0 h 171000"/>
              <a:gd name="textAreaBottom" fmla="*/ 171360 h 171000"/>
            </a:gdLst>
            <a:ahLst/>
            <a:rect l="textAreaLeft" t="textAreaTop" r="textAreaRight" b="textAreaBottom"/>
            <a:pathLst>
              <a:path w="171450" h="171450">
                <a:moveTo>
                  <a:pt x="171449" y="171449"/>
                </a:moveTo>
                <a:lnTo>
                  <a:pt x="0" y="171449"/>
                </a:lnTo>
                <a:lnTo>
                  <a:pt x="0" y="0"/>
                </a:lnTo>
                <a:lnTo>
                  <a:pt x="171449" y="0"/>
                </a:lnTo>
                <a:lnTo>
                  <a:pt x="171449" y="171449"/>
                </a:lnTo>
                <a:close/>
              </a:path>
            </a:pathLst>
          </a:custGeom>
          <a:solidFill>
            <a:srgbClr val="00be6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object 10"/>
          <p:cNvSpPr/>
          <p:nvPr/>
        </p:nvSpPr>
        <p:spPr>
          <a:xfrm>
            <a:off x="4475880" y="9046080"/>
            <a:ext cx="171000" cy="171000"/>
          </a:xfrm>
          <a:custGeom>
            <a:avLst/>
            <a:gdLst>
              <a:gd name="textAreaLeft" fmla="*/ 0 w 171000"/>
              <a:gd name="textAreaRight" fmla="*/ 171360 w 171000"/>
              <a:gd name="textAreaTop" fmla="*/ 0 h 171000"/>
              <a:gd name="textAreaBottom" fmla="*/ 171360 h 171000"/>
            </a:gdLst>
            <a:ahLst/>
            <a:rect l="textAreaLeft" t="textAreaTop" r="textAreaRight" b="textAreaBottom"/>
            <a:pathLst>
              <a:path w="171450" h="171450">
                <a:moveTo>
                  <a:pt x="171449" y="171449"/>
                </a:moveTo>
                <a:lnTo>
                  <a:pt x="0" y="171449"/>
                </a:lnTo>
                <a:lnTo>
                  <a:pt x="0" y="0"/>
                </a:lnTo>
                <a:lnTo>
                  <a:pt x="171449" y="0"/>
                </a:lnTo>
                <a:lnTo>
                  <a:pt x="171449" y="171449"/>
                </a:lnTo>
                <a:close/>
              </a:path>
            </a:pathLst>
          </a:custGeom>
          <a:solidFill>
            <a:srgbClr val="00be6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object 11"/>
          <p:cNvSpPr/>
          <p:nvPr/>
        </p:nvSpPr>
        <p:spPr>
          <a:xfrm>
            <a:off x="2996640" y="1589760"/>
            <a:ext cx="13116240" cy="1019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32000"/>
              </a:lnSpc>
              <a:spcBef>
                <a:spcPts val="91"/>
              </a:spcBef>
            </a:pPr>
            <a:r>
              <a:rPr b="1" lang="fr-FR" sz="4300" spc="38" strike="noStrike">
                <a:solidFill>
                  <a:srgbClr val="000000"/>
                </a:solidFill>
                <a:latin typeface="Roboto"/>
              </a:rPr>
              <a:t>Le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12" strike="noStrike">
                <a:solidFill>
                  <a:srgbClr val="d49d25"/>
                </a:solidFill>
                <a:latin typeface="Roboto"/>
              </a:rPr>
              <a:t>but</a:t>
            </a:r>
            <a:r>
              <a:rPr b="1" lang="fr-FR" sz="4300" spc="83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300" spc="43" strike="noStrike">
                <a:solidFill>
                  <a:srgbClr val="000000"/>
                </a:solidFill>
                <a:latin typeface="Roboto"/>
              </a:rPr>
              <a:t>est</a:t>
            </a:r>
            <a:r>
              <a:rPr b="1" lang="fr-FR" sz="43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69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97" strike="noStrike">
                <a:solidFill>
                  <a:srgbClr val="000000"/>
                </a:solidFill>
                <a:latin typeface="Roboto"/>
              </a:rPr>
              <a:t>créer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58" strike="noStrike">
                <a:solidFill>
                  <a:srgbClr val="000000"/>
                </a:solidFill>
                <a:latin typeface="Roboto"/>
              </a:rPr>
              <a:t>des</a:t>
            </a:r>
            <a:r>
              <a:rPr b="1" lang="fr-FR" sz="43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43" strike="noStrike">
                <a:solidFill>
                  <a:srgbClr val="000000"/>
                </a:solidFill>
                <a:latin typeface="Roboto"/>
              </a:rPr>
              <a:t>objets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72" strike="noStrike">
                <a:solidFill>
                  <a:srgbClr val="d49d25"/>
                </a:solidFill>
                <a:latin typeface="Roboto"/>
              </a:rPr>
              <a:t>regroupés</a:t>
            </a:r>
            <a:r>
              <a:rPr b="1" lang="fr-FR" sz="4300" spc="89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300" spc="58" strike="noStrike">
                <a:solidFill>
                  <a:srgbClr val="d49d25"/>
                </a:solidFill>
                <a:latin typeface="Roboto"/>
              </a:rPr>
              <a:t>en</a:t>
            </a:r>
            <a:r>
              <a:rPr b="1" lang="fr-FR" sz="4300" spc="83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300" spc="52" strike="noStrike">
                <a:solidFill>
                  <a:srgbClr val="d49d25"/>
                </a:solidFill>
                <a:latin typeface="Roboto"/>
              </a:rPr>
              <a:t>familles </a:t>
            </a:r>
            <a:r>
              <a:rPr b="1" lang="fr-FR" sz="4300" spc="-1055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300" spc="29" strike="noStrike">
                <a:solidFill>
                  <a:srgbClr val="000000"/>
                </a:solidFill>
                <a:latin typeface="Roboto"/>
              </a:rPr>
              <a:t>sans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43" strike="noStrike">
                <a:solidFill>
                  <a:srgbClr val="000000"/>
                </a:solidFill>
                <a:latin typeface="Roboto"/>
              </a:rPr>
              <a:t>avoir</a:t>
            </a:r>
            <a:r>
              <a:rPr b="1" lang="fr-FR" sz="43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4" strike="noStrike">
                <a:solidFill>
                  <a:srgbClr val="000000"/>
                </a:solidFill>
                <a:latin typeface="Roboto"/>
              </a:rPr>
              <a:t>à</a:t>
            </a:r>
            <a:r>
              <a:rPr b="1" lang="fr-FR" sz="43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52" strike="noStrike">
                <a:solidFill>
                  <a:srgbClr val="000000"/>
                </a:solidFill>
                <a:latin typeface="Roboto"/>
              </a:rPr>
              <a:t>connaître</a:t>
            </a:r>
            <a:r>
              <a:rPr b="1" lang="fr-FR" sz="43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58" strike="noStrike">
                <a:solidFill>
                  <a:srgbClr val="000000"/>
                </a:solidFill>
                <a:latin typeface="Roboto"/>
              </a:rPr>
              <a:t>leurs</a:t>
            </a:r>
            <a:r>
              <a:rPr b="1" lang="fr-FR" sz="43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52" strike="noStrike">
                <a:solidFill>
                  <a:srgbClr val="000000"/>
                </a:solidFill>
                <a:latin typeface="Roboto"/>
              </a:rPr>
              <a:t>classes</a:t>
            </a:r>
            <a:r>
              <a:rPr b="1" lang="fr-FR" sz="43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63" strike="noStrike">
                <a:solidFill>
                  <a:srgbClr val="000000"/>
                </a:solidFill>
                <a:latin typeface="Roboto"/>
              </a:rPr>
              <a:t>concrètes.</a:t>
            </a:r>
            <a:endParaRPr b="0" lang="fr-FR" sz="4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6829"/>
              </a:lnSpc>
              <a:spcBef>
                <a:spcPts val="505"/>
              </a:spcBef>
            </a:pPr>
            <a:r>
              <a:rPr b="1" lang="fr-FR" sz="4300" spc="77" strike="noStrike">
                <a:solidFill>
                  <a:srgbClr val="000000"/>
                </a:solidFill>
                <a:latin typeface="Roboto"/>
              </a:rPr>
              <a:t>Permet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69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3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58" strike="noStrike">
                <a:solidFill>
                  <a:srgbClr val="000000"/>
                </a:solidFill>
                <a:latin typeface="Roboto"/>
              </a:rPr>
              <a:t>fournir</a:t>
            </a:r>
            <a:r>
              <a:rPr b="1" lang="fr-FR" sz="43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49" strike="noStrike">
                <a:solidFill>
                  <a:srgbClr val="000000"/>
                </a:solidFill>
                <a:latin typeface="Roboto"/>
              </a:rPr>
              <a:t>une</a:t>
            </a:r>
            <a:r>
              <a:rPr b="1" lang="fr-FR" sz="43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63" strike="noStrike">
                <a:solidFill>
                  <a:srgbClr val="000000"/>
                </a:solidFill>
                <a:latin typeface="Roboto"/>
              </a:rPr>
              <a:t>interface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43" strike="noStrike">
                <a:solidFill>
                  <a:srgbClr val="000000"/>
                </a:solidFill>
                <a:latin typeface="Roboto"/>
              </a:rPr>
              <a:t>unique</a:t>
            </a:r>
            <a:r>
              <a:rPr b="1" lang="fr-FR" sz="43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49" strike="noStrike">
                <a:solidFill>
                  <a:srgbClr val="000000"/>
                </a:solidFill>
                <a:latin typeface="Roboto"/>
              </a:rPr>
              <a:t>pour </a:t>
            </a:r>
            <a:r>
              <a:rPr b="1" lang="fr-FR" sz="4300" spc="5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49" strike="noStrike">
                <a:solidFill>
                  <a:srgbClr val="000000"/>
                </a:solidFill>
                <a:latin typeface="Roboto"/>
              </a:rPr>
              <a:t>instancier</a:t>
            </a:r>
            <a:r>
              <a:rPr b="1" lang="fr-FR" sz="43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58" strike="noStrike">
                <a:solidFill>
                  <a:srgbClr val="000000"/>
                </a:solidFill>
                <a:latin typeface="Roboto"/>
              </a:rPr>
              <a:t>des</a:t>
            </a:r>
            <a:r>
              <a:rPr b="1" lang="fr-FR" sz="43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43" strike="noStrike">
                <a:solidFill>
                  <a:srgbClr val="d49d25"/>
                </a:solidFill>
                <a:latin typeface="Roboto"/>
              </a:rPr>
              <a:t>objets</a:t>
            </a:r>
            <a:r>
              <a:rPr b="1" lang="fr-FR" sz="4300" spc="94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300" spc="9" strike="noStrike">
                <a:solidFill>
                  <a:srgbClr val="d49d25"/>
                </a:solidFill>
                <a:latin typeface="Roboto"/>
              </a:rPr>
              <a:t>d’une</a:t>
            </a:r>
            <a:r>
              <a:rPr b="1" lang="fr-FR" sz="4300" spc="89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300" spc="83" strike="noStrike">
                <a:solidFill>
                  <a:srgbClr val="d49d25"/>
                </a:solidFill>
                <a:latin typeface="Roboto"/>
              </a:rPr>
              <a:t>même</a:t>
            </a:r>
            <a:r>
              <a:rPr b="1" lang="fr-FR" sz="4300" spc="94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300" spc="52" strike="noStrike">
                <a:solidFill>
                  <a:srgbClr val="d49d25"/>
                </a:solidFill>
                <a:latin typeface="Roboto"/>
              </a:rPr>
              <a:t>famille</a:t>
            </a:r>
            <a:r>
              <a:rPr b="1" lang="fr-FR" sz="4300" spc="94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300" spc="29" strike="noStrike">
                <a:solidFill>
                  <a:srgbClr val="000000"/>
                </a:solidFill>
                <a:latin typeface="Roboto"/>
              </a:rPr>
              <a:t>sans</a:t>
            </a:r>
            <a:r>
              <a:rPr b="1" lang="fr-FR" sz="43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43" strike="noStrike">
                <a:solidFill>
                  <a:srgbClr val="000000"/>
                </a:solidFill>
                <a:latin typeface="Roboto"/>
              </a:rPr>
              <a:t>avoir </a:t>
            </a:r>
            <a:r>
              <a:rPr b="1" lang="fr-FR" sz="4300" spc="-1055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4" strike="noStrike">
                <a:solidFill>
                  <a:srgbClr val="000000"/>
                </a:solidFill>
                <a:latin typeface="Roboto"/>
              </a:rPr>
              <a:t>à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52" strike="noStrike">
                <a:solidFill>
                  <a:srgbClr val="000000"/>
                </a:solidFill>
                <a:latin typeface="Roboto"/>
              </a:rPr>
              <a:t>connaitre</a:t>
            </a:r>
            <a:r>
              <a:rPr b="1" lang="fr-FR" sz="43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52" strike="noStrike">
                <a:solidFill>
                  <a:srgbClr val="000000"/>
                </a:solidFill>
                <a:latin typeface="Roboto"/>
              </a:rPr>
              <a:t>les</a:t>
            </a:r>
            <a:r>
              <a:rPr b="1" lang="fr-FR" sz="43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52" strike="noStrike">
                <a:solidFill>
                  <a:srgbClr val="000000"/>
                </a:solidFill>
                <a:latin typeface="Roboto"/>
              </a:rPr>
              <a:t>classes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4" strike="noStrike">
                <a:solidFill>
                  <a:srgbClr val="000000"/>
                </a:solidFill>
                <a:latin typeface="Roboto"/>
              </a:rPr>
              <a:t>à</a:t>
            </a:r>
            <a:r>
              <a:rPr b="1" lang="fr-FR" sz="43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49" strike="noStrike">
                <a:solidFill>
                  <a:srgbClr val="000000"/>
                </a:solidFill>
                <a:latin typeface="Roboto"/>
              </a:rPr>
              <a:t>instancier.</a:t>
            </a:r>
            <a:endParaRPr b="0" lang="fr-FR" sz="4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45"/>
              </a:spcBef>
            </a:pPr>
            <a:r>
              <a:rPr b="1" lang="fr-FR" sz="4300" spc="29" strike="noStrike">
                <a:solidFill>
                  <a:srgbClr val="000000"/>
                </a:solidFill>
                <a:latin typeface="Roboto"/>
              </a:rPr>
              <a:t>Son</a:t>
            </a:r>
            <a:r>
              <a:rPr b="1" lang="fr-FR" sz="43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29" strike="noStrike">
                <a:solidFill>
                  <a:srgbClr val="000000"/>
                </a:solidFill>
                <a:latin typeface="Roboto"/>
              </a:rPr>
              <a:t>utilisation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43" strike="noStrike">
                <a:solidFill>
                  <a:srgbClr val="000000"/>
                </a:solidFill>
                <a:latin typeface="Roboto"/>
              </a:rPr>
              <a:t>est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58" strike="noStrike">
                <a:solidFill>
                  <a:srgbClr val="000000"/>
                </a:solidFill>
                <a:latin typeface="Roboto"/>
              </a:rPr>
              <a:t>pertinente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58" strike="noStrike">
                <a:solidFill>
                  <a:srgbClr val="000000"/>
                </a:solidFill>
                <a:latin typeface="Roboto"/>
              </a:rPr>
              <a:t>lorsque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-7" strike="noStrike">
                <a:solidFill>
                  <a:srgbClr val="000000"/>
                </a:solidFill>
                <a:latin typeface="Roboto"/>
              </a:rPr>
              <a:t>:</a:t>
            </a:r>
            <a:endParaRPr b="0" lang="fr-FR" sz="4300" spc="-1" strike="noStrike">
              <a:solidFill>
                <a:srgbClr val="000000"/>
              </a:solidFill>
              <a:latin typeface="Arial"/>
            </a:endParaRPr>
          </a:p>
          <a:p>
            <a:pPr marL="1880280">
              <a:lnSpc>
                <a:spcPts val="6829"/>
              </a:lnSpc>
              <a:spcBef>
                <a:spcPts val="505"/>
              </a:spcBef>
            </a:pPr>
            <a:r>
              <a:rPr b="1" lang="fr-FR" sz="4300" spc="38" strike="noStrike">
                <a:solidFill>
                  <a:srgbClr val="000000"/>
                </a:solidFill>
                <a:latin typeface="Roboto"/>
              </a:rPr>
              <a:t>Le</a:t>
            </a:r>
            <a:r>
              <a:rPr b="1" lang="fr-FR" sz="43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52" strike="noStrike">
                <a:solidFill>
                  <a:srgbClr val="000000"/>
                </a:solidFill>
                <a:latin typeface="Roboto"/>
              </a:rPr>
              <a:t>système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43" strike="noStrike">
                <a:solidFill>
                  <a:srgbClr val="000000"/>
                </a:solidFill>
                <a:latin typeface="Roboto"/>
              </a:rPr>
              <a:t>est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49" strike="noStrike">
                <a:solidFill>
                  <a:srgbClr val="d49d25"/>
                </a:solidFill>
                <a:latin typeface="Roboto"/>
              </a:rPr>
              <a:t>indépendant</a:t>
            </a:r>
            <a:r>
              <a:rPr b="1" lang="fr-FR" sz="4300" spc="83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300" spc="69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18" strike="noStrike">
                <a:solidFill>
                  <a:srgbClr val="000000"/>
                </a:solidFill>
                <a:latin typeface="Roboto"/>
              </a:rPr>
              <a:t>la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52" strike="noStrike">
                <a:solidFill>
                  <a:srgbClr val="000000"/>
                </a:solidFill>
                <a:latin typeface="Roboto"/>
              </a:rPr>
              <a:t>création </a:t>
            </a:r>
            <a:r>
              <a:rPr b="1" lang="fr-FR" sz="4300" spc="-1055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58" strike="noStrike">
                <a:solidFill>
                  <a:srgbClr val="000000"/>
                </a:solidFill>
                <a:latin typeface="Roboto"/>
              </a:rPr>
              <a:t>des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43" strike="noStrike">
                <a:solidFill>
                  <a:srgbClr val="000000"/>
                </a:solidFill>
                <a:latin typeface="Roboto"/>
              </a:rPr>
              <a:t>objets</a:t>
            </a:r>
            <a:r>
              <a:rPr b="1" lang="fr-FR" sz="43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-7" strike="noStrike">
                <a:solidFill>
                  <a:srgbClr val="000000"/>
                </a:solidFill>
                <a:latin typeface="Roboto"/>
              </a:rPr>
              <a:t>qu’il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38" strike="noStrike">
                <a:solidFill>
                  <a:srgbClr val="000000"/>
                </a:solidFill>
                <a:latin typeface="Roboto"/>
              </a:rPr>
              <a:t>utilise</a:t>
            </a:r>
            <a:endParaRPr b="0" lang="fr-FR" sz="4300" spc="-1" strike="noStrike">
              <a:solidFill>
                <a:srgbClr val="000000"/>
              </a:solidFill>
              <a:latin typeface="Arial"/>
            </a:endParaRPr>
          </a:p>
          <a:p>
            <a:pPr marL="1880280">
              <a:lnSpc>
                <a:spcPct val="100000"/>
              </a:lnSpc>
              <a:spcBef>
                <a:spcPts val="1151"/>
              </a:spcBef>
            </a:pPr>
            <a:r>
              <a:rPr b="1" lang="fr-FR" sz="4300" spc="38" strike="noStrike">
                <a:solidFill>
                  <a:srgbClr val="000000"/>
                </a:solidFill>
                <a:latin typeface="Roboto"/>
              </a:rPr>
              <a:t>Le</a:t>
            </a:r>
            <a:r>
              <a:rPr b="1" lang="fr-FR" sz="43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52" strike="noStrike">
                <a:solidFill>
                  <a:srgbClr val="000000"/>
                </a:solidFill>
                <a:latin typeface="Roboto"/>
              </a:rPr>
              <a:t>système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43" strike="noStrike">
                <a:solidFill>
                  <a:srgbClr val="000000"/>
                </a:solidFill>
                <a:latin typeface="Roboto"/>
              </a:rPr>
              <a:t>est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52" strike="noStrike">
                <a:solidFill>
                  <a:srgbClr val="000000"/>
                </a:solidFill>
                <a:latin typeface="Roboto"/>
              </a:rPr>
              <a:t>capable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69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97" strike="noStrike">
                <a:solidFill>
                  <a:srgbClr val="000000"/>
                </a:solidFill>
                <a:latin typeface="Roboto"/>
              </a:rPr>
              <a:t>créer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58" strike="noStrike">
                <a:solidFill>
                  <a:srgbClr val="000000"/>
                </a:solidFill>
                <a:latin typeface="Roboto"/>
              </a:rPr>
              <a:t>des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43" strike="noStrike">
                <a:solidFill>
                  <a:srgbClr val="000000"/>
                </a:solidFill>
                <a:latin typeface="Roboto"/>
              </a:rPr>
              <a:t>objets</a:t>
            </a:r>
            <a:endParaRPr b="0" lang="fr-FR" sz="4300" spc="-1" strike="noStrike">
              <a:solidFill>
                <a:srgbClr val="000000"/>
              </a:solidFill>
              <a:latin typeface="Arial"/>
            </a:endParaRPr>
          </a:p>
          <a:p>
            <a:pPr marL="1880280">
              <a:lnSpc>
                <a:spcPct val="100000"/>
              </a:lnSpc>
              <a:spcBef>
                <a:spcPts val="1664"/>
              </a:spcBef>
            </a:pPr>
            <a:r>
              <a:rPr b="1" lang="fr-FR" sz="4300" spc="9" strike="noStrike">
                <a:solidFill>
                  <a:srgbClr val="000000"/>
                </a:solidFill>
                <a:latin typeface="Roboto"/>
              </a:rPr>
              <a:t>d’une</a:t>
            </a:r>
            <a:r>
              <a:rPr b="1" lang="fr-FR" sz="43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même</a:t>
            </a:r>
            <a:r>
              <a:rPr b="1" lang="fr-FR" sz="43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52" strike="noStrike">
                <a:solidFill>
                  <a:srgbClr val="d49d25"/>
                </a:solidFill>
                <a:latin typeface="Roboto"/>
              </a:rPr>
              <a:t>famille</a:t>
            </a:r>
            <a:endParaRPr b="0" lang="fr-FR" sz="4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169520" y="278280"/>
            <a:ext cx="11670480" cy="20242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66356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6600" spc="868" strike="noStrike">
                <a:solidFill>
                  <a:srgbClr val="d49d25"/>
                </a:solidFill>
                <a:latin typeface="SimSun"/>
              </a:rPr>
              <a:t>L</a:t>
            </a:r>
            <a:r>
              <a:rPr b="0" lang="fr-FR" sz="6600" spc="-41" strike="noStrike">
                <a:solidFill>
                  <a:srgbClr val="d49d25"/>
                </a:solidFill>
                <a:latin typeface="SimSun"/>
              </a:rPr>
              <a:t>a</a:t>
            </a:r>
            <a:r>
              <a:rPr b="0" lang="fr-FR" sz="6600" spc="-1756" strike="noStrike">
                <a:solidFill>
                  <a:srgbClr val="d49d25"/>
                </a:solidFill>
                <a:latin typeface="SimSun"/>
              </a:rPr>
              <a:t> </a:t>
            </a:r>
            <a:r>
              <a:rPr b="0" lang="fr-FR" sz="6600" spc="-557" strike="noStrike">
                <a:solidFill>
                  <a:srgbClr val="d49d25"/>
                </a:solidFill>
                <a:latin typeface="SimSun"/>
              </a:rPr>
              <a:t>s</a:t>
            </a:r>
            <a:r>
              <a:rPr b="0" lang="fr-FR" sz="6600" spc="-1106" strike="noStrike">
                <a:solidFill>
                  <a:srgbClr val="d49d25"/>
                </a:solidFill>
                <a:latin typeface="SimSun"/>
              </a:rPr>
              <a:t>t</a:t>
            </a:r>
            <a:r>
              <a:rPr b="0" lang="fr-FR" sz="6600" spc="-735" strike="noStrike">
                <a:solidFill>
                  <a:srgbClr val="d49d25"/>
                </a:solidFill>
                <a:latin typeface="SimSun"/>
              </a:rPr>
              <a:t>r</a:t>
            </a:r>
            <a:r>
              <a:rPr b="0" lang="fr-FR" sz="6600" spc="528" strike="noStrike">
                <a:solidFill>
                  <a:srgbClr val="d49d25"/>
                </a:solidFill>
                <a:latin typeface="SimSun"/>
              </a:rPr>
              <a:t>u</a:t>
            </a:r>
            <a:r>
              <a:rPr b="0" lang="fr-FR" sz="6600" spc="-151" strike="noStrike">
                <a:solidFill>
                  <a:srgbClr val="d49d25"/>
                </a:solidFill>
                <a:latin typeface="SimSun"/>
              </a:rPr>
              <a:t>c</a:t>
            </a:r>
            <a:r>
              <a:rPr b="0" lang="fr-FR" sz="6600" spc="-1106" strike="noStrike">
                <a:solidFill>
                  <a:srgbClr val="d49d25"/>
                </a:solidFill>
                <a:latin typeface="SimSun"/>
              </a:rPr>
              <a:t>t</a:t>
            </a:r>
            <a:r>
              <a:rPr b="0" lang="fr-FR" sz="6600" spc="528" strike="noStrike">
                <a:solidFill>
                  <a:srgbClr val="d49d25"/>
                </a:solidFill>
                <a:latin typeface="SimSun"/>
              </a:rPr>
              <a:t>u</a:t>
            </a:r>
            <a:r>
              <a:rPr b="0" lang="fr-FR" sz="6600" spc="-735" strike="noStrike">
                <a:solidFill>
                  <a:srgbClr val="d49d25"/>
                </a:solidFill>
                <a:latin typeface="SimSun"/>
              </a:rPr>
              <a:t>r</a:t>
            </a:r>
            <a:r>
              <a:rPr b="0" lang="fr-FR" sz="6600" spc="-202" strike="noStrike">
                <a:solidFill>
                  <a:srgbClr val="d49d25"/>
                </a:solidFill>
                <a:latin typeface="SimSun"/>
              </a:rPr>
              <a:t>e</a:t>
            </a:r>
            <a:r>
              <a:rPr b="0" lang="fr-FR" sz="6600" spc="-1756" strike="noStrike">
                <a:solidFill>
                  <a:srgbClr val="d49d25"/>
                </a:solidFill>
                <a:latin typeface="SimSun"/>
              </a:rPr>
              <a:t> </a:t>
            </a:r>
            <a:r>
              <a:rPr b="0" lang="fr-FR" sz="6600" spc="-80" strike="noStrike">
                <a:solidFill>
                  <a:srgbClr val="d49d25"/>
                </a:solidFill>
                <a:latin typeface="SimSun"/>
              </a:rPr>
              <a:t>g</a:t>
            </a:r>
            <a:r>
              <a:rPr b="0" lang="fr-FR" sz="6600" spc="-205" strike="noStrike">
                <a:solidFill>
                  <a:srgbClr val="d49d25"/>
                </a:solidFill>
                <a:latin typeface="SimSun"/>
              </a:rPr>
              <a:t>é</a:t>
            </a:r>
            <a:r>
              <a:rPr b="0" lang="fr-FR" sz="6600" spc="559" strike="noStrike">
                <a:solidFill>
                  <a:srgbClr val="d49d25"/>
                </a:solidFill>
                <a:latin typeface="SimSun"/>
              </a:rPr>
              <a:t>n</a:t>
            </a:r>
            <a:r>
              <a:rPr b="0" lang="fr-FR" sz="6600" spc="-205" strike="noStrike">
                <a:solidFill>
                  <a:srgbClr val="d49d25"/>
                </a:solidFill>
                <a:latin typeface="SimSun"/>
              </a:rPr>
              <a:t>é</a:t>
            </a:r>
            <a:r>
              <a:rPr b="0" lang="fr-FR" sz="6600" spc="-735" strike="noStrike">
                <a:solidFill>
                  <a:srgbClr val="d49d25"/>
                </a:solidFill>
                <a:latin typeface="SimSun"/>
              </a:rPr>
              <a:t>r</a:t>
            </a:r>
            <a:r>
              <a:rPr b="0" lang="fr-FR" sz="6600" spc="-1396" strike="noStrike">
                <a:solidFill>
                  <a:srgbClr val="d49d25"/>
                </a:solidFill>
                <a:latin typeface="SimSun"/>
              </a:rPr>
              <a:t>i</a:t>
            </a:r>
            <a:r>
              <a:rPr b="0" lang="fr-FR" sz="6600" spc="338" strike="noStrike">
                <a:solidFill>
                  <a:srgbClr val="d49d25"/>
                </a:solidFill>
                <a:latin typeface="SimSun"/>
              </a:rPr>
              <a:t>q</a:t>
            </a:r>
            <a:r>
              <a:rPr b="0" lang="fr-FR" sz="6600" spc="528" strike="noStrike">
                <a:solidFill>
                  <a:srgbClr val="d49d25"/>
                </a:solidFill>
                <a:latin typeface="SimSun"/>
              </a:rPr>
              <a:t>u</a:t>
            </a:r>
            <a:r>
              <a:rPr b="0" lang="fr-FR" sz="6600" spc="-202" strike="noStrike">
                <a:solidFill>
                  <a:srgbClr val="d49d25"/>
                </a:solidFill>
                <a:latin typeface="SimSun"/>
              </a:rPr>
              <a:t>e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object 3"/>
          <p:cNvSpPr/>
          <p:nvPr/>
        </p:nvSpPr>
        <p:spPr>
          <a:xfrm>
            <a:off x="2119680" y="1493640"/>
            <a:ext cx="13492800" cy="86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1" lang="fr-FR" sz="2800" spc="24" strike="noStrike">
                <a:solidFill>
                  <a:srgbClr val="000000"/>
                </a:solidFill>
                <a:latin typeface="Roboto"/>
              </a:rPr>
              <a:t>On</a:t>
            </a:r>
            <a:r>
              <a:rPr b="1" lang="fr-FR" sz="2800" spc="58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2800" spc="9" strike="noStrike">
                <a:solidFill>
                  <a:srgbClr val="000000"/>
                </a:solidFill>
                <a:latin typeface="Roboto"/>
              </a:rPr>
              <a:t>a</a:t>
            </a:r>
            <a:r>
              <a:rPr b="1" lang="fr-FR" sz="2800" spc="6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2800" spc="32" strike="noStrike">
                <a:solidFill>
                  <a:srgbClr val="000000"/>
                </a:solidFill>
                <a:latin typeface="Roboto"/>
              </a:rPr>
              <a:t>une</a:t>
            </a:r>
            <a:r>
              <a:rPr b="1" lang="fr-FR" sz="2800" spc="6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2800" spc="43" strike="noStrike">
                <a:solidFill>
                  <a:srgbClr val="000000"/>
                </a:solidFill>
                <a:latin typeface="Roboto"/>
              </a:rPr>
              <a:t>fabrique</a:t>
            </a:r>
            <a:r>
              <a:rPr b="1" lang="fr-FR" sz="2800" spc="6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2800" spc="29" strike="noStrike">
                <a:solidFill>
                  <a:srgbClr val="000000"/>
                </a:solidFill>
                <a:latin typeface="Roboto"/>
              </a:rPr>
              <a:t>abstraite</a:t>
            </a:r>
            <a:r>
              <a:rPr b="1" lang="fr-FR" sz="2800" spc="6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2800" spc="29" strike="noStrike">
                <a:solidFill>
                  <a:srgbClr val="000000"/>
                </a:solidFill>
                <a:latin typeface="Roboto"/>
              </a:rPr>
              <a:t>et</a:t>
            </a:r>
            <a:r>
              <a:rPr b="1" lang="fr-FR" sz="2800" spc="58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2800" spc="32" strike="noStrike">
                <a:solidFill>
                  <a:srgbClr val="000000"/>
                </a:solidFill>
                <a:latin typeface="Roboto"/>
              </a:rPr>
              <a:t>une</a:t>
            </a:r>
            <a:r>
              <a:rPr b="1" lang="fr-FR" sz="2800" spc="6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2800" spc="43" strike="noStrike">
                <a:solidFill>
                  <a:srgbClr val="000000"/>
                </a:solidFill>
                <a:latin typeface="Roboto"/>
              </a:rPr>
              <a:t>fabrique</a:t>
            </a:r>
            <a:r>
              <a:rPr b="1" lang="fr-FR" sz="2800" spc="6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2800" spc="49" strike="noStrike">
                <a:solidFill>
                  <a:srgbClr val="000000"/>
                </a:solidFill>
                <a:latin typeface="Roboto"/>
              </a:rPr>
              <a:t>concrète</a:t>
            </a:r>
            <a:r>
              <a:rPr b="1" lang="fr-FR" sz="2800" spc="6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2800" spc="32" strike="noStrike">
                <a:solidFill>
                  <a:srgbClr val="000000"/>
                </a:solidFill>
                <a:latin typeface="Roboto"/>
              </a:rPr>
              <a:t>pour</a:t>
            </a:r>
            <a:r>
              <a:rPr b="1" lang="fr-FR" sz="2800" spc="6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2800" spc="38" strike="noStrike">
                <a:solidFill>
                  <a:srgbClr val="000000"/>
                </a:solidFill>
                <a:latin typeface="Roboto"/>
              </a:rPr>
              <a:t>chaque</a:t>
            </a:r>
            <a:r>
              <a:rPr b="1" lang="fr-FR" sz="2800" spc="6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2800" spc="38" strike="noStrike">
                <a:solidFill>
                  <a:srgbClr val="000000"/>
                </a:solidFill>
                <a:latin typeface="Roboto"/>
              </a:rPr>
              <a:t>famille</a:t>
            </a:r>
            <a:r>
              <a:rPr b="1" lang="fr-FR" sz="2800" spc="58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2800" spc="12" strike="noStrike">
                <a:solidFill>
                  <a:srgbClr val="000000"/>
                </a:solidFill>
                <a:latin typeface="Roboto"/>
              </a:rPr>
              <a:t>d’objets.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bject 2"/>
          <p:cNvSpPr/>
          <p:nvPr/>
        </p:nvSpPr>
        <p:spPr>
          <a:xfrm>
            <a:off x="15396480" y="0"/>
            <a:ext cx="2900880" cy="10288440"/>
          </a:xfrm>
          <a:custGeom>
            <a:avLst/>
            <a:gdLst>
              <a:gd name="textAreaLeft" fmla="*/ 0 w 2900880"/>
              <a:gd name="textAreaRight" fmla="*/ 2901240 w 290088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object 3"/>
          <p:cNvSpPr/>
          <p:nvPr/>
        </p:nvSpPr>
        <p:spPr>
          <a:xfrm>
            <a:off x="-7200" y="0"/>
            <a:ext cx="3342240" cy="10290600"/>
          </a:xfrm>
          <a:custGeom>
            <a:avLst/>
            <a:gdLst>
              <a:gd name="textAreaLeft" fmla="*/ 0 w 3342240"/>
              <a:gd name="textAreaRight" fmla="*/ 3342600 w 3342240"/>
              <a:gd name="textAreaTop" fmla="*/ 0 h 10290600"/>
              <a:gd name="textAreaBottom" fmla="*/ 10290960 h 10290600"/>
            </a:gdLst>
            <a:ahLst/>
            <a:rect l="textAreaLeft" t="textAreaTop" r="textAreaRight" b="textAreaBottom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98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812680" y="278280"/>
            <a:ext cx="14287320" cy="20242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6600" spc="32" strike="noStrike">
                <a:solidFill>
                  <a:srgbClr val="d49d25"/>
                </a:solidFill>
                <a:latin typeface="Cambria"/>
              </a:rPr>
              <a:t>Abstract</a:t>
            </a:r>
            <a:r>
              <a:rPr b="0" lang="fr-FR" sz="6600" spc="77" strike="noStrike">
                <a:solidFill>
                  <a:srgbClr val="d49d25"/>
                </a:solidFill>
                <a:latin typeface="Cambria"/>
              </a:rPr>
              <a:t> Factory </a:t>
            </a:r>
            <a:r>
              <a:rPr b="0" lang="fr-FR" sz="6600" spc="157" strike="noStrike">
                <a:solidFill>
                  <a:srgbClr val="d49d25"/>
                </a:solidFill>
                <a:latin typeface="Cambria"/>
              </a:rPr>
              <a:t>:</a:t>
            </a:r>
            <a:r>
              <a:rPr b="0" lang="fr-FR" sz="6600" spc="77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-32" strike="noStrike">
                <a:solidFill>
                  <a:srgbClr val="d49d25"/>
                </a:solidFill>
                <a:latin typeface="Cambria"/>
              </a:rPr>
              <a:t>les</a:t>
            </a:r>
            <a:r>
              <a:rPr b="0" lang="fr-FR" sz="6600" spc="77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43" strike="noStrike">
                <a:solidFill>
                  <a:srgbClr val="d49d25"/>
                </a:solidFill>
                <a:latin typeface="Cambria"/>
              </a:rPr>
              <a:t>participants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2" name="object 5" descr=""/>
          <p:cNvPicPr/>
          <p:nvPr/>
        </p:nvPicPr>
        <p:blipFill>
          <a:blip r:embed="rId1"/>
          <a:stretch/>
        </p:blipFill>
        <p:spPr>
          <a:xfrm>
            <a:off x="2444400" y="2423520"/>
            <a:ext cx="147960" cy="147960"/>
          </a:xfrm>
          <a:prstGeom prst="rect">
            <a:avLst/>
          </a:prstGeom>
          <a:ln w="0">
            <a:noFill/>
          </a:ln>
        </p:spPr>
      </p:pic>
      <p:pic>
        <p:nvPicPr>
          <p:cNvPr id="183" name="object 6" descr=""/>
          <p:cNvPicPr/>
          <p:nvPr/>
        </p:nvPicPr>
        <p:blipFill>
          <a:blip r:embed="rId2"/>
          <a:stretch/>
        </p:blipFill>
        <p:spPr>
          <a:xfrm>
            <a:off x="2444400" y="3926520"/>
            <a:ext cx="147960" cy="147960"/>
          </a:xfrm>
          <a:prstGeom prst="rect">
            <a:avLst/>
          </a:prstGeom>
          <a:ln w="0">
            <a:noFill/>
          </a:ln>
        </p:spPr>
      </p:pic>
      <p:pic>
        <p:nvPicPr>
          <p:cNvPr id="184" name="object 7" descr=""/>
          <p:cNvPicPr/>
          <p:nvPr/>
        </p:nvPicPr>
        <p:blipFill>
          <a:blip r:embed="rId3"/>
          <a:stretch/>
        </p:blipFill>
        <p:spPr>
          <a:xfrm>
            <a:off x="2444400" y="6180480"/>
            <a:ext cx="147960" cy="147960"/>
          </a:xfrm>
          <a:prstGeom prst="rect">
            <a:avLst/>
          </a:prstGeom>
          <a:ln w="0">
            <a:noFill/>
          </a:ln>
        </p:spPr>
      </p:pic>
      <p:pic>
        <p:nvPicPr>
          <p:cNvPr id="185" name="object 8" descr=""/>
          <p:cNvPicPr/>
          <p:nvPr/>
        </p:nvPicPr>
        <p:blipFill>
          <a:blip r:embed="rId4"/>
          <a:stretch/>
        </p:blipFill>
        <p:spPr>
          <a:xfrm>
            <a:off x="2444400" y="7683120"/>
            <a:ext cx="147960" cy="147960"/>
          </a:xfrm>
          <a:prstGeom prst="rect">
            <a:avLst/>
          </a:prstGeom>
          <a:ln w="0">
            <a:noFill/>
          </a:ln>
        </p:spPr>
      </p:pic>
      <p:pic>
        <p:nvPicPr>
          <p:cNvPr id="186" name="object 9" descr=""/>
          <p:cNvPicPr/>
          <p:nvPr/>
        </p:nvPicPr>
        <p:blipFill>
          <a:blip r:embed="rId5"/>
          <a:stretch/>
        </p:blipFill>
        <p:spPr>
          <a:xfrm>
            <a:off x="2444400" y="8434440"/>
            <a:ext cx="147960" cy="147960"/>
          </a:xfrm>
          <a:prstGeom prst="rect">
            <a:avLst/>
          </a:prstGeom>
          <a:ln w="0">
            <a:noFill/>
          </a:ln>
        </p:spPr>
      </p:pic>
      <p:sp>
        <p:nvSpPr>
          <p:cNvPr id="187" name="object 10"/>
          <p:cNvSpPr/>
          <p:nvPr/>
        </p:nvSpPr>
        <p:spPr>
          <a:xfrm>
            <a:off x="1973160" y="1440000"/>
            <a:ext cx="14946840" cy="872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824760">
              <a:lnSpc>
                <a:spcPct val="131000"/>
              </a:lnSpc>
              <a:spcBef>
                <a:spcPts val="96"/>
              </a:spcBef>
            </a:pPr>
            <a:r>
              <a:rPr b="1" lang="fr-FR" sz="3600" spc="49" strike="noStrike">
                <a:solidFill>
                  <a:srgbClr val="d49d25"/>
                </a:solidFill>
                <a:latin typeface="Roboto"/>
              </a:rPr>
              <a:t>FrabriqueAbstraite</a:t>
            </a:r>
            <a:r>
              <a:rPr b="1" lang="fr-FR" sz="3600" spc="72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3600" spc="-7" strike="noStrike">
                <a:solidFill>
                  <a:srgbClr val="000000"/>
                </a:solidFill>
                <a:latin typeface="Roboto"/>
              </a:rPr>
              <a:t>: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52" strike="noStrike">
                <a:solidFill>
                  <a:srgbClr val="000000"/>
                </a:solidFill>
                <a:latin typeface="Roboto"/>
              </a:rPr>
              <a:t>interface</a:t>
            </a:r>
            <a:r>
              <a:rPr b="1" lang="fr-FR" sz="36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38" strike="noStrike">
                <a:solidFill>
                  <a:srgbClr val="000000"/>
                </a:solidFill>
                <a:latin typeface="Roboto"/>
              </a:rPr>
              <a:t>spécifiant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3" strike="noStrike">
                <a:solidFill>
                  <a:srgbClr val="000000"/>
                </a:solidFill>
                <a:latin typeface="Roboto"/>
              </a:rPr>
              <a:t>les</a:t>
            </a:r>
            <a:r>
              <a:rPr b="1" lang="fr-FR" sz="36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38" strike="noStrike">
                <a:solidFill>
                  <a:srgbClr val="000000"/>
                </a:solidFill>
                <a:latin typeface="Roboto"/>
              </a:rPr>
              <a:t>signatures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3" strike="noStrike">
                <a:solidFill>
                  <a:srgbClr val="000000"/>
                </a:solidFill>
                <a:latin typeface="Roboto"/>
              </a:rPr>
              <a:t>des </a:t>
            </a:r>
            <a:r>
              <a:rPr b="1" lang="fr-FR" sz="3600" spc="-91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3" strike="noStrike">
                <a:solidFill>
                  <a:srgbClr val="000000"/>
                </a:solidFill>
                <a:latin typeface="Roboto"/>
              </a:rPr>
              <a:t>méthodes</a:t>
            </a:r>
            <a:r>
              <a:rPr b="1" lang="fr-FR" sz="3600" spc="6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3" strike="noStrike">
                <a:solidFill>
                  <a:srgbClr val="000000"/>
                </a:solidFill>
                <a:latin typeface="Roboto"/>
              </a:rPr>
              <a:t>créant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3" strike="noStrike">
                <a:solidFill>
                  <a:srgbClr val="000000"/>
                </a:solidFill>
                <a:latin typeface="Roboto"/>
              </a:rPr>
              <a:t>les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52" strike="noStrike">
                <a:solidFill>
                  <a:srgbClr val="000000"/>
                </a:solidFill>
                <a:latin typeface="Roboto"/>
              </a:rPr>
              <a:t>différents</a:t>
            </a:r>
            <a:r>
              <a:rPr b="1" lang="fr-FR" sz="3600" spc="6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32" strike="noStrike">
                <a:solidFill>
                  <a:srgbClr val="000000"/>
                </a:solidFill>
                <a:latin typeface="Roboto"/>
              </a:rPr>
              <a:t>objets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 marL="824760">
              <a:lnSpc>
                <a:spcPts val="5919"/>
              </a:lnSpc>
              <a:spcBef>
                <a:spcPts val="431"/>
              </a:spcBef>
            </a:pPr>
            <a:r>
              <a:rPr b="1" lang="fr-FR" sz="3600" spc="52" strike="noStrike">
                <a:solidFill>
                  <a:srgbClr val="d49d25"/>
                </a:solidFill>
                <a:latin typeface="Roboto"/>
              </a:rPr>
              <a:t>FrabriqueConcrete</a:t>
            </a:r>
            <a:r>
              <a:rPr b="1" lang="fr-FR" sz="3600" spc="77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3600" spc="29" strike="noStrike">
                <a:solidFill>
                  <a:srgbClr val="d49d25"/>
                </a:solidFill>
                <a:latin typeface="Roboto"/>
              </a:rPr>
              <a:t>(1</a:t>
            </a:r>
            <a:r>
              <a:rPr b="1" lang="fr-FR" sz="3600" spc="77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3600" spc="32" strike="noStrike">
                <a:solidFill>
                  <a:srgbClr val="d49d25"/>
                </a:solidFill>
                <a:latin typeface="Roboto"/>
              </a:rPr>
              <a:t>et</a:t>
            </a:r>
            <a:r>
              <a:rPr b="1" lang="fr-FR" sz="3600" spc="83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3600" spc="29" strike="noStrike">
                <a:solidFill>
                  <a:srgbClr val="d49d25"/>
                </a:solidFill>
                <a:latin typeface="Roboto"/>
              </a:rPr>
              <a:t>2)</a:t>
            </a:r>
            <a:r>
              <a:rPr b="1" lang="fr-FR" sz="3600" spc="77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3600" spc="-7" strike="noStrike">
                <a:solidFill>
                  <a:srgbClr val="000000"/>
                </a:solidFill>
                <a:latin typeface="Roboto"/>
              </a:rPr>
              <a:t>:</a:t>
            </a:r>
            <a:r>
              <a:rPr b="1" lang="fr-FR" sz="36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38" strike="noStrike">
                <a:solidFill>
                  <a:srgbClr val="000000"/>
                </a:solidFill>
                <a:latin typeface="Roboto"/>
              </a:rPr>
              <a:t>classes</a:t>
            </a:r>
            <a:r>
              <a:rPr b="1" lang="fr-FR" sz="36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32" strike="noStrike">
                <a:solidFill>
                  <a:srgbClr val="000000"/>
                </a:solidFill>
                <a:latin typeface="Roboto"/>
              </a:rPr>
              <a:t>implémentant</a:t>
            </a:r>
            <a:r>
              <a:rPr b="1" lang="fr-FR" sz="36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3" strike="noStrike">
                <a:solidFill>
                  <a:srgbClr val="000000"/>
                </a:solidFill>
                <a:latin typeface="Roboto"/>
              </a:rPr>
              <a:t>les</a:t>
            </a:r>
            <a:r>
              <a:rPr b="1" lang="fr-FR" sz="36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3" strike="noStrike">
                <a:solidFill>
                  <a:srgbClr val="000000"/>
                </a:solidFill>
                <a:latin typeface="Roboto"/>
              </a:rPr>
              <a:t>méthodes </a:t>
            </a:r>
            <a:r>
              <a:rPr b="1" lang="fr-FR" sz="3600" spc="-91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52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3600" spc="6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3" strike="noStrike">
                <a:solidFill>
                  <a:srgbClr val="000000"/>
                </a:solidFill>
                <a:latin typeface="Roboto"/>
              </a:rPr>
              <a:t>création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12" strike="noStrike">
                <a:solidFill>
                  <a:srgbClr val="000000"/>
                </a:solidFill>
                <a:latin typeface="Roboto"/>
              </a:rPr>
              <a:t>d’objets.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38" strike="noStrike">
                <a:solidFill>
                  <a:srgbClr val="000000"/>
                </a:solidFill>
                <a:latin typeface="Roboto"/>
              </a:rPr>
              <a:t>Connaissent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3" strike="noStrike">
                <a:solidFill>
                  <a:srgbClr val="000000"/>
                </a:solidFill>
                <a:latin typeface="Roboto"/>
              </a:rPr>
              <a:t>les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3" strike="noStrike">
                <a:solidFill>
                  <a:srgbClr val="000000"/>
                </a:solidFill>
                <a:latin typeface="Roboto"/>
              </a:rPr>
              <a:t>familles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32" strike="noStrike">
                <a:solidFill>
                  <a:srgbClr val="000000"/>
                </a:solidFill>
                <a:latin typeface="Roboto"/>
              </a:rPr>
              <a:t>et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3" strike="noStrike">
                <a:solidFill>
                  <a:srgbClr val="000000"/>
                </a:solidFill>
                <a:latin typeface="Roboto"/>
              </a:rPr>
              <a:t>les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24" strike="noStrike">
                <a:solidFill>
                  <a:srgbClr val="000000"/>
                </a:solidFill>
                <a:latin typeface="Roboto"/>
              </a:rPr>
              <a:t>produits, </a:t>
            </a:r>
            <a:r>
              <a:rPr b="1" lang="fr-FR" sz="3600" spc="2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3" strike="noStrike">
                <a:solidFill>
                  <a:srgbClr val="000000"/>
                </a:solidFill>
                <a:latin typeface="Roboto"/>
              </a:rPr>
              <a:t>capable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52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3600" spc="6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77" strike="noStrike">
                <a:solidFill>
                  <a:srgbClr val="000000"/>
                </a:solidFill>
                <a:latin typeface="Roboto"/>
              </a:rPr>
              <a:t>créer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38" strike="noStrike">
                <a:solidFill>
                  <a:srgbClr val="000000"/>
                </a:solidFill>
                <a:latin typeface="Roboto"/>
              </a:rPr>
              <a:t>une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32" strike="noStrike">
                <a:solidFill>
                  <a:srgbClr val="000000"/>
                </a:solidFill>
                <a:latin typeface="Roboto"/>
              </a:rPr>
              <a:t>instance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-21" strike="noStrike">
                <a:solidFill>
                  <a:srgbClr val="000000"/>
                </a:solidFill>
                <a:latin typeface="Roboto"/>
              </a:rPr>
              <a:t>d’un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29" strike="noStrike">
                <a:solidFill>
                  <a:srgbClr val="000000"/>
                </a:solidFill>
                <a:latin typeface="Roboto"/>
              </a:rPr>
              <a:t>produit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32" strike="noStrike">
                <a:solidFill>
                  <a:srgbClr val="000000"/>
                </a:solidFill>
                <a:latin typeface="Roboto"/>
              </a:rPr>
              <a:t>pour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38" strike="noStrike">
                <a:solidFill>
                  <a:srgbClr val="000000"/>
                </a:solidFill>
                <a:latin typeface="Roboto"/>
              </a:rPr>
              <a:t>une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3" strike="noStrike">
                <a:solidFill>
                  <a:srgbClr val="000000"/>
                </a:solidFill>
                <a:latin typeface="Roboto"/>
              </a:rPr>
              <a:t>famille.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 marL="824760">
              <a:lnSpc>
                <a:spcPct val="100000"/>
              </a:lnSpc>
              <a:spcBef>
                <a:spcPts val="975"/>
              </a:spcBef>
            </a:pPr>
            <a:r>
              <a:rPr b="1" lang="fr-FR" sz="3600" spc="32" strike="noStrike">
                <a:solidFill>
                  <a:srgbClr val="d49d25"/>
                </a:solidFill>
                <a:latin typeface="Roboto"/>
              </a:rPr>
              <a:t>Produit</a:t>
            </a:r>
            <a:r>
              <a:rPr b="1" lang="fr-FR" sz="3600" spc="77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3600" spc="97" strike="noStrike">
                <a:solidFill>
                  <a:srgbClr val="d49d25"/>
                </a:solidFill>
                <a:latin typeface="Roboto"/>
              </a:rPr>
              <a:t>(A</a:t>
            </a:r>
            <a:r>
              <a:rPr b="1" lang="fr-FR" sz="3600" spc="83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3600" spc="32" strike="noStrike">
                <a:solidFill>
                  <a:srgbClr val="d49d25"/>
                </a:solidFill>
                <a:latin typeface="Roboto"/>
              </a:rPr>
              <a:t>et</a:t>
            </a:r>
            <a:r>
              <a:rPr b="1" lang="fr-FR" sz="3600" spc="83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3600" spc="29" strike="noStrike">
                <a:solidFill>
                  <a:srgbClr val="d49d25"/>
                </a:solidFill>
                <a:latin typeface="Roboto"/>
              </a:rPr>
              <a:t>B)</a:t>
            </a:r>
            <a:r>
              <a:rPr b="1" lang="fr-FR" sz="3600" spc="83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3600" spc="-7" strike="noStrike">
                <a:solidFill>
                  <a:srgbClr val="000000"/>
                </a:solidFill>
                <a:latin typeface="Roboto"/>
              </a:rPr>
              <a:t>:</a:t>
            </a:r>
            <a:r>
              <a:rPr b="1" lang="fr-FR" sz="36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9" strike="noStrike">
                <a:solidFill>
                  <a:srgbClr val="000000"/>
                </a:solidFill>
                <a:latin typeface="Roboto"/>
              </a:rPr>
              <a:t>interfaces</a:t>
            </a:r>
            <a:r>
              <a:rPr b="1" lang="fr-FR" sz="36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24" strike="noStrike">
                <a:solidFill>
                  <a:srgbClr val="000000"/>
                </a:solidFill>
                <a:latin typeface="Roboto"/>
              </a:rPr>
              <a:t>(ou</a:t>
            </a:r>
            <a:r>
              <a:rPr b="1" lang="fr-FR" sz="36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38" strike="noStrike">
                <a:solidFill>
                  <a:srgbClr val="000000"/>
                </a:solidFill>
                <a:latin typeface="Roboto"/>
              </a:rPr>
              <a:t>classes</a:t>
            </a:r>
            <a:r>
              <a:rPr b="1" lang="fr-FR" sz="36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32" strike="noStrike">
                <a:solidFill>
                  <a:srgbClr val="000000"/>
                </a:solidFill>
                <a:latin typeface="Roboto"/>
              </a:rPr>
              <a:t>abstraites)</a:t>
            </a:r>
            <a:r>
              <a:rPr b="1" lang="fr-FR" sz="36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3" strike="noStrike">
                <a:solidFill>
                  <a:srgbClr val="000000"/>
                </a:solidFill>
                <a:latin typeface="Roboto"/>
              </a:rPr>
              <a:t>des</a:t>
            </a:r>
            <a:r>
              <a:rPr b="1" lang="fr-FR" sz="36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29" strike="noStrike">
                <a:solidFill>
                  <a:srgbClr val="000000"/>
                </a:solidFill>
                <a:latin typeface="Roboto"/>
              </a:rPr>
              <a:t>produits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14"/>
              </a:spcBef>
            </a:pPr>
            <a:r>
              <a:rPr b="1" lang="fr-FR" sz="3600" spc="43" strike="noStrike">
                <a:solidFill>
                  <a:srgbClr val="000000"/>
                </a:solidFill>
                <a:latin typeface="Roboto"/>
              </a:rPr>
              <a:t>indépendamment</a:t>
            </a:r>
            <a:r>
              <a:rPr b="1" lang="fr-FR" sz="3600" spc="58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52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3600" spc="58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9" strike="noStrike">
                <a:solidFill>
                  <a:srgbClr val="000000"/>
                </a:solidFill>
                <a:latin typeface="Roboto"/>
              </a:rPr>
              <a:t>leur</a:t>
            </a:r>
            <a:r>
              <a:rPr b="1" lang="fr-FR" sz="3600" spc="58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3" strike="noStrike">
                <a:solidFill>
                  <a:srgbClr val="000000"/>
                </a:solidFill>
                <a:latin typeface="Roboto"/>
              </a:rPr>
              <a:t>famille.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 marL="824760">
              <a:lnSpc>
                <a:spcPct val="100000"/>
              </a:lnSpc>
              <a:spcBef>
                <a:spcPts val="1414"/>
              </a:spcBef>
            </a:pPr>
            <a:r>
              <a:rPr b="1" lang="fr-FR" sz="3600" spc="32" strike="noStrike">
                <a:solidFill>
                  <a:srgbClr val="d49d25"/>
                </a:solidFill>
                <a:latin typeface="Roboto"/>
              </a:rPr>
              <a:t>Produit</a:t>
            </a:r>
            <a:r>
              <a:rPr b="1" lang="fr-FR" sz="3600" spc="69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3600" spc="72" strike="noStrike">
                <a:solidFill>
                  <a:srgbClr val="d49d25"/>
                </a:solidFill>
                <a:latin typeface="Roboto"/>
              </a:rPr>
              <a:t>(Ax </a:t>
            </a:r>
            <a:r>
              <a:rPr b="1" lang="fr-FR" sz="3600" spc="32" strike="noStrike">
                <a:solidFill>
                  <a:srgbClr val="d49d25"/>
                </a:solidFill>
                <a:latin typeface="Roboto"/>
              </a:rPr>
              <a:t>et</a:t>
            </a:r>
            <a:r>
              <a:rPr b="1" lang="fr-FR" sz="3600" spc="72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3600" spc="29" strike="noStrike">
                <a:solidFill>
                  <a:srgbClr val="d49d25"/>
                </a:solidFill>
                <a:latin typeface="Roboto"/>
              </a:rPr>
              <a:t>Bx)</a:t>
            </a:r>
            <a:r>
              <a:rPr b="1" lang="fr-FR" sz="3600" spc="69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3600" spc="-7" strike="noStrike">
                <a:solidFill>
                  <a:srgbClr val="000000"/>
                </a:solidFill>
                <a:latin typeface="Roboto"/>
              </a:rPr>
              <a:t>: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32" strike="noStrike">
                <a:solidFill>
                  <a:srgbClr val="000000"/>
                </a:solidFill>
                <a:latin typeface="Roboto"/>
              </a:rPr>
              <a:t>introduisent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3" strike="noStrike">
                <a:solidFill>
                  <a:srgbClr val="000000"/>
                </a:solidFill>
                <a:latin typeface="Roboto"/>
              </a:rPr>
              <a:t>les</a:t>
            </a:r>
            <a:r>
              <a:rPr b="1" lang="fr-FR" sz="3600" spc="6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3" strike="noStrike">
                <a:solidFill>
                  <a:srgbClr val="000000"/>
                </a:solidFill>
                <a:latin typeface="Roboto"/>
              </a:rPr>
              <a:t>familles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52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29" strike="noStrike">
                <a:solidFill>
                  <a:srgbClr val="000000"/>
                </a:solidFill>
                <a:latin typeface="Roboto"/>
              </a:rPr>
              <a:t>produits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 marL="12600" indent="812160">
              <a:lnSpc>
                <a:spcPts val="5919"/>
              </a:lnSpc>
              <a:spcBef>
                <a:spcPts val="230"/>
              </a:spcBef>
              <a:tabLst>
                <a:tab algn="l" pos="0"/>
              </a:tabLst>
            </a:pPr>
            <a:r>
              <a:rPr b="1" lang="fr-FR" sz="3600" spc="43" strike="noStrike">
                <a:solidFill>
                  <a:srgbClr val="d49d25"/>
                </a:solidFill>
                <a:latin typeface="Roboto"/>
              </a:rPr>
              <a:t>Client</a:t>
            </a:r>
            <a:r>
              <a:rPr b="1" lang="fr-FR" sz="3600" spc="72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3600" spc="-7" strike="noStrike">
                <a:solidFill>
                  <a:srgbClr val="000000"/>
                </a:solidFill>
                <a:latin typeface="Roboto"/>
              </a:rPr>
              <a:t>: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9" strike="noStrike">
                <a:solidFill>
                  <a:srgbClr val="000000"/>
                </a:solidFill>
                <a:latin typeface="Roboto"/>
              </a:rPr>
              <a:t>le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52" strike="noStrike">
                <a:solidFill>
                  <a:srgbClr val="000000"/>
                </a:solidFill>
                <a:latin typeface="Roboto"/>
              </a:rPr>
              <a:t>classe</a:t>
            </a:r>
            <a:r>
              <a:rPr b="1" lang="fr-FR" sz="3600" spc="52" strike="noStrike">
                <a:solidFill>
                  <a:srgbClr val="ff3131"/>
                </a:solidFill>
                <a:latin typeface="Roboto"/>
              </a:rPr>
              <a:t>(programme)</a:t>
            </a:r>
            <a:r>
              <a:rPr b="1" lang="fr-FR" sz="3600" spc="72" strike="noStrike">
                <a:solidFill>
                  <a:srgbClr val="ff3131"/>
                </a:solidFill>
                <a:latin typeface="Roboto"/>
              </a:rPr>
              <a:t> </a:t>
            </a:r>
            <a:r>
              <a:rPr b="1" lang="fr-FR" sz="3600" spc="18" strike="noStrike">
                <a:solidFill>
                  <a:srgbClr val="000000"/>
                </a:solidFill>
                <a:latin typeface="Roboto"/>
              </a:rPr>
              <a:t>qui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24" strike="noStrike">
                <a:solidFill>
                  <a:srgbClr val="000000"/>
                </a:solidFill>
                <a:latin typeface="Roboto"/>
              </a:rPr>
              <a:t>fait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38" strike="noStrike">
                <a:solidFill>
                  <a:srgbClr val="000000"/>
                </a:solidFill>
                <a:latin typeface="Roboto"/>
              </a:rPr>
              <a:t>appel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-1" strike="noStrike">
                <a:solidFill>
                  <a:srgbClr val="000000"/>
                </a:solidFill>
                <a:latin typeface="Roboto"/>
              </a:rPr>
              <a:t>à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12" strike="noStrike">
                <a:solidFill>
                  <a:srgbClr val="000000"/>
                </a:solidFill>
                <a:latin typeface="Roboto"/>
              </a:rPr>
              <a:t>la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9" strike="noStrike">
                <a:solidFill>
                  <a:srgbClr val="000000"/>
                </a:solidFill>
                <a:latin typeface="Roboto"/>
              </a:rPr>
              <a:t>fabrique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32" strike="noStrike">
                <a:solidFill>
                  <a:srgbClr val="000000"/>
                </a:solidFill>
                <a:latin typeface="Roboto"/>
              </a:rPr>
              <a:t>pour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12" strike="noStrike">
                <a:solidFill>
                  <a:srgbClr val="000000"/>
                </a:solidFill>
                <a:latin typeface="Roboto"/>
              </a:rPr>
              <a:t>lui </a:t>
            </a:r>
            <a:r>
              <a:rPr b="1" lang="fr-FR" sz="3600" spc="-91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3" strike="noStrike">
                <a:solidFill>
                  <a:srgbClr val="000000"/>
                </a:solidFill>
                <a:latin typeface="Roboto"/>
              </a:rPr>
              <a:t>fournir</a:t>
            </a:r>
            <a:r>
              <a:rPr b="1" lang="fr-FR" sz="3600" spc="6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43" strike="noStrike">
                <a:solidFill>
                  <a:srgbClr val="000000"/>
                </a:solidFill>
                <a:latin typeface="Roboto"/>
              </a:rPr>
              <a:t>des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32" strike="noStrike">
                <a:solidFill>
                  <a:srgbClr val="000000"/>
                </a:solidFill>
                <a:latin typeface="Roboto"/>
              </a:rPr>
              <a:t>objets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52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24" strike="noStrike">
                <a:solidFill>
                  <a:srgbClr val="000000"/>
                </a:solidFill>
                <a:latin typeface="Roboto"/>
              </a:rPr>
              <a:t>type</a:t>
            </a:r>
            <a:r>
              <a:rPr b="1" lang="fr-FR" sz="36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600" spc="32" strike="noStrike">
                <a:solidFill>
                  <a:srgbClr val="000000"/>
                </a:solidFill>
                <a:latin typeface="Roboto"/>
              </a:rPr>
              <a:t>Produit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object 2"/>
          <p:cNvSpPr/>
          <p:nvPr/>
        </p:nvSpPr>
        <p:spPr>
          <a:xfrm>
            <a:off x="15396480" y="0"/>
            <a:ext cx="2900880" cy="10288440"/>
          </a:xfrm>
          <a:custGeom>
            <a:avLst/>
            <a:gdLst>
              <a:gd name="textAreaLeft" fmla="*/ 0 w 2900880"/>
              <a:gd name="textAreaRight" fmla="*/ 2901240 w 290088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bject 3"/>
          <p:cNvSpPr/>
          <p:nvPr/>
        </p:nvSpPr>
        <p:spPr>
          <a:xfrm>
            <a:off x="-7200" y="0"/>
            <a:ext cx="3342240" cy="10290600"/>
          </a:xfrm>
          <a:custGeom>
            <a:avLst/>
            <a:gdLst>
              <a:gd name="textAreaLeft" fmla="*/ 0 w 3342240"/>
              <a:gd name="textAreaRight" fmla="*/ 3342600 w 3342240"/>
              <a:gd name="textAreaTop" fmla="*/ 0 h 10290600"/>
              <a:gd name="textAreaBottom" fmla="*/ 10290960 h 10290600"/>
            </a:gdLst>
            <a:ahLst/>
            <a:rect l="textAreaLeft" t="textAreaTop" r="textAreaRight" b="textAreaBottom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98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072600" y="278280"/>
            <a:ext cx="14567400" cy="20242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6600" spc="32" strike="noStrike">
                <a:solidFill>
                  <a:srgbClr val="d49d25"/>
                </a:solidFill>
                <a:latin typeface="Cambria"/>
              </a:rPr>
              <a:t>Abstract</a:t>
            </a:r>
            <a:r>
              <a:rPr b="0" lang="fr-FR" sz="6600" spc="77" strike="noStrike">
                <a:solidFill>
                  <a:srgbClr val="d49d25"/>
                </a:solidFill>
                <a:latin typeface="Cambria"/>
              </a:rPr>
              <a:t> Factory </a:t>
            </a:r>
            <a:r>
              <a:rPr b="0" lang="fr-FR" sz="6600" spc="157" strike="noStrike">
                <a:solidFill>
                  <a:srgbClr val="d49d25"/>
                </a:solidFill>
                <a:latin typeface="Cambria"/>
              </a:rPr>
              <a:t>:</a:t>
            </a:r>
            <a:r>
              <a:rPr b="0" lang="fr-FR" sz="6600" spc="77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-32" strike="noStrike">
                <a:solidFill>
                  <a:srgbClr val="d49d25"/>
                </a:solidFill>
                <a:latin typeface="Cambria"/>
              </a:rPr>
              <a:t>les</a:t>
            </a:r>
            <a:r>
              <a:rPr b="0" lang="fr-FR" sz="6600" spc="77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43" strike="noStrike">
                <a:solidFill>
                  <a:srgbClr val="d49d25"/>
                </a:solidFill>
                <a:latin typeface="Cambria"/>
              </a:rPr>
              <a:t>participants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1" name="object 5" descr=""/>
          <p:cNvPicPr/>
          <p:nvPr/>
        </p:nvPicPr>
        <p:blipFill>
          <a:blip r:embed="rId1"/>
          <a:stretch/>
        </p:blipFill>
        <p:spPr>
          <a:xfrm>
            <a:off x="2304360" y="1852560"/>
            <a:ext cx="142560" cy="142560"/>
          </a:xfrm>
          <a:prstGeom prst="rect">
            <a:avLst/>
          </a:prstGeom>
          <a:ln w="0">
            <a:noFill/>
          </a:ln>
        </p:spPr>
      </p:pic>
      <p:pic>
        <p:nvPicPr>
          <p:cNvPr id="192" name="object 6" descr=""/>
          <p:cNvPicPr/>
          <p:nvPr/>
        </p:nvPicPr>
        <p:blipFill>
          <a:blip r:embed="rId2"/>
          <a:stretch/>
        </p:blipFill>
        <p:spPr>
          <a:xfrm>
            <a:off x="2304360" y="3357360"/>
            <a:ext cx="142560" cy="142560"/>
          </a:xfrm>
          <a:prstGeom prst="rect">
            <a:avLst/>
          </a:prstGeom>
          <a:ln w="0">
            <a:noFill/>
          </a:ln>
        </p:spPr>
      </p:pic>
      <p:pic>
        <p:nvPicPr>
          <p:cNvPr id="193" name="object 7" descr=""/>
          <p:cNvPicPr/>
          <p:nvPr/>
        </p:nvPicPr>
        <p:blipFill>
          <a:blip r:embed="rId3"/>
          <a:stretch/>
        </p:blipFill>
        <p:spPr>
          <a:xfrm>
            <a:off x="2304360" y="4862520"/>
            <a:ext cx="142560" cy="142560"/>
          </a:xfrm>
          <a:prstGeom prst="rect">
            <a:avLst/>
          </a:prstGeom>
          <a:ln w="0">
            <a:noFill/>
          </a:ln>
        </p:spPr>
      </p:pic>
      <p:pic>
        <p:nvPicPr>
          <p:cNvPr id="194" name="object 8" descr=""/>
          <p:cNvPicPr/>
          <p:nvPr/>
        </p:nvPicPr>
        <p:blipFill>
          <a:blip r:embed="rId4"/>
          <a:stretch/>
        </p:blipFill>
        <p:spPr>
          <a:xfrm>
            <a:off x="2304360" y="5614920"/>
            <a:ext cx="142560" cy="142560"/>
          </a:xfrm>
          <a:prstGeom prst="rect">
            <a:avLst/>
          </a:prstGeom>
          <a:ln w="0">
            <a:noFill/>
          </a:ln>
        </p:spPr>
      </p:pic>
      <p:sp>
        <p:nvSpPr>
          <p:cNvPr id="195" name="object 9"/>
          <p:cNvSpPr/>
          <p:nvPr/>
        </p:nvSpPr>
        <p:spPr>
          <a:xfrm>
            <a:off x="3933360" y="7119720"/>
            <a:ext cx="142560" cy="142560"/>
          </a:xfrm>
          <a:custGeom>
            <a:avLst/>
            <a:gdLst>
              <a:gd name="textAreaLeft" fmla="*/ 0 w 142560"/>
              <a:gd name="textAreaRight" fmla="*/ 142920 w 142560"/>
              <a:gd name="textAreaTop" fmla="*/ 0 h 142560"/>
              <a:gd name="textAreaBottom" fmla="*/ 142920 h 142560"/>
            </a:gdLst>
            <a:ahLst/>
            <a:rect l="textAreaLeft" t="textAreaTop" r="textAreaRight" b="textAreaBottom"/>
            <a:pathLst>
              <a:path w="142875" h="142875">
                <a:moveTo>
                  <a:pt x="142874" y="142874"/>
                </a:moveTo>
                <a:lnTo>
                  <a:pt x="0" y="142874"/>
                </a:lnTo>
                <a:lnTo>
                  <a:pt x="0" y="0"/>
                </a:lnTo>
                <a:lnTo>
                  <a:pt x="142874" y="0"/>
                </a:lnTo>
                <a:lnTo>
                  <a:pt x="142874" y="142874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object 10"/>
          <p:cNvSpPr/>
          <p:nvPr/>
        </p:nvSpPr>
        <p:spPr>
          <a:xfrm>
            <a:off x="3933360" y="7872480"/>
            <a:ext cx="142560" cy="142560"/>
          </a:xfrm>
          <a:custGeom>
            <a:avLst/>
            <a:gdLst>
              <a:gd name="textAreaLeft" fmla="*/ 0 w 142560"/>
              <a:gd name="textAreaRight" fmla="*/ 142920 w 142560"/>
              <a:gd name="textAreaTop" fmla="*/ 0 h 142560"/>
              <a:gd name="textAreaBottom" fmla="*/ 142920 h 142560"/>
            </a:gdLst>
            <a:ahLst/>
            <a:rect l="textAreaLeft" t="textAreaTop" r="textAreaRight" b="textAreaBottom"/>
            <a:pathLst>
              <a:path w="142875" h="142875">
                <a:moveTo>
                  <a:pt x="142874" y="142874"/>
                </a:moveTo>
                <a:lnTo>
                  <a:pt x="0" y="142874"/>
                </a:lnTo>
                <a:lnTo>
                  <a:pt x="0" y="0"/>
                </a:lnTo>
                <a:lnTo>
                  <a:pt x="142874" y="0"/>
                </a:lnTo>
                <a:lnTo>
                  <a:pt x="142874" y="142874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object 11"/>
          <p:cNvSpPr/>
          <p:nvPr/>
        </p:nvSpPr>
        <p:spPr>
          <a:xfrm>
            <a:off x="1834560" y="1392480"/>
            <a:ext cx="14979960" cy="88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824760">
              <a:lnSpc>
                <a:spcPct val="131000"/>
              </a:lnSpc>
              <a:spcBef>
                <a:spcPts val="96"/>
              </a:spcBef>
            </a:pPr>
            <a:r>
              <a:rPr b="1" lang="fr-FR" sz="3750" spc="18" strike="noStrike">
                <a:solidFill>
                  <a:srgbClr val="000000"/>
                </a:solidFill>
                <a:latin typeface="Roboto"/>
              </a:rPr>
              <a:t>C’est</a:t>
            </a:r>
            <a:r>
              <a:rPr b="1" lang="fr-FR" sz="3750" spc="6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38" strike="noStrike">
                <a:solidFill>
                  <a:srgbClr val="000000"/>
                </a:solidFill>
                <a:latin typeface="Roboto"/>
              </a:rPr>
              <a:t>une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43" strike="noStrike">
                <a:solidFill>
                  <a:srgbClr val="000000"/>
                </a:solidFill>
                <a:latin typeface="Roboto"/>
              </a:rPr>
              <a:t>des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43" strike="noStrike">
                <a:solidFill>
                  <a:srgbClr val="d49d25"/>
                </a:solidFill>
                <a:latin typeface="Roboto"/>
              </a:rPr>
              <a:t>classes</a:t>
            </a:r>
            <a:r>
              <a:rPr b="1" lang="fr-FR" sz="3750" spc="72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3750" spc="43" strike="noStrike">
                <a:solidFill>
                  <a:srgbClr val="d49d25"/>
                </a:solidFill>
                <a:latin typeface="Roboto"/>
              </a:rPr>
              <a:t>filles</a:t>
            </a:r>
            <a:r>
              <a:rPr b="1" lang="fr-FR" sz="3750" spc="72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3750" spc="52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12" strike="noStrike">
                <a:solidFill>
                  <a:srgbClr val="000000"/>
                </a:solidFill>
                <a:latin typeface="Roboto"/>
              </a:rPr>
              <a:t>la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49" strike="noStrike">
                <a:solidFill>
                  <a:srgbClr val="000000"/>
                </a:solidFill>
                <a:latin typeface="Roboto"/>
              </a:rPr>
              <a:t>fabrique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18" strike="noStrike">
                <a:solidFill>
                  <a:srgbClr val="000000"/>
                </a:solidFill>
                <a:latin typeface="Roboto"/>
              </a:rPr>
              <a:t>qui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49" strike="noStrike">
                <a:solidFill>
                  <a:srgbClr val="000000"/>
                </a:solidFill>
                <a:latin typeface="Roboto"/>
              </a:rPr>
              <a:t>se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52" strike="noStrike">
                <a:solidFill>
                  <a:srgbClr val="000000"/>
                </a:solidFill>
                <a:latin typeface="Roboto"/>
              </a:rPr>
              <a:t>charge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52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12" strike="noStrike">
                <a:solidFill>
                  <a:srgbClr val="000000"/>
                </a:solidFill>
                <a:latin typeface="Roboto"/>
              </a:rPr>
              <a:t>la </a:t>
            </a:r>
            <a:r>
              <a:rPr b="1" lang="fr-FR" sz="3750" spc="-91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43" strike="noStrike">
                <a:solidFill>
                  <a:srgbClr val="000000"/>
                </a:solidFill>
                <a:latin typeface="Roboto"/>
              </a:rPr>
              <a:t>création</a:t>
            </a:r>
            <a:r>
              <a:rPr b="1" lang="fr-FR" sz="3750" spc="6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43" strike="noStrike">
                <a:solidFill>
                  <a:srgbClr val="000000"/>
                </a:solidFill>
                <a:latin typeface="Roboto"/>
              </a:rPr>
              <a:t>des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32" strike="noStrike">
                <a:solidFill>
                  <a:srgbClr val="000000"/>
                </a:solidFill>
                <a:latin typeface="Roboto"/>
              </a:rPr>
              <a:t>objets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4" strike="noStrike">
                <a:solidFill>
                  <a:srgbClr val="000000"/>
                </a:solidFill>
                <a:latin typeface="Roboto"/>
              </a:rPr>
              <a:t>d’une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43" strike="noStrike">
                <a:solidFill>
                  <a:srgbClr val="000000"/>
                </a:solidFill>
                <a:latin typeface="Roboto"/>
              </a:rPr>
              <a:t>famille</a:t>
            </a:r>
            <a:endParaRPr b="0" lang="fr-FR" sz="3750" spc="-1" strike="noStrike">
              <a:solidFill>
                <a:srgbClr val="000000"/>
              </a:solidFill>
              <a:latin typeface="Arial"/>
            </a:endParaRPr>
          </a:p>
          <a:p>
            <a:pPr marL="12600" indent="812160">
              <a:lnSpc>
                <a:spcPts val="5930"/>
              </a:lnSpc>
              <a:spcBef>
                <a:spcPts val="431"/>
              </a:spcBef>
              <a:tabLst>
                <a:tab algn="l" pos="0"/>
              </a:tabLst>
            </a:pPr>
            <a:r>
              <a:rPr b="1" lang="fr-FR" sz="3750" spc="29" strike="noStrike">
                <a:solidFill>
                  <a:srgbClr val="000000"/>
                </a:solidFill>
                <a:latin typeface="Roboto"/>
              </a:rPr>
              <a:t>Le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32" strike="noStrike">
                <a:solidFill>
                  <a:srgbClr val="000000"/>
                </a:solidFill>
                <a:latin typeface="Roboto"/>
              </a:rPr>
              <a:t>client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29" strike="noStrike">
                <a:solidFill>
                  <a:srgbClr val="000000"/>
                </a:solidFill>
                <a:latin typeface="Roboto"/>
              </a:rPr>
              <a:t>utilise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38" strike="noStrike">
                <a:solidFill>
                  <a:srgbClr val="000000"/>
                </a:solidFill>
                <a:latin typeface="Roboto"/>
              </a:rPr>
              <a:t>une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32" strike="noStrike">
                <a:solidFill>
                  <a:srgbClr val="000000"/>
                </a:solidFill>
                <a:latin typeface="Roboto"/>
              </a:rPr>
              <a:t>implémentation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52" strike="noStrike">
                <a:solidFill>
                  <a:srgbClr val="000000"/>
                </a:solidFill>
                <a:latin typeface="Roboto"/>
              </a:rPr>
              <a:t>concrète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52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12" strike="noStrike">
                <a:solidFill>
                  <a:srgbClr val="000000"/>
                </a:solidFill>
                <a:latin typeface="Roboto"/>
              </a:rPr>
              <a:t>la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49" strike="noStrike">
                <a:solidFill>
                  <a:srgbClr val="d49d25"/>
                </a:solidFill>
                <a:latin typeface="Roboto"/>
              </a:rPr>
              <a:t>fabrique</a:t>
            </a:r>
            <a:r>
              <a:rPr b="1" lang="fr-FR" sz="3750" spc="77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3750" spc="38" strike="noStrike">
                <a:solidFill>
                  <a:srgbClr val="000000"/>
                </a:solidFill>
                <a:latin typeface="Roboto"/>
              </a:rPr>
              <a:t>pour </a:t>
            </a:r>
            <a:r>
              <a:rPr b="1" lang="fr-FR" sz="3750" spc="-91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32" strike="noStrike">
                <a:solidFill>
                  <a:srgbClr val="000000"/>
                </a:solidFill>
                <a:latin typeface="Roboto"/>
              </a:rPr>
              <a:t>avoir</a:t>
            </a:r>
            <a:r>
              <a:rPr b="1" lang="fr-FR" sz="3750" spc="6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43" strike="noStrike">
                <a:solidFill>
                  <a:srgbClr val="000000"/>
                </a:solidFill>
                <a:latin typeface="Roboto"/>
              </a:rPr>
              <a:t>les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29" strike="noStrike">
                <a:solidFill>
                  <a:srgbClr val="000000"/>
                </a:solidFill>
                <a:latin typeface="Roboto"/>
              </a:rPr>
              <a:t>produits</a:t>
            </a:r>
            <a:endParaRPr b="0" lang="fr-FR" sz="3750" spc="-1" strike="noStrike">
              <a:solidFill>
                <a:srgbClr val="000000"/>
              </a:solidFill>
              <a:latin typeface="Arial"/>
            </a:endParaRPr>
          </a:p>
          <a:p>
            <a:pPr marL="824760">
              <a:lnSpc>
                <a:spcPct val="100000"/>
              </a:lnSpc>
              <a:spcBef>
                <a:spcPts val="984"/>
              </a:spcBef>
              <a:tabLst>
                <a:tab algn="l" pos="0"/>
              </a:tabLst>
            </a:pPr>
            <a:r>
              <a:rPr b="1" lang="fr-FR" sz="3750" spc="9" strike="noStrike">
                <a:solidFill>
                  <a:srgbClr val="000000"/>
                </a:solidFill>
                <a:latin typeface="Roboto"/>
              </a:rPr>
              <a:t>Il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-46" strike="noStrike">
                <a:solidFill>
                  <a:srgbClr val="000000"/>
                </a:solidFill>
                <a:latin typeface="Roboto"/>
              </a:rPr>
              <a:t>n’y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-1" strike="noStrike">
                <a:solidFill>
                  <a:srgbClr val="000000"/>
                </a:solidFill>
                <a:latin typeface="Roboto"/>
              </a:rPr>
              <a:t>a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24" strike="noStrike">
                <a:solidFill>
                  <a:srgbClr val="000000"/>
                </a:solidFill>
                <a:latin typeface="Roboto"/>
              </a:rPr>
              <a:t>pas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52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38" strike="noStrike">
                <a:solidFill>
                  <a:srgbClr val="000000"/>
                </a:solidFill>
                <a:latin typeface="Roboto"/>
              </a:rPr>
              <a:t>relation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52" strike="noStrike">
                <a:solidFill>
                  <a:srgbClr val="000000"/>
                </a:solidFill>
                <a:latin typeface="Roboto"/>
              </a:rPr>
              <a:t>entre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32" strike="noStrike">
                <a:solidFill>
                  <a:srgbClr val="000000"/>
                </a:solidFill>
                <a:latin typeface="Roboto"/>
              </a:rPr>
              <a:t>client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32" strike="noStrike">
                <a:solidFill>
                  <a:srgbClr val="000000"/>
                </a:solidFill>
                <a:latin typeface="Roboto"/>
              </a:rPr>
              <a:t>et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43" strike="noStrike">
                <a:solidFill>
                  <a:srgbClr val="000000"/>
                </a:solidFill>
                <a:latin typeface="Roboto"/>
              </a:rPr>
              <a:t>classe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52" strike="noStrike">
                <a:solidFill>
                  <a:srgbClr val="000000"/>
                </a:solidFill>
                <a:latin typeface="Roboto"/>
              </a:rPr>
              <a:t>concrète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43" strike="noStrike">
                <a:solidFill>
                  <a:srgbClr val="000000"/>
                </a:solidFill>
                <a:latin typeface="Roboto"/>
              </a:rPr>
              <a:t>des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29" strike="noStrike">
                <a:solidFill>
                  <a:srgbClr val="000000"/>
                </a:solidFill>
                <a:latin typeface="Roboto"/>
              </a:rPr>
              <a:t>produit</a:t>
            </a:r>
            <a:endParaRPr b="0" lang="fr-FR" sz="3750" spc="-1" strike="noStrike">
              <a:solidFill>
                <a:srgbClr val="000000"/>
              </a:solidFill>
              <a:latin typeface="Arial"/>
            </a:endParaRPr>
          </a:p>
          <a:p>
            <a:pPr marL="824760">
              <a:lnSpc>
                <a:spcPts val="5930"/>
              </a:lnSpc>
              <a:spcBef>
                <a:spcPts val="431"/>
              </a:spcBef>
              <a:tabLst>
                <a:tab algn="l" pos="0"/>
              </a:tabLst>
            </a:pPr>
            <a:r>
              <a:rPr b="1" lang="fr-FR" sz="3750" spc="32" strike="noStrike">
                <a:solidFill>
                  <a:srgbClr val="000000"/>
                </a:solidFill>
                <a:latin typeface="Roboto"/>
              </a:rPr>
              <a:t>Celle-ci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29" strike="noStrike">
                <a:solidFill>
                  <a:srgbClr val="000000"/>
                </a:solidFill>
                <a:latin typeface="Roboto"/>
              </a:rPr>
              <a:t>peut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52" strike="noStrike">
                <a:solidFill>
                  <a:srgbClr val="000000"/>
                </a:solidFill>
                <a:latin typeface="Roboto"/>
              </a:rPr>
              <a:t>renvoyer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24" strike="noStrike">
                <a:solidFill>
                  <a:srgbClr val="000000"/>
                </a:solidFill>
                <a:latin typeface="Roboto"/>
              </a:rPr>
              <a:t>n’importe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49" strike="noStrike">
                <a:solidFill>
                  <a:srgbClr val="000000"/>
                </a:solidFill>
                <a:latin typeface="Roboto"/>
              </a:rPr>
              <a:t>quelle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43" strike="noStrike">
                <a:solidFill>
                  <a:srgbClr val="000000"/>
                </a:solidFill>
                <a:latin typeface="Roboto"/>
              </a:rPr>
              <a:t>classe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18" strike="noStrike">
                <a:solidFill>
                  <a:srgbClr val="000000"/>
                </a:solidFill>
                <a:latin typeface="Roboto"/>
              </a:rPr>
              <a:t>qui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49" strike="noStrike">
                <a:solidFill>
                  <a:srgbClr val="000000"/>
                </a:solidFill>
                <a:latin typeface="Roboto"/>
              </a:rPr>
              <a:t>hérite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52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12" strike="noStrike">
                <a:solidFill>
                  <a:srgbClr val="000000"/>
                </a:solidFill>
                <a:latin typeface="Roboto"/>
              </a:rPr>
              <a:t>la </a:t>
            </a:r>
            <a:r>
              <a:rPr b="1" lang="fr-FR" sz="3750" spc="-91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43" strike="noStrike">
                <a:solidFill>
                  <a:srgbClr val="000000"/>
                </a:solidFill>
                <a:latin typeface="Roboto"/>
              </a:rPr>
              <a:t>classe</a:t>
            </a:r>
            <a:r>
              <a:rPr b="1" lang="fr-FR" sz="3750" spc="6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32" strike="noStrike">
                <a:solidFill>
                  <a:srgbClr val="000000"/>
                </a:solidFill>
                <a:latin typeface="Roboto"/>
              </a:rPr>
              <a:t>abstraite.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69" strike="noStrike">
                <a:solidFill>
                  <a:srgbClr val="000000"/>
                </a:solidFill>
                <a:latin typeface="Roboto"/>
              </a:rPr>
              <a:t>Ceci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52" strike="noStrike">
                <a:solidFill>
                  <a:srgbClr val="000000"/>
                </a:solidFill>
                <a:latin typeface="Roboto"/>
              </a:rPr>
              <a:t>permet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-7" strike="noStrike">
                <a:solidFill>
                  <a:srgbClr val="000000"/>
                </a:solidFill>
                <a:latin typeface="Roboto"/>
              </a:rPr>
              <a:t>:</a:t>
            </a:r>
            <a:endParaRPr b="0" lang="fr-FR" sz="3750" spc="-1" strike="noStrike">
              <a:solidFill>
                <a:srgbClr val="000000"/>
              </a:solidFill>
              <a:latin typeface="Arial"/>
            </a:endParaRPr>
          </a:p>
          <a:p>
            <a:pPr marL="2449800">
              <a:lnSpc>
                <a:spcPct val="100000"/>
              </a:lnSpc>
              <a:spcBef>
                <a:spcPts val="984"/>
              </a:spcBef>
              <a:tabLst>
                <a:tab algn="l" pos="0"/>
              </a:tabLst>
            </a:pPr>
            <a:r>
              <a:rPr b="1" lang="fr-FR" sz="3750" spc="32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58" strike="noStrike">
                <a:solidFill>
                  <a:srgbClr val="000000"/>
                </a:solidFill>
                <a:latin typeface="Roboto"/>
              </a:rPr>
              <a:t>remplacer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38" strike="noStrike">
                <a:solidFill>
                  <a:srgbClr val="000000"/>
                </a:solidFill>
                <a:latin typeface="Roboto"/>
              </a:rPr>
              <a:t>une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43" strike="noStrike">
                <a:solidFill>
                  <a:srgbClr val="000000"/>
                </a:solidFill>
                <a:latin typeface="Roboto"/>
              </a:rPr>
              <a:t>classe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52" strike="noStrike">
                <a:solidFill>
                  <a:srgbClr val="000000"/>
                </a:solidFill>
                <a:latin typeface="Roboto"/>
              </a:rPr>
              <a:t>concrète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38" strike="noStrike">
                <a:solidFill>
                  <a:srgbClr val="000000"/>
                </a:solidFill>
                <a:latin typeface="Roboto"/>
              </a:rPr>
              <a:t>par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38" strike="noStrike">
                <a:solidFill>
                  <a:srgbClr val="000000"/>
                </a:solidFill>
                <a:latin typeface="Roboto"/>
              </a:rPr>
              <a:t>une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38" strike="noStrike">
                <a:solidFill>
                  <a:srgbClr val="000000"/>
                </a:solidFill>
                <a:latin typeface="Roboto"/>
              </a:rPr>
              <a:t>autre</a:t>
            </a:r>
            <a:endParaRPr b="0" lang="fr-FR" sz="3750" spc="-1" strike="noStrike">
              <a:solidFill>
                <a:srgbClr val="000000"/>
              </a:solidFill>
              <a:latin typeface="Arial"/>
            </a:endParaRPr>
          </a:p>
          <a:p>
            <a:pPr marL="2449800">
              <a:lnSpc>
                <a:spcPts val="5919"/>
              </a:lnSpc>
              <a:spcBef>
                <a:spcPts val="241"/>
              </a:spcBef>
              <a:tabLst>
                <a:tab algn="l" pos="0"/>
              </a:tabLst>
            </a:pPr>
            <a:r>
              <a:rPr b="1" lang="fr-FR" sz="3750" spc="12" strike="noStrike">
                <a:solidFill>
                  <a:srgbClr val="000000"/>
                </a:solidFill>
                <a:latin typeface="Roboto"/>
              </a:rPr>
              <a:t>D’ajouter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52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32" strike="noStrike">
                <a:solidFill>
                  <a:srgbClr val="000000"/>
                </a:solidFill>
                <a:latin typeface="Roboto"/>
              </a:rPr>
              <a:t>nouveau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29" strike="noStrike">
                <a:solidFill>
                  <a:srgbClr val="000000"/>
                </a:solidFill>
                <a:latin typeface="Roboto"/>
              </a:rPr>
              <a:t>types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12" strike="noStrike">
                <a:solidFill>
                  <a:srgbClr val="000000"/>
                </a:solidFill>
                <a:latin typeface="Roboto"/>
              </a:rPr>
              <a:t>d’objets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18" strike="noStrike">
                <a:solidFill>
                  <a:srgbClr val="000000"/>
                </a:solidFill>
                <a:latin typeface="Roboto"/>
              </a:rPr>
              <a:t>qui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38" strike="noStrike">
                <a:solidFill>
                  <a:srgbClr val="000000"/>
                </a:solidFill>
                <a:latin typeface="Roboto"/>
              </a:rPr>
              <a:t>héritent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52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12" strike="noStrike">
                <a:solidFill>
                  <a:srgbClr val="000000"/>
                </a:solidFill>
                <a:latin typeface="Roboto"/>
              </a:rPr>
              <a:t>la </a:t>
            </a:r>
            <a:r>
              <a:rPr b="1" lang="fr-FR" sz="3750" spc="-91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43" strike="noStrike">
                <a:solidFill>
                  <a:srgbClr val="000000"/>
                </a:solidFill>
                <a:latin typeface="Roboto"/>
              </a:rPr>
              <a:t>classe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32" strike="noStrike">
                <a:solidFill>
                  <a:srgbClr val="000000"/>
                </a:solidFill>
                <a:latin typeface="Roboto"/>
              </a:rPr>
              <a:t>abstraite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24" strike="noStrike">
                <a:solidFill>
                  <a:srgbClr val="000000"/>
                </a:solidFill>
                <a:latin typeface="Roboto"/>
              </a:rPr>
              <a:t>sans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49" strike="noStrike">
                <a:solidFill>
                  <a:srgbClr val="000000"/>
                </a:solidFill>
                <a:latin typeface="Roboto"/>
              </a:rPr>
              <a:t>modifier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49" strike="noStrike">
                <a:solidFill>
                  <a:srgbClr val="000000"/>
                </a:solidFill>
                <a:latin typeface="Roboto"/>
              </a:rPr>
              <a:t>le</a:t>
            </a:r>
            <a:r>
              <a:rPr b="1" lang="fr-FR" sz="375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52" strike="noStrike">
                <a:solidFill>
                  <a:srgbClr val="000000"/>
                </a:solidFill>
                <a:latin typeface="Roboto"/>
              </a:rPr>
              <a:t>code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29" strike="noStrike">
                <a:solidFill>
                  <a:srgbClr val="000000"/>
                </a:solidFill>
                <a:latin typeface="Roboto"/>
              </a:rPr>
              <a:t>utilisé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38" strike="noStrike">
                <a:solidFill>
                  <a:srgbClr val="000000"/>
                </a:solidFill>
                <a:latin typeface="Roboto"/>
              </a:rPr>
              <a:t>par</a:t>
            </a:r>
            <a:r>
              <a:rPr b="1" lang="fr-FR" sz="37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12" strike="noStrike">
                <a:solidFill>
                  <a:srgbClr val="000000"/>
                </a:solidFill>
                <a:latin typeface="Roboto"/>
              </a:rPr>
              <a:t>la </a:t>
            </a:r>
            <a:r>
              <a:rPr b="1" lang="fr-FR" sz="3750" spc="18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3750" spc="49" strike="noStrike">
                <a:solidFill>
                  <a:srgbClr val="000000"/>
                </a:solidFill>
                <a:latin typeface="Roboto"/>
              </a:rPr>
              <a:t>fabrique.</a:t>
            </a:r>
            <a:endParaRPr b="0" lang="fr-FR" sz="3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object 2"/>
          <p:cNvSpPr/>
          <p:nvPr/>
        </p:nvSpPr>
        <p:spPr>
          <a:xfrm>
            <a:off x="15396480" y="0"/>
            <a:ext cx="2900880" cy="10288440"/>
          </a:xfrm>
          <a:custGeom>
            <a:avLst/>
            <a:gdLst>
              <a:gd name="textAreaLeft" fmla="*/ 0 w 2900880"/>
              <a:gd name="textAreaRight" fmla="*/ 2901240 w 290088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object 3"/>
          <p:cNvSpPr/>
          <p:nvPr/>
        </p:nvSpPr>
        <p:spPr>
          <a:xfrm>
            <a:off x="-7200" y="0"/>
            <a:ext cx="3342240" cy="10290600"/>
          </a:xfrm>
          <a:custGeom>
            <a:avLst/>
            <a:gdLst>
              <a:gd name="textAreaLeft" fmla="*/ 0 w 3342240"/>
              <a:gd name="textAreaRight" fmla="*/ 3342600 w 3342240"/>
              <a:gd name="textAreaTop" fmla="*/ 0 h 10290600"/>
              <a:gd name="textAreaBottom" fmla="*/ 10290960 h 10290600"/>
            </a:gdLst>
            <a:ahLst/>
            <a:rect l="textAreaLeft" t="textAreaTop" r="textAreaRight" b="textAreaBottom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98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879440" y="278280"/>
            <a:ext cx="9990000" cy="20242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 algn="ctr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6600" spc="32" strike="noStrike">
                <a:solidFill>
                  <a:srgbClr val="d49d25"/>
                </a:solidFill>
                <a:latin typeface="Cambria"/>
              </a:rPr>
              <a:t>Abstract</a:t>
            </a:r>
            <a:r>
              <a:rPr b="0" lang="fr-FR" sz="6600" spc="77" strike="noStrike">
                <a:solidFill>
                  <a:srgbClr val="d49d25"/>
                </a:solidFill>
                <a:latin typeface="Cambria"/>
              </a:rPr>
              <a:t> Factory </a:t>
            </a:r>
            <a:r>
              <a:rPr b="0" lang="fr-FR" sz="6600" spc="157" strike="noStrike">
                <a:solidFill>
                  <a:srgbClr val="d49d25"/>
                </a:solidFill>
                <a:latin typeface="Cambria"/>
              </a:rPr>
              <a:t>:</a:t>
            </a:r>
            <a:r>
              <a:rPr b="0" lang="fr-FR" sz="6600" spc="77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168" strike="noStrike">
                <a:solidFill>
                  <a:srgbClr val="d49d25"/>
                </a:solidFill>
                <a:latin typeface="Cambria"/>
              </a:rPr>
              <a:t>Exemple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object 5"/>
          <p:cNvSpPr/>
          <p:nvPr/>
        </p:nvSpPr>
        <p:spPr>
          <a:xfrm>
            <a:off x="1796760" y="2695680"/>
            <a:ext cx="14808600" cy="63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31000"/>
              </a:lnSpc>
              <a:spcBef>
                <a:spcPts val="96"/>
              </a:spcBef>
            </a:pPr>
            <a:r>
              <a:rPr b="1" lang="fr-FR" sz="4550" spc="24" strike="noStrike">
                <a:solidFill>
                  <a:srgbClr val="000000"/>
                </a:solidFill>
                <a:latin typeface="Roboto"/>
              </a:rPr>
              <a:t>On</a:t>
            </a:r>
            <a:r>
              <a:rPr b="1" lang="fr-FR" sz="455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97" strike="noStrike">
                <a:solidFill>
                  <a:srgbClr val="000000"/>
                </a:solidFill>
                <a:latin typeface="Roboto"/>
              </a:rPr>
              <a:t>gère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49" strike="noStrike">
                <a:solidFill>
                  <a:srgbClr val="000000"/>
                </a:solidFill>
                <a:latin typeface="Roboto"/>
              </a:rPr>
              <a:t>deux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2" strike="noStrike">
                <a:solidFill>
                  <a:srgbClr val="000000"/>
                </a:solidFill>
                <a:latin typeface="Roboto"/>
              </a:rPr>
              <a:t>types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63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8" strike="noStrike">
                <a:solidFill>
                  <a:srgbClr val="000000"/>
                </a:solidFill>
                <a:latin typeface="Roboto"/>
              </a:rPr>
              <a:t>produits.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18" strike="noStrike">
                <a:solidFill>
                  <a:srgbClr val="000000"/>
                </a:solidFill>
                <a:latin typeface="Roboto"/>
              </a:rPr>
              <a:t>Dans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49" strike="noStrike">
                <a:solidFill>
                  <a:srgbClr val="000000"/>
                </a:solidFill>
                <a:latin typeface="Roboto"/>
              </a:rPr>
              <a:t>chaque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24" strike="noStrike">
                <a:solidFill>
                  <a:srgbClr val="000000"/>
                </a:solidFill>
                <a:latin typeface="Roboto"/>
              </a:rPr>
              <a:t>type,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2" strike="noStrike">
                <a:solidFill>
                  <a:srgbClr val="000000"/>
                </a:solidFill>
                <a:latin typeface="Roboto"/>
              </a:rPr>
              <a:t>les </a:t>
            </a:r>
            <a:r>
              <a:rPr b="1" lang="fr-FR" sz="4550" spc="58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8" strike="noStrike">
                <a:solidFill>
                  <a:srgbClr val="000000"/>
                </a:solidFill>
                <a:latin typeface="Roboto"/>
              </a:rPr>
              <a:t>produits</a:t>
            </a:r>
            <a:r>
              <a:rPr b="1" lang="fr-FR" sz="455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18" strike="noStrike">
                <a:solidFill>
                  <a:srgbClr val="000000"/>
                </a:solidFill>
                <a:latin typeface="Roboto"/>
              </a:rPr>
              <a:t>sont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72" strike="noStrike">
                <a:solidFill>
                  <a:srgbClr val="000000"/>
                </a:solidFill>
                <a:latin typeface="Roboto"/>
              </a:rPr>
              <a:t>regroupés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49" strike="noStrike">
                <a:solidFill>
                  <a:srgbClr val="000000"/>
                </a:solidFill>
                <a:latin typeface="Roboto"/>
              </a:rPr>
              <a:t>par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63" strike="noStrike">
                <a:solidFill>
                  <a:srgbClr val="000000"/>
                </a:solidFill>
                <a:latin typeface="Roboto"/>
              </a:rPr>
              <a:t>catégorie.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8" strike="noStrike">
                <a:solidFill>
                  <a:srgbClr val="000000"/>
                </a:solidFill>
                <a:latin typeface="Roboto"/>
              </a:rPr>
              <a:t>Mais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8" strike="noStrike">
                <a:solidFill>
                  <a:srgbClr val="000000"/>
                </a:solidFill>
                <a:latin typeface="Roboto"/>
              </a:rPr>
              <a:t>le </a:t>
            </a:r>
            <a:r>
              <a:rPr b="1" lang="fr-FR" sz="4550" spc="6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69" strike="noStrike">
                <a:solidFill>
                  <a:srgbClr val="000000"/>
                </a:solidFill>
                <a:latin typeface="Roboto"/>
              </a:rPr>
              <a:t>programme</a:t>
            </a:r>
            <a:r>
              <a:rPr b="1" lang="fr-FR" sz="455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24" strike="noStrike">
                <a:solidFill>
                  <a:srgbClr val="000000"/>
                </a:solidFill>
                <a:latin typeface="Roboto"/>
              </a:rPr>
              <a:t>qui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63" strike="noStrike">
                <a:solidFill>
                  <a:srgbClr val="000000"/>
                </a:solidFill>
                <a:latin typeface="Roboto"/>
              </a:rPr>
              <a:t>se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69" strike="noStrike">
                <a:solidFill>
                  <a:srgbClr val="000000"/>
                </a:solidFill>
                <a:latin typeface="Roboto"/>
              </a:rPr>
              <a:t>charge</a:t>
            </a:r>
            <a:r>
              <a:rPr b="1" lang="fr-FR" sz="455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63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49" strike="noStrike">
                <a:solidFill>
                  <a:srgbClr val="000000"/>
                </a:solidFill>
                <a:latin typeface="Roboto"/>
              </a:rPr>
              <a:t>manipuler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69" strike="noStrike">
                <a:solidFill>
                  <a:srgbClr val="000000"/>
                </a:solidFill>
                <a:latin typeface="Roboto"/>
              </a:rPr>
              <a:t>ces</a:t>
            </a:r>
            <a:r>
              <a:rPr b="1" lang="fr-FR" sz="455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8" strike="noStrike">
                <a:solidFill>
                  <a:srgbClr val="000000"/>
                </a:solidFill>
                <a:latin typeface="Roboto"/>
              </a:rPr>
              <a:t>produits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2" strike="noStrike">
                <a:solidFill>
                  <a:srgbClr val="000000"/>
                </a:solidFill>
                <a:latin typeface="Roboto"/>
              </a:rPr>
              <a:t>ne </a:t>
            </a:r>
            <a:r>
              <a:rPr b="1" lang="fr-FR" sz="4550" spc="-112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29" strike="noStrike">
                <a:solidFill>
                  <a:srgbClr val="000000"/>
                </a:solidFill>
                <a:latin typeface="Roboto"/>
              </a:rPr>
              <a:t>connait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2" strike="noStrike">
                <a:solidFill>
                  <a:srgbClr val="000000"/>
                </a:solidFill>
                <a:latin typeface="Roboto"/>
              </a:rPr>
              <a:t>que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2" strike="noStrike">
                <a:solidFill>
                  <a:srgbClr val="000000"/>
                </a:solidFill>
                <a:latin typeface="Roboto"/>
              </a:rPr>
              <a:t>les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2" strike="noStrike">
                <a:solidFill>
                  <a:srgbClr val="000000"/>
                </a:solidFill>
                <a:latin typeface="Roboto"/>
              </a:rPr>
              <a:t>types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63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55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2" strike="noStrike">
                <a:solidFill>
                  <a:srgbClr val="000000"/>
                </a:solidFill>
                <a:latin typeface="Roboto"/>
              </a:rPr>
              <a:t>produits,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8" strike="noStrike">
                <a:solidFill>
                  <a:srgbClr val="000000"/>
                </a:solidFill>
                <a:latin typeface="Roboto"/>
              </a:rPr>
              <a:t>et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9" strike="noStrike">
                <a:solidFill>
                  <a:srgbClr val="000000"/>
                </a:solidFill>
                <a:latin typeface="Roboto"/>
              </a:rPr>
              <a:t>c’est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-1" strike="noStrike">
                <a:solidFill>
                  <a:srgbClr val="000000"/>
                </a:solidFill>
                <a:latin typeface="Roboto"/>
              </a:rPr>
              <a:t>à</a:t>
            </a:r>
            <a:r>
              <a:rPr b="1" lang="fr-FR" sz="455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2" strike="noStrike">
                <a:solidFill>
                  <a:srgbClr val="000000"/>
                </a:solidFill>
                <a:latin typeface="Roboto"/>
              </a:rPr>
              <a:t>l’exécution </a:t>
            </a:r>
            <a:r>
              <a:rPr b="1" lang="fr-FR" sz="4550" spc="38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2" strike="noStrike">
                <a:solidFill>
                  <a:srgbClr val="000000"/>
                </a:solidFill>
                <a:latin typeface="Roboto"/>
              </a:rPr>
              <a:t>que</a:t>
            </a:r>
            <a:r>
              <a:rPr b="1" lang="fr-FR" sz="455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18" strike="noStrike">
                <a:solidFill>
                  <a:srgbClr val="000000"/>
                </a:solidFill>
                <a:latin typeface="Roboto"/>
              </a:rPr>
              <a:t>la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69" strike="noStrike">
                <a:solidFill>
                  <a:srgbClr val="d49d25"/>
                </a:solidFill>
                <a:latin typeface="Roboto"/>
              </a:rPr>
              <a:t>catégorie</a:t>
            </a:r>
            <a:r>
              <a:rPr b="1" lang="fr-FR" sz="4550" spc="89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550" spc="12" strike="noStrike">
                <a:solidFill>
                  <a:srgbClr val="000000"/>
                </a:solidFill>
                <a:latin typeface="Roboto"/>
              </a:rPr>
              <a:t>du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8" strike="noStrike">
                <a:solidFill>
                  <a:srgbClr val="000000"/>
                </a:solidFill>
                <a:latin typeface="Roboto"/>
              </a:rPr>
              <a:t>produit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8" strike="noStrike">
                <a:solidFill>
                  <a:srgbClr val="000000"/>
                </a:solidFill>
                <a:latin typeface="Roboto"/>
              </a:rPr>
              <a:t>est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69" strike="noStrike">
                <a:solidFill>
                  <a:srgbClr val="000000"/>
                </a:solidFill>
                <a:latin typeface="Roboto"/>
              </a:rPr>
              <a:t>déterminée.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24" strike="noStrike">
                <a:solidFill>
                  <a:srgbClr val="000000"/>
                </a:solidFill>
                <a:latin typeface="Roboto"/>
              </a:rPr>
              <a:t>On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8" strike="noStrike">
                <a:solidFill>
                  <a:srgbClr val="000000"/>
                </a:solidFill>
                <a:latin typeface="Roboto"/>
              </a:rPr>
              <a:t>souhaite </a:t>
            </a:r>
            <a:r>
              <a:rPr b="1" lang="fr-FR" sz="4550" spc="-1115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43" strike="noStrike">
                <a:solidFill>
                  <a:srgbClr val="000000"/>
                </a:solidFill>
                <a:latin typeface="Roboto"/>
              </a:rPr>
              <a:t>utiliser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8" strike="noStrike">
                <a:solidFill>
                  <a:srgbClr val="000000"/>
                </a:solidFill>
                <a:latin typeface="Roboto"/>
              </a:rPr>
              <a:t>le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43" strike="noStrike">
                <a:solidFill>
                  <a:srgbClr val="000000"/>
                </a:solidFill>
                <a:latin typeface="Roboto"/>
              </a:rPr>
              <a:t>pattern</a:t>
            </a:r>
            <a:r>
              <a:rPr b="1" lang="fr-FR" sz="455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8" strike="noStrike">
                <a:solidFill>
                  <a:srgbClr val="000000"/>
                </a:solidFill>
                <a:latin typeface="Roboto"/>
              </a:rPr>
              <a:t>Abstract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2" strike="noStrike">
                <a:solidFill>
                  <a:srgbClr val="000000"/>
                </a:solidFill>
                <a:latin typeface="Roboto"/>
              </a:rPr>
              <a:t>Factory</a:t>
            </a:r>
            <a:r>
              <a:rPr b="1" lang="fr-FR" sz="455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43" strike="noStrike">
                <a:solidFill>
                  <a:srgbClr val="000000"/>
                </a:solidFill>
                <a:latin typeface="Roboto"/>
              </a:rPr>
              <a:t>pour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97" strike="noStrike">
                <a:solidFill>
                  <a:srgbClr val="000000"/>
                </a:solidFill>
                <a:latin typeface="Roboto"/>
              </a:rPr>
              <a:t>gérer</a:t>
            </a:r>
            <a:r>
              <a:rPr b="1" lang="fr-FR" sz="455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8" strike="noStrike">
                <a:solidFill>
                  <a:srgbClr val="000000"/>
                </a:solidFill>
                <a:latin typeface="Roboto"/>
              </a:rPr>
              <a:t>cette </a:t>
            </a:r>
            <a:r>
              <a:rPr b="1" lang="fr-FR" sz="4550" spc="6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24" strike="noStrike">
                <a:solidFill>
                  <a:srgbClr val="000000"/>
                </a:solidFill>
                <a:latin typeface="Roboto"/>
              </a:rPr>
              <a:t>situation.</a:t>
            </a:r>
            <a:endParaRPr b="0" lang="fr-FR" sz="45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object 2" descr=""/>
          <p:cNvPicPr/>
          <p:nvPr/>
        </p:nvPicPr>
        <p:blipFill>
          <a:blip r:embed="rId1"/>
          <a:stretch/>
        </p:blipFill>
        <p:spPr>
          <a:xfrm>
            <a:off x="1621080" y="1273320"/>
            <a:ext cx="14306040" cy="9010440"/>
          </a:xfrm>
          <a:prstGeom prst="rect">
            <a:avLst/>
          </a:prstGeom>
          <a:ln w="0">
            <a:noFill/>
          </a:ln>
        </p:spPr>
      </p:pic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879440" y="100440"/>
            <a:ext cx="11500560" cy="20242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6600" spc="32" strike="noStrike">
                <a:solidFill>
                  <a:srgbClr val="d49d25"/>
                </a:solidFill>
                <a:latin typeface="Cambria"/>
              </a:rPr>
              <a:t>Abstract</a:t>
            </a:r>
            <a:r>
              <a:rPr b="0" lang="fr-FR" sz="6600" spc="77" strike="noStrike">
                <a:solidFill>
                  <a:srgbClr val="d49d25"/>
                </a:solidFill>
                <a:latin typeface="Cambria"/>
              </a:rPr>
              <a:t> Factory </a:t>
            </a:r>
            <a:r>
              <a:rPr b="0" lang="fr-FR" sz="6600" spc="157" strike="noStrike">
                <a:solidFill>
                  <a:srgbClr val="d49d25"/>
                </a:solidFill>
                <a:latin typeface="Cambria"/>
              </a:rPr>
              <a:t>:</a:t>
            </a:r>
            <a:r>
              <a:rPr b="0" lang="fr-FR" sz="6600" spc="77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168" strike="noStrike">
                <a:solidFill>
                  <a:srgbClr val="d49d25"/>
                </a:solidFill>
                <a:latin typeface="Cambria"/>
              </a:rPr>
              <a:t>Exemple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90680" y="57240"/>
            <a:ext cx="630396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fr-FR" sz="7200" spc="162" strike="noStrike">
                <a:solidFill>
                  <a:srgbClr val="d49d25"/>
                </a:solidFill>
                <a:latin typeface="Cambria"/>
              </a:rPr>
              <a:t>planification</a:t>
            </a:r>
            <a:endParaRPr b="0" lang="fr-FR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object 3"/>
          <p:cNvSpPr/>
          <p:nvPr/>
        </p:nvSpPr>
        <p:spPr>
          <a:xfrm>
            <a:off x="14623920" y="0"/>
            <a:ext cx="3674520" cy="10289160"/>
          </a:xfrm>
          <a:custGeom>
            <a:avLst/>
            <a:gdLst>
              <a:gd name="textAreaLeft" fmla="*/ 0 w 3674520"/>
              <a:gd name="textAreaRight" fmla="*/ 3674880 w 3674520"/>
              <a:gd name="textAreaTop" fmla="*/ 0 h 10289160"/>
              <a:gd name="textAreaBottom" fmla="*/ 10289520 h 10289160"/>
            </a:gdLst>
            <a:ahLst/>
            <a:rect l="textAreaLeft" t="textAreaTop" r="textAreaRight" b="textAreaBottom"/>
            <a:pathLst>
              <a:path w="3674744" h="10289540">
                <a:moveTo>
                  <a:pt x="3671963" y="6974903"/>
                </a:moveTo>
                <a:lnTo>
                  <a:pt x="3671176" y="6794538"/>
                </a:lnTo>
                <a:lnTo>
                  <a:pt x="3664051" y="6788315"/>
                </a:lnTo>
                <a:lnTo>
                  <a:pt x="3664051" y="6733019"/>
                </a:lnTo>
                <a:lnTo>
                  <a:pt x="3671100" y="6777482"/>
                </a:lnTo>
                <a:lnTo>
                  <a:pt x="3664051" y="5175796"/>
                </a:lnTo>
                <a:lnTo>
                  <a:pt x="3664051" y="4864506"/>
                </a:lnTo>
                <a:lnTo>
                  <a:pt x="3640823" y="4878133"/>
                </a:lnTo>
                <a:lnTo>
                  <a:pt x="3607003" y="4899152"/>
                </a:lnTo>
                <a:lnTo>
                  <a:pt x="3396627" y="3878935"/>
                </a:lnTo>
                <a:lnTo>
                  <a:pt x="3396627" y="5045976"/>
                </a:lnTo>
                <a:lnTo>
                  <a:pt x="3392741" y="5048961"/>
                </a:lnTo>
                <a:lnTo>
                  <a:pt x="3343148" y="5090084"/>
                </a:lnTo>
                <a:lnTo>
                  <a:pt x="3318687" y="5110645"/>
                </a:lnTo>
                <a:lnTo>
                  <a:pt x="3294634" y="5131193"/>
                </a:lnTo>
                <a:lnTo>
                  <a:pt x="3263303" y="5155362"/>
                </a:lnTo>
                <a:lnTo>
                  <a:pt x="3230067" y="5176278"/>
                </a:lnTo>
                <a:lnTo>
                  <a:pt x="3227743" y="5177498"/>
                </a:lnTo>
                <a:lnTo>
                  <a:pt x="3222231" y="5171224"/>
                </a:lnTo>
                <a:lnTo>
                  <a:pt x="3188678" y="5134292"/>
                </a:lnTo>
                <a:lnTo>
                  <a:pt x="3155353" y="5098427"/>
                </a:lnTo>
                <a:lnTo>
                  <a:pt x="3110065" y="5067478"/>
                </a:lnTo>
                <a:lnTo>
                  <a:pt x="3086658" y="5052847"/>
                </a:lnTo>
                <a:lnTo>
                  <a:pt x="3086658" y="5241988"/>
                </a:lnTo>
                <a:lnTo>
                  <a:pt x="3055137" y="5255387"/>
                </a:lnTo>
                <a:lnTo>
                  <a:pt x="3020517" y="5269700"/>
                </a:lnTo>
                <a:lnTo>
                  <a:pt x="2923667" y="5311178"/>
                </a:lnTo>
                <a:lnTo>
                  <a:pt x="2875051" y="5331371"/>
                </a:lnTo>
                <a:lnTo>
                  <a:pt x="2825750" y="5350497"/>
                </a:lnTo>
                <a:lnTo>
                  <a:pt x="2781160" y="5366029"/>
                </a:lnTo>
                <a:lnTo>
                  <a:pt x="2736304" y="5380609"/>
                </a:lnTo>
                <a:lnTo>
                  <a:pt x="2691434" y="5394922"/>
                </a:lnTo>
                <a:lnTo>
                  <a:pt x="2646857" y="5409641"/>
                </a:lnTo>
                <a:lnTo>
                  <a:pt x="2588247" y="5433453"/>
                </a:lnTo>
                <a:lnTo>
                  <a:pt x="2532875" y="5465915"/>
                </a:lnTo>
                <a:lnTo>
                  <a:pt x="2492362" y="5493817"/>
                </a:lnTo>
                <a:lnTo>
                  <a:pt x="2451658" y="5521325"/>
                </a:lnTo>
                <a:lnTo>
                  <a:pt x="2425877" y="5538470"/>
                </a:lnTo>
                <a:lnTo>
                  <a:pt x="2435593" y="5506783"/>
                </a:lnTo>
                <a:lnTo>
                  <a:pt x="2465527" y="5400459"/>
                </a:lnTo>
                <a:lnTo>
                  <a:pt x="2496185" y="5297563"/>
                </a:lnTo>
                <a:lnTo>
                  <a:pt x="2527465" y="5197754"/>
                </a:lnTo>
                <a:lnTo>
                  <a:pt x="2535428" y="5173459"/>
                </a:lnTo>
                <a:lnTo>
                  <a:pt x="2555951" y="5147246"/>
                </a:lnTo>
                <a:lnTo>
                  <a:pt x="2564206" y="5124386"/>
                </a:lnTo>
                <a:lnTo>
                  <a:pt x="2585085" y="5099875"/>
                </a:lnTo>
                <a:lnTo>
                  <a:pt x="2604490" y="5068201"/>
                </a:lnTo>
                <a:lnTo>
                  <a:pt x="2637663" y="5040388"/>
                </a:lnTo>
                <a:lnTo>
                  <a:pt x="2672397" y="5020170"/>
                </a:lnTo>
                <a:lnTo>
                  <a:pt x="2708935" y="5008740"/>
                </a:lnTo>
                <a:lnTo>
                  <a:pt x="2759392" y="5001907"/>
                </a:lnTo>
                <a:lnTo>
                  <a:pt x="2798851" y="5004600"/>
                </a:lnTo>
                <a:lnTo>
                  <a:pt x="2839770" y="5014353"/>
                </a:lnTo>
                <a:lnTo>
                  <a:pt x="2882163" y="5031333"/>
                </a:lnTo>
                <a:lnTo>
                  <a:pt x="2913075" y="5055476"/>
                </a:lnTo>
                <a:lnTo>
                  <a:pt x="2956763" y="5078628"/>
                </a:lnTo>
                <a:lnTo>
                  <a:pt x="2988208" y="5105400"/>
                </a:lnTo>
                <a:lnTo>
                  <a:pt x="3032214" y="5130127"/>
                </a:lnTo>
                <a:lnTo>
                  <a:pt x="3034131" y="5139423"/>
                </a:lnTo>
                <a:lnTo>
                  <a:pt x="3048762" y="5147475"/>
                </a:lnTo>
                <a:lnTo>
                  <a:pt x="3053296" y="5169497"/>
                </a:lnTo>
                <a:lnTo>
                  <a:pt x="3072422" y="5199354"/>
                </a:lnTo>
                <a:lnTo>
                  <a:pt x="3078784" y="5230203"/>
                </a:lnTo>
                <a:lnTo>
                  <a:pt x="3086658" y="5241988"/>
                </a:lnTo>
                <a:lnTo>
                  <a:pt x="3086658" y="5052847"/>
                </a:lnTo>
                <a:lnTo>
                  <a:pt x="3065399" y="5039550"/>
                </a:lnTo>
                <a:lnTo>
                  <a:pt x="3021507" y="5015306"/>
                </a:lnTo>
                <a:lnTo>
                  <a:pt x="2966059" y="4997996"/>
                </a:lnTo>
                <a:lnTo>
                  <a:pt x="2937967" y="4987506"/>
                </a:lnTo>
                <a:lnTo>
                  <a:pt x="2897136" y="4978133"/>
                </a:lnTo>
                <a:lnTo>
                  <a:pt x="2868574" y="4965408"/>
                </a:lnTo>
                <a:lnTo>
                  <a:pt x="2839986" y="4952568"/>
                </a:lnTo>
                <a:lnTo>
                  <a:pt x="2798826" y="4941582"/>
                </a:lnTo>
                <a:lnTo>
                  <a:pt x="2758554" y="4934915"/>
                </a:lnTo>
                <a:lnTo>
                  <a:pt x="2719082" y="4932197"/>
                </a:lnTo>
                <a:lnTo>
                  <a:pt x="2680347" y="4933010"/>
                </a:lnTo>
                <a:lnTo>
                  <a:pt x="2629751" y="4939119"/>
                </a:lnTo>
                <a:lnTo>
                  <a:pt x="2580640" y="4952543"/>
                </a:lnTo>
                <a:lnTo>
                  <a:pt x="2545550" y="4971008"/>
                </a:lnTo>
                <a:lnTo>
                  <a:pt x="2499652" y="4999964"/>
                </a:lnTo>
                <a:lnTo>
                  <a:pt x="2467889" y="5034585"/>
                </a:lnTo>
                <a:lnTo>
                  <a:pt x="2437892" y="5077752"/>
                </a:lnTo>
                <a:lnTo>
                  <a:pt x="2419921" y="5116373"/>
                </a:lnTo>
                <a:lnTo>
                  <a:pt x="2402294" y="5156695"/>
                </a:lnTo>
                <a:lnTo>
                  <a:pt x="2384945" y="5198338"/>
                </a:lnTo>
                <a:lnTo>
                  <a:pt x="2367788" y="5240896"/>
                </a:lnTo>
                <a:lnTo>
                  <a:pt x="2341207" y="5300637"/>
                </a:lnTo>
                <a:lnTo>
                  <a:pt x="2324951" y="5347576"/>
                </a:lnTo>
                <a:lnTo>
                  <a:pt x="2319985" y="5386336"/>
                </a:lnTo>
                <a:lnTo>
                  <a:pt x="2302370" y="5426722"/>
                </a:lnTo>
                <a:lnTo>
                  <a:pt x="2297963" y="5468226"/>
                </a:lnTo>
                <a:lnTo>
                  <a:pt x="2295271" y="5518074"/>
                </a:lnTo>
                <a:lnTo>
                  <a:pt x="2282825" y="5583479"/>
                </a:lnTo>
                <a:lnTo>
                  <a:pt x="2288489" y="5610936"/>
                </a:lnTo>
                <a:lnTo>
                  <a:pt x="2284831" y="5630926"/>
                </a:lnTo>
                <a:lnTo>
                  <a:pt x="2246871" y="5657977"/>
                </a:lnTo>
                <a:lnTo>
                  <a:pt x="2208657" y="5689397"/>
                </a:lnTo>
                <a:lnTo>
                  <a:pt x="2172843" y="5723077"/>
                </a:lnTo>
                <a:lnTo>
                  <a:pt x="2139289" y="5758942"/>
                </a:lnTo>
                <a:lnTo>
                  <a:pt x="2107882" y="5796864"/>
                </a:lnTo>
                <a:lnTo>
                  <a:pt x="2078507" y="5836767"/>
                </a:lnTo>
                <a:lnTo>
                  <a:pt x="2056625" y="5869991"/>
                </a:lnTo>
                <a:lnTo>
                  <a:pt x="2030234" y="5741975"/>
                </a:lnTo>
                <a:lnTo>
                  <a:pt x="2032546" y="5690273"/>
                </a:lnTo>
                <a:lnTo>
                  <a:pt x="2040712" y="5541238"/>
                </a:lnTo>
                <a:lnTo>
                  <a:pt x="2056422" y="5491683"/>
                </a:lnTo>
                <a:lnTo>
                  <a:pt x="2066213" y="5476291"/>
                </a:lnTo>
                <a:lnTo>
                  <a:pt x="2063496" y="5463070"/>
                </a:lnTo>
                <a:lnTo>
                  <a:pt x="2073148" y="5447030"/>
                </a:lnTo>
                <a:lnTo>
                  <a:pt x="2070341" y="5433415"/>
                </a:lnTo>
                <a:lnTo>
                  <a:pt x="2117902" y="5286756"/>
                </a:lnTo>
                <a:lnTo>
                  <a:pt x="2166480" y="5145036"/>
                </a:lnTo>
                <a:lnTo>
                  <a:pt x="2195169" y="5095481"/>
                </a:lnTo>
                <a:lnTo>
                  <a:pt x="2211501" y="5048923"/>
                </a:lnTo>
                <a:lnTo>
                  <a:pt x="2240356" y="5000231"/>
                </a:lnTo>
                <a:lnTo>
                  <a:pt x="2256879" y="4954562"/>
                </a:lnTo>
                <a:lnTo>
                  <a:pt x="2285936" y="4906810"/>
                </a:lnTo>
                <a:lnTo>
                  <a:pt x="2315095" y="4859553"/>
                </a:lnTo>
                <a:lnTo>
                  <a:pt x="2331910" y="4815357"/>
                </a:lnTo>
                <a:lnTo>
                  <a:pt x="2420137" y="4677257"/>
                </a:lnTo>
                <a:lnTo>
                  <a:pt x="2437142" y="4633963"/>
                </a:lnTo>
                <a:lnTo>
                  <a:pt x="2466657" y="4588408"/>
                </a:lnTo>
                <a:lnTo>
                  <a:pt x="2496248" y="4543272"/>
                </a:lnTo>
                <a:lnTo>
                  <a:pt x="2525953" y="4498695"/>
                </a:lnTo>
                <a:lnTo>
                  <a:pt x="2555811" y="4454791"/>
                </a:lnTo>
                <a:lnTo>
                  <a:pt x="2585821" y="4411700"/>
                </a:lnTo>
                <a:lnTo>
                  <a:pt x="2595740" y="4396918"/>
                </a:lnTo>
                <a:lnTo>
                  <a:pt x="2593035" y="4383798"/>
                </a:lnTo>
                <a:lnTo>
                  <a:pt x="2602712" y="4367835"/>
                </a:lnTo>
                <a:lnTo>
                  <a:pt x="2612466" y="4352277"/>
                </a:lnTo>
                <a:lnTo>
                  <a:pt x="2642590" y="4309694"/>
                </a:lnTo>
                <a:lnTo>
                  <a:pt x="2659748" y="4267136"/>
                </a:lnTo>
                <a:lnTo>
                  <a:pt x="2663977" y="4224731"/>
                </a:lnTo>
                <a:lnTo>
                  <a:pt x="2667724" y="4180040"/>
                </a:lnTo>
                <a:lnTo>
                  <a:pt x="2671038" y="4133202"/>
                </a:lnTo>
                <a:lnTo>
                  <a:pt x="2673832" y="4083901"/>
                </a:lnTo>
                <a:lnTo>
                  <a:pt x="2654528" y="3990314"/>
                </a:lnTo>
                <a:lnTo>
                  <a:pt x="2657297" y="3940848"/>
                </a:lnTo>
                <a:lnTo>
                  <a:pt x="2647619" y="3893858"/>
                </a:lnTo>
                <a:lnTo>
                  <a:pt x="2625458" y="3849332"/>
                </a:lnTo>
                <a:lnTo>
                  <a:pt x="2615717" y="3802062"/>
                </a:lnTo>
                <a:lnTo>
                  <a:pt x="2592895" y="3754285"/>
                </a:lnTo>
                <a:lnTo>
                  <a:pt x="2559685" y="3656126"/>
                </a:lnTo>
                <a:lnTo>
                  <a:pt x="2514015" y="3560394"/>
                </a:lnTo>
                <a:lnTo>
                  <a:pt x="2503601" y="3509886"/>
                </a:lnTo>
                <a:lnTo>
                  <a:pt x="2480729" y="3461867"/>
                </a:lnTo>
                <a:lnTo>
                  <a:pt x="2470289" y="3411207"/>
                </a:lnTo>
                <a:lnTo>
                  <a:pt x="2447379" y="3363023"/>
                </a:lnTo>
                <a:lnTo>
                  <a:pt x="2425319" y="3318929"/>
                </a:lnTo>
                <a:lnTo>
                  <a:pt x="2457793" y="3476434"/>
                </a:lnTo>
                <a:lnTo>
                  <a:pt x="2415819" y="3272879"/>
                </a:lnTo>
                <a:lnTo>
                  <a:pt x="2372271" y="3187446"/>
                </a:lnTo>
                <a:lnTo>
                  <a:pt x="2316416" y="3105239"/>
                </a:lnTo>
                <a:lnTo>
                  <a:pt x="2250922" y="2976283"/>
                </a:lnTo>
                <a:lnTo>
                  <a:pt x="2241461" y="2930372"/>
                </a:lnTo>
                <a:lnTo>
                  <a:pt x="2197506" y="2843009"/>
                </a:lnTo>
                <a:lnTo>
                  <a:pt x="2187892" y="2796375"/>
                </a:lnTo>
                <a:lnTo>
                  <a:pt x="2165781" y="2752013"/>
                </a:lnTo>
                <a:lnTo>
                  <a:pt x="2152929" y="2689695"/>
                </a:lnTo>
                <a:lnTo>
                  <a:pt x="2125840" y="2621242"/>
                </a:lnTo>
                <a:lnTo>
                  <a:pt x="2102904" y="2572893"/>
                </a:lnTo>
                <a:lnTo>
                  <a:pt x="2060829" y="2368804"/>
                </a:lnTo>
                <a:lnTo>
                  <a:pt x="2062746" y="2315248"/>
                </a:lnTo>
                <a:lnTo>
                  <a:pt x="2036864" y="2189696"/>
                </a:lnTo>
                <a:lnTo>
                  <a:pt x="2054364" y="1960156"/>
                </a:lnTo>
                <a:lnTo>
                  <a:pt x="2059279" y="1858276"/>
                </a:lnTo>
                <a:lnTo>
                  <a:pt x="2074214" y="1804898"/>
                </a:lnTo>
                <a:lnTo>
                  <a:pt x="2076716" y="1754149"/>
                </a:lnTo>
                <a:lnTo>
                  <a:pt x="2091664" y="1700898"/>
                </a:lnTo>
                <a:lnTo>
                  <a:pt x="2096719" y="1599641"/>
                </a:lnTo>
                <a:lnTo>
                  <a:pt x="2111705" y="1546491"/>
                </a:lnTo>
                <a:lnTo>
                  <a:pt x="2114232" y="1495920"/>
                </a:lnTo>
                <a:lnTo>
                  <a:pt x="2123262" y="1476794"/>
                </a:lnTo>
                <a:lnTo>
                  <a:pt x="2119896" y="1460500"/>
                </a:lnTo>
                <a:lnTo>
                  <a:pt x="2125561" y="1425079"/>
                </a:lnTo>
                <a:lnTo>
                  <a:pt x="2155139" y="1316939"/>
                </a:lnTo>
                <a:lnTo>
                  <a:pt x="2170912" y="1267675"/>
                </a:lnTo>
                <a:lnTo>
                  <a:pt x="2174214" y="1220851"/>
                </a:lnTo>
                <a:lnTo>
                  <a:pt x="2221573" y="1073150"/>
                </a:lnTo>
                <a:lnTo>
                  <a:pt x="2225027" y="1027036"/>
                </a:lnTo>
                <a:lnTo>
                  <a:pt x="2242426" y="985672"/>
                </a:lnTo>
                <a:lnTo>
                  <a:pt x="2260003" y="945108"/>
                </a:lnTo>
                <a:lnTo>
                  <a:pt x="2265235" y="907630"/>
                </a:lnTo>
                <a:lnTo>
                  <a:pt x="2282977" y="867854"/>
                </a:lnTo>
                <a:lnTo>
                  <a:pt x="2298585" y="817803"/>
                </a:lnTo>
                <a:lnTo>
                  <a:pt x="2326614" y="765086"/>
                </a:lnTo>
                <a:lnTo>
                  <a:pt x="2358009" y="665797"/>
                </a:lnTo>
                <a:lnTo>
                  <a:pt x="2386393" y="614819"/>
                </a:lnTo>
                <a:lnTo>
                  <a:pt x="2402611" y="567690"/>
                </a:lnTo>
                <a:lnTo>
                  <a:pt x="2431846" y="520814"/>
                </a:lnTo>
                <a:lnTo>
                  <a:pt x="2448509" y="475843"/>
                </a:lnTo>
                <a:lnTo>
                  <a:pt x="2477490" y="427736"/>
                </a:lnTo>
                <a:lnTo>
                  <a:pt x="2510332" y="335457"/>
                </a:lnTo>
                <a:lnTo>
                  <a:pt x="2539111" y="286385"/>
                </a:lnTo>
                <a:lnTo>
                  <a:pt x="2571762" y="193167"/>
                </a:lnTo>
                <a:lnTo>
                  <a:pt x="2587917" y="145707"/>
                </a:lnTo>
                <a:lnTo>
                  <a:pt x="2603868" y="97307"/>
                </a:lnTo>
                <a:lnTo>
                  <a:pt x="2594699" y="52832"/>
                </a:lnTo>
                <a:lnTo>
                  <a:pt x="2597607" y="5194"/>
                </a:lnTo>
                <a:lnTo>
                  <a:pt x="3396627" y="5045976"/>
                </a:lnTo>
                <a:lnTo>
                  <a:pt x="3396627" y="3878935"/>
                </a:lnTo>
                <a:lnTo>
                  <a:pt x="2597658" y="4318"/>
                </a:lnTo>
                <a:lnTo>
                  <a:pt x="2597264" y="2438"/>
                </a:lnTo>
                <a:lnTo>
                  <a:pt x="2596832" y="304"/>
                </a:lnTo>
                <a:lnTo>
                  <a:pt x="2597162" y="2425"/>
                </a:lnTo>
                <a:lnTo>
                  <a:pt x="2402255" y="0"/>
                </a:lnTo>
                <a:lnTo>
                  <a:pt x="2400300" y="53416"/>
                </a:lnTo>
                <a:lnTo>
                  <a:pt x="2435720" y="225132"/>
                </a:lnTo>
                <a:lnTo>
                  <a:pt x="2427833" y="249809"/>
                </a:lnTo>
                <a:lnTo>
                  <a:pt x="2419527" y="272389"/>
                </a:lnTo>
                <a:lnTo>
                  <a:pt x="2393696" y="335775"/>
                </a:lnTo>
                <a:lnTo>
                  <a:pt x="2364308" y="381889"/>
                </a:lnTo>
                <a:lnTo>
                  <a:pt x="2334539" y="426186"/>
                </a:lnTo>
                <a:lnTo>
                  <a:pt x="2303767" y="465620"/>
                </a:lnTo>
                <a:lnTo>
                  <a:pt x="2304897" y="471131"/>
                </a:lnTo>
                <a:lnTo>
                  <a:pt x="2293709" y="479717"/>
                </a:lnTo>
                <a:lnTo>
                  <a:pt x="2295055" y="486283"/>
                </a:lnTo>
                <a:lnTo>
                  <a:pt x="2284082" y="495922"/>
                </a:lnTo>
                <a:lnTo>
                  <a:pt x="2268372" y="545528"/>
                </a:lnTo>
                <a:lnTo>
                  <a:pt x="2240242" y="597763"/>
                </a:lnTo>
                <a:lnTo>
                  <a:pt x="2224582" y="647573"/>
                </a:lnTo>
                <a:lnTo>
                  <a:pt x="2196515" y="700138"/>
                </a:lnTo>
                <a:lnTo>
                  <a:pt x="2180945" y="750417"/>
                </a:lnTo>
                <a:lnTo>
                  <a:pt x="2097633" y="975207"/>
                </a:lnTo>
                <a:lnTo>
                  <a:pt x="2052574" y="1071118"/>
                </a:lnTo>
                <a:lnTo>
                  <a:pt x="2036813" y="1120419"/>
                </a:lnTo>
                <a:lnTo>
                  <a:pt x="2021281" y="1170901"/>
                </a:lnTo>
                <a:lnTo>
                  <a:pt x="2018461" y="1220089"/>
                </a:lnTo>
                <a:lnTo>
                  <a:pt x="2003488" y="1273251"/>
                </a:lnTo>
                <a:lnTo>
                  <a:pt x="2001266" y="1325346"/>
                </a:lnTo>
                <a:lnTo>
                  <a:pt x="2006574" y="1351114"/>
                </a:lnTo>
                <a:lnTo>
                  <a:pt x="1995741" y="1361478"/>
                </a:lnTo>
                <a:lnTo>
                  <a:pt x="1979968" y="1599412"/>
                </a:lnTo>
                <a:lnTo>
                  <a:pt x="1975065" y="1638528"/>
                </a:lnTo>
                <a:lnTo>
                  <a:pt x="1982635" y="1675206"/>
                </a:lnTo>
                <a:lnTo>
                  <a:pt x="1977923" y="1715236"/>
                </a:lnTo>
                <a:lnTo>
                  <a:pt x="1991855" y="1782813"/>
                </a:lnTo>
                <a:lnTo>
                  <a:pt x="1982431" y="1799971"/>
                </a:lnTo>
                <a:lnTo>
                  <a:pt x="1985327" y="1814042"/>
                </a:lnTo>
                <a:lnTo>
                  <a:pt x="1968474" y="2109597"/>
                </a:lnTo>
                <a:lnTo>
                  <a:pt x="1978240" y="2156980"/>
                </a:lnTo>
                <a:lnTo>
                  <a:pt x="1975612" y="2207133"/>
                </a:lnTo>
                <a:lnTo>
                  <a:pt x="1995360" y="2302967"/>
                </a:lnTo>
                <a:lnTo>
                  <a:pt x="1992884" y="2353767"/>
                </a:lnTo>
                <a:lnTo>
                  <a:pt x="2022983" y="2499728"/>
                </a:lnTo>
                <a:lnTo>
                  <a:pt x="2045411" y="2545651"/>
                </a:lnTo>
                <a:lnTo>
                  <a:pt x="2065337" y="2642260"/>
                </a:lnTo>
                <a:lnTo>
                  <a:pt x="2087702" y="2687828"/>
                </a:lnTo>
                <a:lnTo>
                  <a:pt x="2107527" y="2783954"/>
                </a:lnTo>
                <a:lnTo>
                  <a:pt x="2152256" y="2875064"/>
                </a:lnTo>
                <a:lnTo>
                  <a:pt x="2162187" y="2923260"/>
                </a:lnTo>
                <a:lnTo>
                  <a:pt x="2184552" y="2968802"/>
                </a:lnTo>
                <a:lnTo>
                  <a:pt x="2340356" y="3284220"/>
                </a:lnTo>
                <a:lnTo>
                  <a:pt x="2350224" y="3332061"/>
                </a:lnTo>
                <a:lnTo>
                  <a:pt x="2394991" y="3423386"/>
                </a:lnTo>
                <a:lnTo>
                  <a:pt x="2405062" y="3472218"/>
                </a:lnTo>
                <a:lnTo>
                  <a:pt x="2449995" y="3564369"/>
                </a:lnTo>
                <a:lnTo>
                  <a:pt x="2460015" y="3612972"/>
                </a:lnTo>
                <a:lnTo>
                  <a:pt x="2482494" y="3659086"/>
                </a:lnTo>
                <a:lnTo>
                  <a:pt x="2500820" y="3747947"/>
                </a:lnTo>
                <a:lnTo>
                  <a:pt x="2517444" y="3765727"/>
                </a:lnTo>
                <a:lnTo>
                  <a:pt x="2573147" y="4035818"/>
                </a:lnTo>
                <a:lnTo>
                  <a:pt x="2566009" y="4189844"/>
                </a:lnTo>
                <a:lnTo>
                  <a:pt x="2553170" y="4253357"/>
                </a:lnTo>
                <a:lnTo>
                  <a:pt x="2513292" y="4311497"/>
                </a:lnTo>
                <a:lnTo>
                  <a:pt x="2482304" y="4349902"/>
                </a:lnTo>
                <a:lnTo>
                  <a:pt x="2451544" y="4389399"/>
                </a:lnTo>
                <a:lnTo>
                  <a:pt x="2420950" y="4429658"/>
                </a:lnTo>
                <a:lnTo>
                  <a:pt x="2359977" y="4511281"/>
                </a:lnTo>
                <a:lnTo>
                  <a:pt x="2341918" y="4549457"/>
                </a:lnTo>
                <a:lnTo>
                  <a:pt x="2280729" y="4630039"/>
                </a:lnTo>
                <a:lnTo>
                  <a:pt x="2250198" y="4670653"/>
                </a:lnTo>
                <a:lnTo>
                  <a:pt x="2232202" y="4709109"/>
                </a:lnTo>
                <a:lnTo>
                  <a:pt x="2171839" y="4793704"/>
                </a:lnTo>
                <a:lnTo>
                  <a:pt x="2142071" y="4837976"/>
                </a:lnTo>
                <a:lnTo>
                  <a:pt x="2125649" y="4884128"/>
                </a:lnTo>
                <a:lnTo>
                  <a:pt x="2095436" y="4926266"/>
                </a:lnTo>
                <a:lnTo>
                  <a:pt x="2077986" y="4967376"/>
                </a:lnTo>
                <a:lnTo>
                  <a:pt x="2048332" y="5012258"/>
                </a:lnTo>
                <a:lnTo>
                  <a:pt x="1980552" y="5186642"/>
                </a:lnTo>
                <a:lnTo>
                  <a:pt x="1961667" y="5220817"/>
                </a:lnTo>
                <a:lnTo>
                  <a:pt x="1955495" y="5253761"/>
                </a:lnTo>
                <a:lnTo>
                  <a:pt x="1937092" y="5290299"/>
                </a:lnTo>
                <a:lnTo>
                  <a:pt x="1919503" y="5393639"/>
                </a:lnTo>
                <a:lnTo>
                  <a:pt x="1901050" y="5429910"/>
                </a:lnTo>
                <a:lnTo>
                  <a:pt x="1895055" y="5463730"/>
                </a:lnTo>
                <a:lnTo>
                  <a:pt x="1831594" y="5659031"/>
                </a:lnTo>
                <a:lnTo>
                  <a:pt x="1834489" y="5673102"/>
                </a:lnTo>
                <a:lnTo>
                  <a:pt x="1825066" y="5690260"/>
                </a:lnTo>
                <a:lnTo>
                  <a:pt x="1828076" y="5704852"/>
                </a:lnTo>
                <a:lnTo>
                  <a:pt x="1843405" y="5716359"/>
                </a:lnTo>
                <a:lnTo>
                  <a:pt x="1848650" y="5741771"/>
                </a:lnTo>
                <a:lnTo>
                  <a:pt x="1866404" y="5765000"/>
                </a:lnTo>
                <a:lnTo>
                  <a:pt x="1871776" y="5791085"/>
                </a:lnTo>
                <a:lnTo>
                  <a:pt x="1864741" y="5819826"/>
                </a:lnTo>
                <a:lnTo>
                  <a:pt x="1876856" y="5878550"/>
                </a:lnTo>
                <a:lnTo>
                  <a:pt x="1894484" y="5901182"/>
                </a:lnTo>
                <a:lnTo>
                  <a:pt x="1912150" y="5923927"/>
                </a:lnTo>
                <a:lnTo>
                  <a:pt x="1917420" y="5949518"/>
                </a:lnTo>
                <a:lnTo>
                  <a:pt x="1935213" y="5972924"/>
                </a:lnTo>
                <a:lnTo>
                  <a:pt x="1957679" y="6018949"/>
                </a:lnTo>
                <a:lnTo>
                  <a:pt x="1963191" y="6025324"/>
                </a:lnTo>
                <a:lnTo>
                  <a:pt x="1962213" y="6027979"/>
                </a:lnTo>
                <a:lnTo>
                  <a:pt x="1950059" y="6057468"/>
                </a:lnTo>
                <a:lnTo>
                  <a:pt x="1944255" y="6075096"/>
                </a:lnTo>
                <a:lnTo>
                  <a:pt x="1940598" y="6093269"/>
                </a:lnTo>
                <a:lnTo>
                  <a:pt x="1939518" y="6127153"/>
                </a:lnTo>
                <a:lnTo>
                  <a:pt x="1936673" y="6141644"/>
                </a:lnTo>
                <a:lnTo>
                  <a:pt x="1932216" y="6155868"/>
                </a:lnTo>
                <a:lnTo>
                  <a:pt x="1911007" y="6213564"/>
                </a:lnTo>
                <a:lnTo>
                  <a:pt x="1896122" y="6257722"/>
                </a:lnTo>
                <a:lnTo>
                  <a:pt x="1882267" y="6302286"/>
                </a:lnTo>
                <a:lnTo>
                  <a:pt x="1869465" y="6347142"/>
                </a:lnTo>
                <a:lnTo>
                  <a:pt x="1857692" y="6392138"/>
                </a:lnTo>
                <a:lnTo>
                  <a:pt x="1848192" y="6431610"/>
                </a:lnTo>
                <a:lnTo>
                  <a:pt x="1840191" y="6472021"/>
                </a:lnTo>
                <a:lnTo>
                  <a:pt x="1835365" y="6511595"/>
                </a:lnTo>
                <a:lnTo>
                  <a:pt x="1835162" y="6513258"/>
                </a:lnTo>
                <a:lnTo>
                  <a:pt x="1834603" y="6555156"/>
                </a:lnTo>
                <a:lnTo>
                  <a:pt x="1835327" y="6582296"/>
                </a:lnTo>
                <a:lnTo>
                  <a:pt x="1835327" y="6611429"/>
                </a:lnTo>
                <a:lnTo>
                  <a:pt x="1834197" y="6639560"/>
                </a:lnTo>
                <a:lnTo>
                  <a:pt x="1828114" y="6704724"/>
                </a:lnTo>
                <a:lnTo>
                  <a:pt x="1825586" y="6742176"/>
                </a:lnTo>
                <a:lnTo>
                  <a:pt x="1819821" y="6855244"/>
                </a:lnTo>
                <a:lnTo>
                  <a:pt x="1818373" y="6874129"/>
                </a:lnTo>
                <a:lnTo>
                  <a:pt x="1809178" y="6945554"/>
                </a:lnTo>
                <a:lnTo>
                  <a:pt x="1805749" y="6998068"/>
                </a:lnTo>
                <a:lnTo>
                  <a:pt x="1804492" y="7050595"/>
                </a:lnTo>
                <a:lnTo>
                  <a:pt x="1804212" y="7131520"/>
                </a:lnTo>
                <a:lnTo>
                  <a:pt x="1803590" y="7159663"/>
                </a:lnTo>
                <a:lnTo>
                  <a:pt x="1802866" y="7171499"/>
                </a:lnTo>
                <a:lnTo>
                  <a:pt x="1801876" y="7187793"/>
                </a:lnTo>
                <a:lnTo>
                  <a:pt x="1794789" y="7245998"/>
                </a:lnTo>
                <a:lnTo>
                  <a:pt x="1792401" y="7275792"/>
                </a:lnTo>
                <a:lnTo>
                  <a:pt x="1791639" y="7305599"/>
                </a:lnTo>
                <a:lnTo>
                  <a:pt x="1795132" y="7388669"/>
                </a:lnTo>
                <a:lnTo>
                  <a:pt x="1795475" y="7441527"/>
                </a:lnTo>
                <a:lnTo>
                  <a:pt x="1796618" y="7494117"/>
                </a:lnTo>
                <a:lnTo>
                  <a:pt x="1801418" y="7546302"/>
                </a:lnTo>
                <a:lnTo>
                  <a:pt x="1802815" y="7557351"/>
                </a:lnTo>
                <a:lnTo>
                  <a:pt x="1802866" y="7568666"/>
                </a:lnTo>
                <a:lnTo>
                  <a:pt x="1801825" y="7579982"/>
                </a:lnTo>
                <a:lnTo>
                  <a:pt x="1799983" y="7591031"/>
                </a:lnTo>
                <a:lnTo>
                  <a:pt x="1794586" y="7639926"/>
                </a:lnTo>
                <a:lnTo>
                  <a:pt x="1791500" y="7688948"/>
                </a:lnTo>
                <a:lnTo>
                  <a:pt x="1787601" y="7737716"/>
                </a:lnTo>
                <a:lnTo>
                  <a:pt x="1779778" y="7785798"/>
                </a:lnTo>
                <a:lnTo>
                  <a:pt x="1778901" y="7825587"/>
                </a:lnTo>
                <a:lnTo>
                  <a:pt x="1774913" y="7864970"/>
                </a:lnTo>
                <a:lnTo>
                  <a:pt x="1769033" y="7904073"/>
                </a:lnTo>
                <a:lnTo>
                  <a:pt x="1755013" y="7989100"/>
                </a:lnTo>
                <a:lnTo>
                  <a:pt x="1747024" y="8034960"/>
                </a:lnTo>
                <a:lnTo>
                  <a:pt x="1738477" y="8080654"/>
                </a:lnTo>
                <a:lnTo>
                  <a:pt x="1729333" y="8126222"/>
                </a:lnTo>
                <a:lnTo>
                  <a:pt x="1719554" y="8171713"/>
                </a:lnTo>
                <a:lnTo>
                  <a:pt x="1709089" y="8217167"/>
                </a:lnTo>
                <a:lnTo>
                  <a:pt x="1691589" y="8286597"/>
                </a:lnTo>
                <a:lnTo>
                  <a:pt x="1683321" y="8321649"/>
                </a:lnTo>
                <a:lnTo>
                  <a:pt x="1677352" y="8357108"/>
                </a:lnTo>
                <a:lnTo>
                  <a:pt x="1669618" y="8407489"/>
                </a:lnTo>
                <a:lnTo>
                  <a:pt x="1659851" y="8457197"/>
                </a:lnTo>
                <a:lnTo>
                  <a:pt x="1648739" y="8506638"/>
                </a:lnTo>
                <a:lnTo>
                  <a:pt x="1636953" y="8556206"/>
                </a:lnTo>
                <a:lnTo>
                  <a:pt x="1623949" y="8607628"/>
                </a:lnTo>
                <a:lnTo>
                  <a:pt x="1608632" y="8658098"/>
                </a:lnTo>
                <a:lnTo>
                  <a:pt x="1590903" y="8707755"/>
                </a:lnTo>
                <a:lnTo>
                  <a:pt x="1555978" y="8791613"/>
                </a:lnTo>
                <a:lnTo>
                  <a:pt x="1542453" y="8826894"/>
                </a:lnTo>
                <a:lnTo>
                  <a:pt x="1530007" y="8862441"/>
                </a:lnTo>
                <a:lnTo>
                  <a:pt x="1504264" y="8944534"/>
                </a:lnTo>
                <a:lnTo>
                  <a:pt x="1488782" y="8990330"/>
                </a:lnTo>
                <a:lnTo>
                  <a:pt x="1472107" y="9035555"/>
                </a:lnTo>
                <a:lnTo>
                  <a:pt x="1454200" y="9080309"/>
                </a:lnTo>
                <a:lnTo>
                  <a:pt x="1434973" y="9124632"/>
                </a:lnTo>
                <a:lnTo>
                  <a:pt x="1413941" y="9168981"/>
                </a:lnTo>
                <a:lnTo>
                  <a:pt x="1348409" y="9300642"/>
                </a:lnTo>
                <a:lnTo>
                  <a:pt x="1301254" y="9364586"/>
                </a:lnTo>
                <a:lnTo>
                  <a:pt x="1267942" y="9401899"/>
                </a:lnTo>
                <a:lnTo>
                  <a:pt x="1232446" y="9436989"/>
                </a:lnTo>
                <a:lnTo>
                  <a:pt x="1194676" y="9469653"/>
                </a:lnTo>
                <a:lnTo>
                  <a:pt x="1154506" y="9499765"/>
                </a:lnTo>
                <a:lnTo>
                  <a:pt x="1111808" y="9527159"/>
                </a:lnTo>
                <a:lnTo>
                  <a:pt x="1074000" y="9548685"/>
                </a:lnTo>
                <a:lnTo>
                  <a:pt x="1036599" y="9570618"/>
                </a:lnTo>
                <a:lnTo>
                  <a:pt x="1000010" y="9593897"/>
                </a:lnTo>
                <a:lnTo>
                  <a:pt x="964641" y="9619488"/>
                </a:lnTo>
                <a:lnTo>
                  <a:pt x="939507" y="9639567"/>
                </a:lnTo>
                <a:lnTo>
                  <a:pt x="913968" y="9658985"/>
                </a:lnTo>
                <a:lnTo>
                  <a:pt x="862215" y="9697390"/>
                </a:lnTo>
                <a:lnTo>
                  <a:pt x="829144" y="9720123"/>
                </a:lnTo>
                <a:lnTo>
                  <a:pt x="787146" y="9740468"/>
                </a:lnTo>
                <a:lnTo>
                  <a:pt x="725385" y="9767837"/>
                </a:lnTo>
                <a:lnTo>
                  <a:pt x="643699" y="9797783"/>
                </a:lnTo>
                <a:lnTo>
                  <a:pt x="594893" y="9817532"/>
                </a:lnTo>
                <a:lnTo>
                  <a:pt x="546849" y="9838728"/>
                </a:lnTo>
                <a:lnTo>
                  <a:pt x="499427" y="9861258"/>
                </a:lnTo>
                <a:lnTo>
                  <a:pt x="452475" y="9884943"/>
                </a:lnTo>
                <a:lnTo>
                  <a:pt x="394233" y="9920110"/>
                </a:lnTo>
                <a:lnTo>
                  <a:pt x="341388" y="9962858"/>
                </a:lnTo>
                <a:lnTo>
                  <a:pt x="302171" y="10000678"/>
                </a:lnTo>
                <a:lnTo>
                  <a:pt x="262407" y="10038232"/>
                </a:lnTo>
                <a:lnTo>
                  <a:pt x="222097" y="10075253"/>
                </a:lnTo>
                <a:lnTo>
                  <a:pt x="181254" y="10111448"/>
                </a:lnTo>
                <a:lnTo>
                  <a:pt x="144551" y="10143693"/>
                </a:lnTo>
                <a:lnTo>
                  <a:pt x="108889" y="10176485"/>
                </a:lnTo>
                <a:lnTo>
                  <a:pt x="74256" y="10210025"/>
                </a:lnTo>
                <a:lnTo>
                  <a:pt x="40678" y="10244557"/>
                </a:lnTo>
                <a:lnTo>
                  <a:pt x="8128" y="10280256"/>
                </a:lnTo>
                <a:lnTo>
                  <a:pt x="0" y="10289426"/>
                </a:lnTo>
                <a:lnTo>
                  <a:pt x="3664051" y="10289426"/>
                </a:lnTo>
                <a:lnTo>
                  <a:pt x="3664051" y="6971462"/>
                </a:lnTo>
                <a:lnTo>
                  <a:pt x="3671963" y="6974903"/>
                </a:lnTo>
                <a:close/>
              </a:path>
              <a:path w="3674744" h="10289540">
                <a:moveTo>
                  <a:pt x="3674224" y="6797218"/>
                </a:moveTo>
                <a:lnTo>
                  <a:pt x="3671100" y="6777482"/>
                </a:lnTo>
                <a:lnTo>
                  <a:pt x="3671176" y="6794538"/>
                </a:lnTo>
                <a:lnTo>
                  <a:pt x="3674224" y="6797218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object 4"/>
          <p:cNvSpPr/>
          <p:nvPr/>
        </p:nvSpPr>
        <p:spPr>
          <a:xfrm>
            <a:off x="-10440" y="0"/>
            <a:ext cx="3892680" cy="10289160"/>
          </a:xfrm>
          <a:custGeom>
            <a:avLst/>
            <a:gdLst>
              <a:gd name="textAreaLeft" fmla="*/ 0 w 3892680"/>
              <a:gd name="textAreaRight" fmla="*/ 3893040 w 3892680"/>
              <a:gd name="textAreaTop" fmla="*/ 0 h 10289160"/>
              <a:gd name="textAreaBottom" fmla="*/ 10289520 h 10289160"/>
            </a:gdLst>
            <a:ahLst/>
            <a:rect l="textAreaLeft" t="textAreaTop" r="textAreaRight" b="textAreaBottom"/>
            <a:pathLst>
              <a:path w="3893185" h="10289540">
                <a:moveTo>
                  <a:pt x="1940369" y="10287152"/>
                </a:moveTo>
                <a:lnTo>
                  <a:pt x="1934705" y="10269969"/>
                </a:lnTo>
                <a:lnTo>
                  <a:pt x="1907387" y="10227704"/>
                </a:lnTo>
                <a:lnTo>
                  <a:pt x="1926945" y="10286987"/>
                </a:lnTo>
                <a:lnTo>
                  <a:pt x="1940369" y="10287152"/>
                </a:lnTo>
                <a:close/>
              </a:path>
              <a:path w="3893185" h="10289540">
                <a:moveTo>
                  <a:pt x="1940902" y="10288753"/>
                </a:moveTo>
                <a:lnTo>
                  <a:pt x="1940445" y="10287152"/>
                </a:lnTo>
                <a:lnTo>
                  <a:pt x="1940902" y="10288753"/>
                </a:lnTo>
                <a:close/>
              </a:path>
              <a:path w="3893185" h="10289540">
                <a:moveTo>
                  <a:pt x="1966353" y="4366488"/>
                </a:moveTo>
                <a:lnTo>
                  <a:pt x="1947557" y="4309554"/>
                </a:lnTo>
                <a:lnTo>
                  <a:pt x="1927440" y="4289107"/>
                </a:lnTo>
                <a:lnTo>
                  <a:pt x="1962670" y="4395863"/>
                </a:lnTo>
                <a:lnTo>
                  <a:pt x="1966353" y="4366488"/>
                </a:lnTo>
                <a:close/>
              </a:path>
              <a:path w="3893185" h="10289540">
                <a:moveTo>
                  <a:pt x="2241207" y="7875029"/>
                </a:moveTo>
                <a:lnTo>
                  <a:pt x="2237829" y="7824279"/>
                </a:lnTo>
                <a:lnTo>
                  <a:pt x="2191143" y="7682738"/>
                </a:lnTo>
                <a:lnTo>
                  <a:pt x="2163572" y="7639698"/>
                </a:lnTo>
                <a:lnTo>
                  <a:pt x="2241207" y="7875029"/>
                </a:lnTo>
                <a:close/>
              </a:path>
              <a:path w="3893185" h="10289540">
                <a:moveTo>
                  <a:pt x="3893032" y="0"/>
                </a:moveTo>
                <a:lnTo>
                  <a:pt x="1410258" y="0"/>
                </a:lnTo>
                <a:lnTo>
                  <a:pt x="1410258" y="6369736"/>
                </a:lnTo>
                <a:lnTo>
                  <a:pt x="1117688" y="5482907"/>
                </a:lnTo>
                <a:lnTo>
                  <a:pt x="1395234" y="6324168"/>
                </a:lnTo>
                <a:lnTo>
                  <a:pt x="1410258" y="6369736"/>
                </a:lnTo>
                <a:lnTo>
                  <a:pt x="1410258" y="0"/>
                </a:lnTo>
                <a:lnTo>
                  <a:pt x="10617" y="0"/>
                </a:lnTo>
                <a:lnTo>
                  <a:pt x="10617" y="3410534"/>
                </a:lnTo>
                <a:lnTo>
                  <a:pt x="5321" y="3408248"/>
                </a:lnTo>
                <a:lnTo>
                  <a:pt x="10617" y="3427082"/>
                </a:lnTo>
                <a:lnTo>
                  <a:pt x="10617" y="3553726"/>
                </a:lnTo>
                <a:lnTo>
                  <a:pt x="0" y="3554285"/>
                </a:lnTo>
                <a:lnTo>
                  <a:pt x="10617" y="4478274"/>
                </a:lnTo>
                <a:lnTo>
                  <a:pt x="10617" y="6040031"/>
                </a:lnTo>
                <a:lnTo>
                  <a:pt x="18351" y="6034087"/>
                </a:lnTo>
                <a:lnTo>
                  <a:pt x="76466" y="5985903"/>
                </a:lnTo>
                <a:lnTo>
                  <a:pt x="105130" y="5961824"/>
                </a:lnTo>
                <a:lnTo>
                  <a:pt x="133311" y="5937732"/>
                </a:lnTo>
                <a:lnTo>
                  <a:pt x="170027" y="5909411"/>
                </a:lnTo>
                <a:lnTo>
                  <a:pt x="208965" y="5884900"/>
                </a:lnTo>
                <a:lnTo>
                  <a:pt x="249796" y="5863552"/>
                </a:lnTo>
                <a:lnTo>
                  <a:pt x="292227" y="5844743"/>
                </a:lnTo>
                <a:lnTo>
                  <a:pt x="332790" y="5827026"/>
                </a:lnTo>
                <a:lnTo>
                  <a:pt x="373367" y="5809462"/>
                </a:lnTo>
                <a:lnTo>
                  <a:pt x="413943" y="5792203"/>
                </a:lnTo>
                <a:lnTo>
                  <a:pt x="440461" y="5781243"/>
                </a:lnTo>
                <a:lnTo>
                  <a:pt x="1907387" y="10227704"/>
                </a:lnTo>
                <a:lnTo>
                  <a:pt x="1904746" y="10179164"/>
                </a:lnTo>
                <a:lnTo>
                  <a:pt x="1890522" y="10136035"/>
                </a:lnTo>
                <a:lnTo>
                  <a:pt x="1893658" y="10120808"/>
                </a:lnTo>
                <a:lnTo>
                  <a:pt x="1940445" y="10287152"/>
                </a:lnTo>
                <a:lnTo>
                  <a:pt x="2128304" y="10289299"/>
                </a:lnTo>
                <a:lnTo>
                  <a:pt x="2101443" y="10207892"/>
                </a:lnTo>
                <a:lnTo>
                  <a:pt x="2097773" y="10156228"/>
                </a:lnTo>
                <a:lnTo>
                  <a:pt x="2042845" y="9989718"/>
                </a:lnTo>
                <a:lnTo>
                  <a:pt x="2053488" y="9940925"/>
                </a:lnTo>
                <a:lnTo>
                  <a:pt x="2071865" y="9874987"/>
                </a:lnTo>
                <a:lnTo>
                  <a:pt x="2095754" y="9825787"/>
                </a:lnTo>
                <a:lnTo>
                  <a:pt x="2120227" y="9778365"/>
                </a:lnTo>
                <a:lnTo>
                  <a:pt x="2146249" y="9735655"/>
                </a:lnTo>
                <a:lnTo>
                  <a:pt x="2144496" y="9730308"/>
                </a:lnTo>
                <a:lnTo>
                  <a:pt x="2154618" y="9720491"/>
                </a:lnTo>
                <a:lnTo>
                  <a:pt x="2152523" y="9714128"/>
                </a:lnTo>
                <a:lnTo>
                  <a:pt x="2162327" y="9703283"/>
                </a:lnTo>
                <a:lnTo>
                  <a:pt x="2172220" y="9652203"/>
                </a:lnTo>
                <a:lnTo>
                  <a:pt x="2194153" y="9597085"/>
                </a:lnTo>
                <a:lnTo>
                  <a:pt x="2203983" y="9545803"/>
                </a:lnTo>
                <a:lnTo>
                  <a:pt x="2225802" y="9490354"/>
                </a:lnTo>
                <a:lnTo>
                  <a:pt x="2235479" y="9438615"/>
                </a:lnTo>
                <a:lnTo>
                  <a:pt x="2292388" y="9205722"/>
                </a:lnTo>
                <a:lnTo>
                  <a:pt x="2326106" y="9105278"/>
                </a:lnTo>
                <a:lnTo>
                  <a:pt x="2336101" y="9054478"/>
                </a:lnTo>
                <a:lnTo>
                  <a:pt x="2345715" y="9002560"/>
                </a:lnTo>
                <a:lnTo>
                  <a:pt x="2342858" y="8953360"/>
                </a:lnTo>
                <a:lnTo>
                  <a:pt x="2351621" y="8898839"/>
                </a:lnTo>
                <a:lnTo>
                  <a:pt x="2347836" y="8846833"/>
                </a:lnTo>
                <a:lnTo>
                  <a:pt x="2339594" y="8821852"/>
                </a:lnTo>
                <a:lnTo>
                  <a:pt x="2349157" y="8810307"/>
                </a:lnTo>
                <a:lnTo>
                  <a:pt x="2337447" y="8572132"/>
                </a:lnTo>
                <a:lnTo>
                  <a:pt x="2337816" y="8532711"/>
                </a:lnTo>
                <a:lnTo>
                  <a:pt x="2326081" y="8497151"/>
                </a:lnTo>
                <a:lnTo>
                  <a:pt x="2326157" y="8456841"/>
                </a:lnTo>
                <a:lnTo>
                  <a:pt x="2304542" y="8391322"/>
                </a:lnTo>
                <a:lnTo>
                  <a:pt x="2311933" y="8373186"/>
                </a:lnTo>
                <a:lnTo>
                  <a:pt x="2307437" y="8359546"/>
                </a:lnTo>
                <a:lnTo>
                  <a:pt x="2290178" y="8064017"/>
                </a:lnTo>
                <a:lnTo>
                  <a:pt x="2275014" y="8018069"/>
                </a:lnTo>
                <a:lnTo>
                  <a:pt x="2271852" y="7967942"/>
                </a:lnTo>
                <a:lnTo>
                  <a:pt x="2132673" y="7546035"/>
                </a:lnTo>
                <a:lnTo>
                  <a:pt x="2105202" y="7503338"/>
                </a:lnTo>
                <a:lnTo>
                  <a:pt x="2136851" y="7599286"/>
                </a:lnTo>
                <a:lnTo>
                  <a:pt x="2074456" y="7410145"/>
                </a:lnTo>
                <a:lnTo>
                  <a:pt x="2019554" y="7324776"/>
                </a:lnTo>
                <a:lnTo>
                  <a:pt x="2004136" y="7278052"/>
                </a:lnTo>
                <a:lnTo>
                  <a:pt x="1976678" y="7235368"/>
                </a:lnTo>
                <a:lnTo>
                  <a:pt x="1785620" y="6939978"/>
                </a:lnTo>
                <a:lnTo>
                  <a:pt x="1770316" y="6893585"/>
                </a:lnTo>
                <a:lnTo>
                  <a:pt x="1715338" y="6808013"/>
                </a:lnTo>
                <a:lnTo>
                  <a:pt x="1699717" y="6760667"/>
                </a:lnTo>
                <a:lnTo>
                  <a:pt x="1644472" y="6674294"/>
                </a:lnTo>
                <a:lnTo>
                  <a:pt x="1628927" y="6627177"/>
                </a:lnTo>
                <a:lnTo>
                  <a:pt x="1601292" y="6583947"/>
                </a:lnTo>
                <a:lnTo>
                  <a:pt x="1572869" y="6497790"/>
                </a:lnTo>
                <a:lnTo>
                  <a:pt x="1554302" y="6482067"/>
                </a:lnTo>
                <a:lnTo>
                  <a:pt x="1467904" y="6220155"/>
                </a:lnTo>
                <a:lnTo>
                  <a:pt x="1457274" y="6066333"/>
                </a:lnTo>
                <a:lnTo>
                  <a:pt x="1462722" y="6001766"/>
                </a:lnTo>
                <a:lnTo>
                  <a:pt x="1495640" y="5939421"/>
                </a:lnTo>
                <a:lnTo>
                  <a:pt x="1522006" y="5897702"/>
                </a:lnTo>
                <a:lnTo>
                  <a:pt x="1548015" y="5854928"/>
                </a:lnTo>
                <a:lnTo>
                  <a:pt x="1573771" y="5811418"/>
                </a:lnTo>
                <a:lnTo>
                  <a:pt x="1624952" y="5723318"/>
                </a:lnTo>
                <a:lnTo>
                  <a:pt x="1638503" y="5683326"/>
                </a:lnTo>
                <a:lnTo>
                  <a:pt x="1690014" y="5596242"/>
                </a:lnTo>
                <a:lnTo>
                  <a:pt x="1715668" y="5552376"/>
                </a:lnTo>
                <a:lnTo>
                  <a:pt x="1729130" y="5512117"/>
                </a:lnTo>
                <a:lnTo>
                  <a:pt x="1779346" y="5421134"/>
                </a:lnTo>
                <a:lnTo>
                  <a:pt x="1803831" y="5373725"/>
                </a:lnTo>
                <a:lnTo>
                  <a:pt x="1814830" y="5325986"/>
                </a:lnTo>
                <a:lnTo>
                  <a:pt x="1839988" y="5280660"/>
                </a:lnTo>
                <a:lnTo>
                  <a:pt x="1852599" y="5237810"/>
                </a:lnTo>
                <a:lnTo>
                  <a:pt x="1876894" y="5189817"/>
                </a:lnTo>
                <a:lnTo>
                  <a:pt x="1924164" y="5008804"/>
                </a:lnTo>
                <a:lnTo>
                  <a:pt x="1938985" y="4972672"/>
                </a:lnTo>
                <a:lnTo>
                  <a:pt x="1941334" y="4939246"/>
                </a:lnTo>
                <a:lnTo>
                  <a:pt x="1955406" y="4900828"/>
                </a:lnTo>
                <a:lnTo>
                  <a:pt x="1960994" y="4796142"/>
                </a:lnTo>
                <a:lnTo>
                  <a:pt x="1975154" y="4758004"/>
                </a:lnTo>
                <a:lnTo>
                  <a:pt x="1977212" y="4723701"/>
                </a:lnTo>
                <a:lnTo>
                  <a:pt x="2017788" y="4522406"/>
                </a:lnTo>
                <a:lnTo>
                  <a:pt x="2013280" y="4508766"/>
                </a:lnTo>
                <a:lnTo>
                  <a:pt x="2020671" y="4490631"/>
                </a:lnTo>
                <a:lnTo>
                  <a:pt x="2016010" y="4476483"/>
                </a:lnTo>
                <a:lnTo>
                  <a:pt x="1999449" y="4466831"/>
                </a:lnTo>
                <a:lnTo>
                  <a:pt x="1991321" y="4442180"/>
                </a:lnTo>
                <a:lnTo>
                  <a:pt x="1971001" y="4421136"/>
                </a:lnTo>
                <a:lnTo>
                  <a:pt x="1927440" y="4289107"/>
                </a:lnTo>
                <a:lnTo>
                  <a:pt x="1907286" y="4268533"/>
                </a:lnTo>
                <a:lnTo>
                  <a:pt x="1899094" y="4243717"/>
                </a:lnTo>
                <a:lnTo>
                  <a:pt x="1878736" y="4222508"/>
                </a:lnTo>
                <a:lnTo>
                  <a:pt x="1851126" y="4179379"/>
                </a:lnTo>
                <a:lnTo>
                  <a:pt x="1844497" y="4173321"/>
                </a:lnTo>
                <a:lnTo>
                  <a:pt x="1844624" y="4170261"/>
                </a:lnTo>
                <a:lnTo>
                  <a:pt x="1851748" y="4093895"/>
                </a:lnTo>
                <a:lnTo>
                  <a:pt x="1854708" y="4050017"/>
                </a:lnTo>
                <a:lnTo>
                  <a:pt x="1861464" y="3917531"/>
                </a:lnTo>
                <a:lnTo>
                  <a:pt x="1863166" y="3895394"/>
                </a:lnTo>
                <a:lnTo>
                  <a:pt x="1872716" y="3824046"/>
                </a:lnTo>
                <a:lnTo>
                  <a:pt x="1876717" y="3774757"/>
                </a:lnTo>
                <a:lnTo>
                  <a:pt x="1878774" y="3725557"/>
                </a:lnTo>
                <a:lnTo>
                  <a:pt x="1879536" y="3676281"/>
                </a:lnTo>
                <a:lnTo>
                  <a:pt x="1879752" y="3593782"/>
                </a:lnTo>
                <a:lnTo>
                  <a:pt x="1880489" y="3560826"/>
                </a:lnTo>
                <a:lnTo>
                  <a:pt x="1881339" y="3546945"/>
                </a:lnTo>
                <a:lnTo>
                  <a:pt x="1882495" y="3527856"/>
                </a:lnTo>
                <a:lnTo>
                  <a:pt x="1890090" y="3465334"/>
                </a:lnTo>
                <a:lnTo>
                  <a:pt x="1890788" y="3459657"/>
                </a:lnTo>
                <a:lnTo>
                  <a:pt x="1893595" y="3424732"/>
                </a:lnTo>
                <a:lnTo>
                  <a:pt x="1894484" y="3389807"/>
                </a:lnTo>
                <a:lnTo>
                  <a:pt x="1893163" y="3354578"/>
                </a:lnTo>
                <a:lnTo>
                  <a:pt x="1890649" y="3304883"/>
                </a:lnTo>
                <a:lnTo>
                  <a:pt x="1889760" y="3205835"/>
                </a:lnTo>
                <a:lnTo>
                  <a:pt x="1887969" y="3156635"/>
                </a:lnTo>
                <a:lnTo>
                  <a:pt x="1883029" y="3107753"/>
                </a:lnTo>
                <a:lnTo>
                  <a:pt x="1881390" y="3094812"/>
                </a:lnTo>
                <a:lnTo>
                  <a:pt x="1881339" y="3081553"/>
                </a:lnTo>
                <a:lnTo>
                  <a:pt x="1882546" y="3068294"/>
                </a:lnTo>
                <a:lnTo>
                  <a:pt x="1884718" y="3055353"/>
                </a:lnTo>
                <a:lnTo>
                  <a:pt x="1890090" y="3009658"/>
                </a:lnTo>
                <a:lnTo>
                  <a:pt x="1896160" y="2917685"/>
                </a:lnTo>
                <a:lnTo>
                  <a:pt x="1900567" y="2872117"/>
                </a:lnTo>
                <a:lnTo>
                  <a:pt x="1908378" y="2827121"/>
                </a:lnTo>
                <a:lnTo>
                  <a:pt x="1909406" y="2780500"/>
                </a:lnTo>
                <a:lnTo>
                  <a:pt x="1914093" y="2734360"/>
                </a:lnTo>
                <a:lnTo>
                  <a:pt x="1920976" y="2688526"/>
                </a:lnTo>
                <a:lnTo>
                  <a:pt x="1937410" y="2588895"/>
                </a:lnTo>
                <a:lnTo>
                  <a:pt x="1946770" y="2535161"/>
                </a:lnTo>
                <a:lnTo>
                  <a:pt x="1956777" y="2481618"/>
                </a:lnTo>
                <a:lnTo>
                  <a:pt x="1967484" y="2428214"/>
                </a:lnTo>
                <a:lnTo>
                  <a:pt x="1978952" y="2374912"/>
                </a:lnTo>
                <a:lnTo>
                  <a:pt x="1991220" y="2321649"/>
                </a:lnTo>
                <a:lnTo>
                  <a:pt x="2001075" y="2281047"/>
                </a:lnTo>
                <a:lnTo>
                  <a:pt x="2011718" y="2240292"/>
                </a:lnTo>
                <a:lnTo>
                  <a:pt x="2021408" y="2199221"/>
                </a:lnTo>
                <a:lnTo>
                  <a:pt x="2028405" y="2157666"/>
                </a:lnTo>
                <a:lnTo>
                  <a:pt x="2035441" y="2110359"/>
                </a:lnTo>
                <a:lnTo>
                  <a:pt x="2044103" y="2063623"/>
                </a:lnTo>
                <a:lnTo>
                  <a:pt x="2053971" y="2017204"/>
                </a:lnTo>
                <a:lnTo>
                  <a:pt x="2064651" y="1970874"/>
                </a:lnTo>
                <a:lnTo>
                  <a:pt x="2087727" y="1876082"/>
                </a:lnTo>
                <a:lnTo>
                  <a:pt x="2101418" y="1828507"/>
                </a:lnTo>
                <a:lnTo>
                  <a:pt x="2116886" y="1781594"/>
                </a:lnTo>
                <a:lnTo>
                  <a:pt x="2134222" y="1735251"/>
                </a:lnTo>
                <a:lnTo>
                  <a:pt x="2170633" y="1648523"/>
                </a:lnTo>
                <a:lnTo>
                  <a:pt x="2186482" y="1607185"/>
                </a:lnTo>
                <a:lnTo>
                  <a:pt x="2201062" y="1565529"/>
                </a:lnTo>
                <a:lnTo>
                  <a:pt x="2214372" y="1523707"/>
                </a:lnTo>
                <a:lnTo>
                  <a:pt x="2228329" y="1478343"/>
                </a:lnTo>
                <a:lnTo>
                  <a:pt x="2243175" y="1433487"/>
                </a:lnTo>
                <a:lnTo>
                  <a:pt x="2258961" y="1389100"/>
                </a:lnTo>
                <a:lnTo>
                  <a:pt x="2275738" y="1345145"/>
                </a:lnTo>
                <a:lnTo>
                  <a:pt x="2293543" y="1301559"/>
                </a:lnTo>
                <a:lnTo>
                  <a:pt x="2312428" y="1258303"/>
                </a:lnTo>
                <a:lnTo>
                  <a:pt x="2332063" y="1216723"/>
                </a:lnTo>
                <a:lnTo>
                  <a:pt x="2352268" y="1175232"/>
                </a:lnTo>
                <a:lnTo>
                  <a:pt x="2413851" y="1052055"/>
                </a:lnTo>
                <a:lnTo>
                  <a:pt x="2463723" y="983589"/>
                </a:lnTo>
                <a:lnTo>
                  <a:pt x="2496743" y="945642"/>
                </a:lnTo>
                <a:lnTo>
                  <a:pt x="2531592" y="909574"/>
                </a:lnTo>
                <a:lnTo>
                  <a:pt x="2568371" y="875525"/>
                </a:lnTo>
                <a:lnTo>
                  <a:pt x="2607145" y="843610"/>
                </a:lnTo>
                <a:lnTo>
                  <a:pt x="2648039" y="813943"/>
                </a:lnTo>
                <a:lnTo>
                  <a:pt x="2691104" y="786638"/>
                </a:lnTo>
                <a:lnTo>
                  <a:pt x="2735402" y="761415"/>
                </a:lnTo>
                <a:lnTo>
                  <a:pt x="2779230" y="735711"/>
                </a:lnTo>
                <a:lnTo>
                  <a:pt x="2822092" y="708418"/>
                </a:lnTo>
                <a:lnTo>
                  <a:pt x="2863545" y="678446"/>
                </a:lnTo>
                <a:lnTo>
                  <a:pt x="2892996" y="654900"/>
                </a:lnTo>
                <a:lnTo>
                  <a:pt x="2922917" y="632167"/>
                </a:lnTo>
                <a:lnTo>
                  <a:pt x="2983573" y="587146"/>
                </a:lnTo>
                <a:lnTo>
                  <a:pt x="3022320" y="560527"/>
                </a:lnTo>
                <a:lnTo>
                  <a:pt x="3071533" y="536676"/>
                </a:lnTo>
                <a:lnTo>
                  <a:pt x="3107398" y="520166"/>
                </a:lnTo>
                <a:lnTo>
                  <a:pt x="3143910" y="504609"/>
                </a:lnTo>
                <a:lnTo>
                  <a:pt x="3181362" y="490791"/>
                </a:lnTo>
                <a:lnTo>
                  <a:pt x="3229978" y="473202"/>
                </a:lnTo>
                <a:lnTo>
                  <a:pt x="3277844" y="454291"/>
                </a:lnTo>
                <a:lnTo>
                  <a:pt x="3325063" y="434162"/>
                </a:lnTo>
                <a:lnTo>
                  <a:pt x="3371710" y="412902"/>
                </a:lnTo>
                <a:lnTo>
                  <a:pt x="3417887" y="390613"/>
                </a:lnTo>
                <a:lnTo>
                  <a:pt x="3463683" y="367385"/>
                </a:lnTo>
                <a:lnTo>
                  <a:pt x="3498532" y="347649"/>
                </a:lnTo>
                <a:lnTo>
                  <a:pt x="3531946" y="326174"/>
                </a:lnTo>
                <a:lnTo>
                  <a:pt x="3563772" y="302475"/>
                </a:lnTo>
                <a:lnTo>
                  <a:pt x="3593858" y="276098"/>
                </a:lnTo>
                <a:lnTo>
                  <a:pt x="3630574" y="240614"/>
                </a:lnTo>
                <a:lnTo>
                  <a:pt x="3667696" y="205308"/>
                </a:lnTo>
                <a:lnTo>
                  <a:pt x="3705225" y="170319"/>
                </a:lnTo>
                <a:lnTo>
                  <a:pt x="3743172" y="135813"/>
                </a:lnTo>
                <a:lnTo>
                  <a:pt x="3781514" y="101968"/>
                </a:lnTo>
                <a:lnTo>
                  <a:pt x="3817429" y="70523"/>
                </a:lnTo>
                <a:lnTo>
                  <a:pt x="3852507" y="38658"/>
                </a:lnTo>
                <a:lnTo>
                  <a:pt x="3886746" y="6235"/>
                </a:lnTo>
                <a:lnTo>
                  <a:pt x="3893032" y="0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object 5"/>
          <p:cNvSpPr/>
          <p:nvPr/>
        </p:nvSpPr>
        <p:spPr>
          <a:xfrm>
            <a:off x="5760000" y="3656880"/>
            <a:ext cx="7450200" cy="22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360" bIns="0" anchor="t">
            <a:spAutoFit/>
          </a:bodyPr>
          <a:p>
            <a:pPr marL="819000" indent="-807120">
              <a:lnSpc>
                <a:spcPct val="100000"/>
              </a:lnSpc>
              <a:spcBef>
                <a:spcPts val="2554"/>
              </a:spcBef>
              <a:buClr>
                <a:srgbClr val="000000"/>
              </a:buClr>
              <a:buFont typeface="Roboto"/>
              <a:buAutoNum type="arabicPeriod"/>
              <a:tabLst>
                <a:tab algn="l" pos="819720"/>
              </a:tabLst>
            </a:pPr>
            <a:r>
              <a:rPr b="1" lang="fr-FR" sz="5400" spc="52" strike="noStrike">
                <a:solidFill>
                  <a:srgbClr val="000000"/>
                </a:solidFill>
                <a:latin typeface="Roboto"/>
              </a:rPr>
              <a:t>Factory</a:t>
            </a:r>
            <a:r>
              <a:rPr b="1" lang="fr-FR" sz="54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5400" spc="94" strike="noStrike">
                <a:solidFill>
                  <a:srgbClr val="000000"/>
                </a:solidFill>
                <a:latin typeface="Roboto"/>
              </a:rPr>
              <a:t>Methode</a:t>
            </a:r>
            <a:endParaRPr b="0" lang="fr-FR" sz="5400" spc="-1" strike="noStrike">
              <a:solidFill>
                <a:srgbClr val="000000"/>
              </a:solidFill>
              <a:latin typeface="Arial"/>
            </a:endParaRPr>
          </a:p>
          <a:p>
            <a:pPr marL="819000" indent="-807120">
              <a:lnSpc>
                <a:spcPct val="100000"/>
              </a:lnSpc>
              <a:spcBef>
                <a:spcPts val="2460"/>
              </a:spcBef>
              <a:buClr>
                <a:srgbClr val="000000"/>
              </a:buClr>
              <a:buFont typeface="Roboto"/>
              <a:buAutoNum type="arabicPeriod"/>
              <a:tabLst>
                <a:tab algn="l" pos="819720"/>
              </a:tabLst>
            </a:pPr>
            <a:r>
              <a:rPr b="1" lang="fr-FR" sz="5400" spc="94" strike="noStrike">
                <a:solidFill>
                  <a:srgbClr val="000000"/>
                </a:solidFill>
                <a:latin typeface="Roboto"/>
              </a:rPr>
              <a:t>Abstract </a:t>
            </a:r>
            <a:r>
              <a:rPr b="1" lang="fr-FR" sz="5400" spc="52" strike="noStrike">
                <a:solidFill>
                  <a:srgbClr val="000000"/>
                </a:solidFill>
                <a:latin typeface="Roboto"/>
              </a:rPr>
              <a:t>Factory</a:t>
            </a:r>
            <a:endParaRPr b="0" lang="fr-FR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object 2"/>
          <p:cNvSpPr/>
          <p:nvPr/>
        </p:nvSpPr>
        <p:spPr>
          <a:xfrm>
            <a:off x="15396480" y="0"/>
            <a:ext cx="2900880" cy="10288440"/>
          </a:xfrm>
          <a:custGeom>
            <a:avLst/>
            <a:gdLst>
              <a:gd name="textAreaLeft" fmla="*/ 0 w 2900880"/>
              <a:gd name="textAreaRight" fmla="*/ 2901240 w 290088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object 3"/>
          <p:cNvSpPr/>
          <p:nvPr/>
        </p:nvSpPr>
        <p:spPr>
          <a:xfrm>
            <a:off x="-7200" y="0"/>
            <a:ext cx="3342240" cy="10290600"/>
          </a:xfrm>
          <a:custGeom>
            <a:avLst/>
            <a:gdLst>
              <a:gd name="textAreaLeft" fmla="*/ 0 w 3342240"/>
              <a:gd name="textAreaRight" fmla="*/ 3342600 w 3342240"/>
              <a:gd name="textAreaTop" fmla="*/ 0 h 10290600"/>
              <a:gd name="textAreaBottom" fmla="*/ 10290960 h 10290600"/>
            </a:gdLst>
            <a:ahLst/>
            <a:rect l="textAreaLeft" t="textAreaTop" r="textAreaRight" b="textAreaBottom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98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335040" y="135720"/>
            <a:ext cx="12144960" cy="20242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6600" spc="32" strike="noStrike">
                <a:solidFill>
                  <a:srgbClr val="d49d25"/>
                </a:solidFill>
                <a:latin typeface="Cambria"/>
              </a:rPr>
              <a:t>Abstract</a:t>
            </a:r>
            <a:r>
              <a:rPr b="0" lang="fr-FR" sz="6600" spc="77" strike="noStrike">
                <a:solidFill>
                  <a:srgbClr val="d49d25"/>
                </a:solidFill>
                <a:latin typeface="Cambria"/>
              </a:rPr>
              <a:t> Factory</a:t>
            </a:r>
            <a:r>
              <a:rPr b="0" lang="fr-FR" sz="6600" spc="8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157" strike="noStrike">
                <a:solidFill>
                  <a:srgbClr val="d49d25"/>
                </a:solidFill>
                <a:latin typeface="Cambria"/>
              </a:rPr>
              <a:t>:</a:t>
            </a:r>
            <a:r>
              <a:rPr b="0" lang="fr-FR" sz="6600" spc="8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168" strike="noStrike">
                <a:solidFill>
                  <a:srgbClr val="d49d25"/>
                </a:solidFill>
                <a:latin typeface="Cambria"/>
              </a:rPr>
              <a:t>Exemple</a:t>
            </a:r>
            <a:r>
              <a:rPr b="0" lang="fr-FR" sz="6600" spc="8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-690" strike="noStrike">
                <a:solidFill>
                  <a:srgbClr val="d49d25"/>
                </a:solidFill>
                <a:latin typeface="Cambria"/>
              </a:rPr>
              <a:t>2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object 5"/>
          <p:cNvSpPr/>
          <p:nvPr/>
        </p:nvSpPr>
        <p:spPr>
          <a:xfrm>
            <a:off x="1986840" y="1744560"/>
            <a:ext cx="15095520" cy="90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31000"/>
              </a:lnSpc>
              <a:spcBef>
                <a:spcPts val="96"/>
              </a:spcBef>
            </a:pPr>
            <a:r>
              <a:rPr b="1" lang="fr-FR" sz="4550" spc="12" strike="noStrike">
                <a:solidFill>
                  <a:srgbClr val="000000"/>
                </a:solidFill>
                <a:latin typeface="Roboto"/>
              </a:rPr>
              <a:t>L'application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97" strike="noStrike">
                <a:solidFill>
                  <a:srgbClr val="000000"/>
                </a:solidFill>
                <a:latin typeface="Roboto"/>
              </a:rPr>
              <a:t>gère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49" strike="noStrike">
                <a:solidFill>
                  <a:srgbClr val="000000"/>
                </a:solidFill>
                <a:latin typeface="Roboto"/>
              </a:rPr>
              <a:t>deux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2" strike="noStrike">
                <a:solidFill>
                  <a:srgbClr val="000000"/>
                </a:solidFill>
                <a:latin typeface="Roboto"/>
              </a:rPr>
              <a:t>types</a:t>
            </a:r>
            <a:r>
              <a:rPr b="1" lang="fr-FR" sz="455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63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8" strike="noStrike">
                <a:solidFill>
                  <a:srgbClr val="000000"/>
                </a:solidFill>
                <a:latin typeface="Roboto"/>
              </a:rPr>
              <a:t>produits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-12" strike="noStrike">
                <a:solidFill>
                  <a:srgbClr val="000000"/>
                </a:solidFill>
                <a:latin typeface="Roboto"/>
              </a:rPr>
              <a:t>: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2" strike="noStrike">
                <a:solidFill>
                  <a:srgbClr val="d49d25"/>
                </a:solidFill>
                <a:latin typeface="Roboto"/>
              </a:rPr>
              <a:t>les</a:t>
            </a:r>
            <a:r>
              <a:rPr b="1" lang="fr-FR" sz="4550" spc="94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550" spc="52" strike="noStrike">
                <a:solidFill>
                  <a:srgbClr val="d49d25"/>
                </a:solidFill>
                <a:latin typeface="Roboto"/>
              </a:rPr>
              <a:t>Scooters </a:t>
            </a:r>
            <a:r>
              <a:rPr b="1" lang="fr-FR" sz="4550" spc="58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550" spc="38" strike="noStrike">
                <a:solidFill>
                  <a:srgbClr val="000000"/>
                </a:solidFill>
                <a:latin typeface="Roboto"/>
              </a:rPr>
              <a:t>et</a:t>
            </a:r>
            <a:r>
              <a:rPr b="1" lang="fr-FR" sz="455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2" strike="noStrike">
                <a:solidFill>
                  <a:srgbClr val="d49d25"/>
                </a:solidFill>
                <a:latin typeface="Roboto"/>
              </a:rPr>
              <a:t>les</a:t>
            </a:r>
            <a:r>
              <a:rPr b="1" lang="fr-FR" sz="4550" spc="89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550" spc="58" strike="noStrike">
                <a:solidFill>
                  <a:srgbClr val="d49d25"/>
                </a:solidFill>
                <a:latin typeface="Roboto"/>
              </a:rPr>
              <a:t>Automobiles</a:t>
            </a:r>
            <a:r>
              <a:rPr b="1" lang="fr-FR" sz="4550" spc="58" strike="noStrike">
                <a:solidFill>
                  <a:srgbClr val="000000"/>
                </a:solidFill>
                <a:latin typeface="Roboto"/>
              </a:rPr>
              <a:t>.</a:t>
            </a:r>
            <a:r>
              <a:rPr b="1" lang="fr-FR" sz="455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8" strike="noStrike">
                <a:solidFill>
                  <a:srgbClr val="000000"/>
                </a:solidFill>
                <a:latin typeface="Roboto"/>
              </a:rPr>
              <a:t>Chaque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2" strike="noStrike">
                <a:solidFill>
                  <a:srgbClr val="000000"/>
                </a:solidFill>
                <a:latin typeface="Roboto"/>
              </a:rPr>
              <a:t>type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63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55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8" strike="noStrike">
                <a:solidFill>
                  <a:srgbClr val="000000"/>
                </a:solidFill>
                <a:latin typeface="Roboto"/>
              </a:rPr>
              <a:t>produit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8" strike="noStrike">
                <a:solidFill>
                  <a:srgbClr val="000000"/>
                </a:solidFill>
                <a:latin typeface="Roboto"/>
              </a:rPr>
              <a:t>est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77" strike="noStrike">
                <a:solidFill>
                  <a:srgbClr val="000000"/>
                </a:solidFill>
                <a:latin typeface="Roboto"/>
              </a:rPr>
              <a:t>regroupé </a:t>
            </a:r>
            <a:r>
              <a:rPr b="1" lang="fr-FR" sz="4550" spc="-112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2" strike="noStrike">
                <a:solidFill>
                  <a:srgbClr val="000000"/>
                </a:solidFill>
                <a:latin typeface="Roboto"/>
              </a:rPr>
              <a:t>en</a:t>
            </a:r>
            <a:r>
              <a:rPr b="1" lang="fr-FR" sz="455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69" strike="noStrike">
                <a:solidFill>
                  <a:srgbClr val="000000"/>
                </a:solidFill>
                <a:latin typeface="Roboto"/>
              </a:rPr>
              <a:t>différentes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8" strike="noStrike">
                <a:solidFill>
                  <a:srgbClr val="000000"/>
                </a:solidFill>
                <a:latin typeface="Roboto"/>
              </a:rPr>
              <a:t>catégories,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63" strike="noStrike">
                <a:solidFill>
                  <a:srgbClr val="000000"/>
                </a:solidFill>
                <a:latin typeface="Roboto"/>
              </a:rPr>
              <a:t>comme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-21" strike="noStrike">
                <a:solidFill>
                  <a:srgbClr val="000000"/>
                </a:solidFill>
                <a:latin typeface="Roboto"/>
              </a:rPr>
              <a:t>"</a:t>
            </a:r>
            <a:r>
              <a:rPr b="1" lang="fr-FR" sz="4550" spc="-21" strike="noStrike">
                <a:solidFill>
                  <a:srgbClr val="d49d25"/>
                </a:solidFill>
                <a:latin typeface="Roboto"/>
              </a:rPr>
              <a:t>Essence</a:t>
            </a:r>
            <a:r>
              <a:rPr b="1" lang="fr-FR" sz="4550" spc="-21" strike="noStrike">
                <a:solidFill>
                  <a:srgbClr val="000000"/>
                </a:solidFill>
                <a:latin typeface="Roboto"/>
              </a:rPr>
              <a:t>"</a:t>
            </a:r>
            <a:r>
              <a:rPr b="1" lang="fr-FR" sz="455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8" strike="noStrike">
                <a:solidFill>
                  <a:srgbClr val="000000"/>
                </a:solidFill>
                <a:latin typeface="Roboto"/>
              </a:rPr>
              <a:t>et </a:t>
            </a:r>
            <a:r>
              <a:rPr b="1" lang="fr-FR" sz="4550" spc="4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-1" strike="noStrike">
                <a:solidFill>
                  <a:srgbClr val="000000"/>
                </a:solidFill>
                <a:latin typeface="Roboto"/>
              </a:rPr>
              <a:t>"</a:t>
            </a:r>
            <a:r>
              <a:rPr b="1" lang="fr-FR" sz="4550" spc="-1" strike="noStrike">
                <a:solidFill>
                  <a:srgbClr val="d49d25"/>
                </a:solidFill>
                <a:latin typeface="Roboto"/>
              </a:rPr>
              <a:t>Electrique</a:t>
            </a:r>
            <a:r>
              <a:rPr b="1" lang="fr-FR" sz="4550" spc="-1" strike="noStrike">
                <a:solidFill>
                  <a:srgbClr val="000000"/>
                </a:solidFill>
                <a:latin typeface="Roboto"/>
              </a:rPr>
              <a:t>".</a:t>
            </a:r>
            <a:r>
              <a:rPr b="1" lang="fr-FR" sz="455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49" strike="noStrike">
                <a:solidFill>
                  <a:srgbClr val="000000"/>
                </a:solidFill>
                <a:latin typeface="Roboto"/>
              </a:rPr>
              <a:t>Cependant,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8" strike="noStrike">
                <a:solidFill>
                  <a:srgbClr val="000000"/>
                </a:solidFill>
                <a:latin typeface="Roboto"/>
              </a:rPr>
              <a:t>le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69" strike="noStrike">
                <a:solidFill>
                  <a:srgbClr val="000000"/>
                </a:solidFill>
                <a:latin typeface="Roboto"/>
              </a:rPr>
              <a:t>programme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24" strike="noStrike">
                <a:solidFill>
                  <a:srgbClr val="000000"/>
                </a:solidFill>
                <a:latin typeface="Roboto"/>
              </a:rPr>
              <a:t>qui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43" strike="noStrike">
                <a:solidFill>
                  <a:srgbClr val="000000"/>
                </a:solidFill>
                <a:latin typeface="Roboto"/>
              </a:rPr>
              <a:t>manipule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69" strike="noStrike">
                <a:solidFill>
                  <a:srgbClr val="000000"/>
                </a:solidFill>
                <a:latin typeface="Roboto"/>
              </a:rPr>
              <a:t>ces </a:t>
            </a:r>
            <a:r>
              <a:rPr b="1" lang="fr-FR" sz="455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8" strike="noStrike">
                <a:solidFill>
                  <a:srgbClr val="000000"/>
                </a:solidFill>
                <a:latin typeface="Roboto"/>
              </a:rPr>
              <a:t>produits</a:t>
            </a:r>
            <a:r>
              <a:rPr b="1" lang="fr-FR" sz="455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2" strike="noStrike">
                <a:solidFill>
                  <a:srgbClr val="000000"/>
                </a:solidFill>
                <a:latin typeface="Roboto"/>
              </a:rPr>
              <a:t>ne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2" strike="noStrike">
                <a:solidFill>
                  <a:srgbClr val="000000"/>
                </a:solidFill>
                <a:latin typeface="Roboto"/>
              </a:rPr>
              <a:t>connaît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2" strike="noStrike">
                <a:solidFill>
                  <a:srgbClr val="000000"/>
                </a:solidFill>
                <a:latin typeface="Roboto"/>
              </a:rPr>
              <a:t>que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2" strike="noStrike">
                <a:solidFill>
                  <a:srgbClr val="000000"/>
                </a:solidFill>
                <a:latin typeface="Roboto"/>
              </a:rPr>
              <a:t>les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2" strike="noStrike">
                <a:solidFill>
                  <a:srgbClr val="000000"/>
                </a:solidFill>
                <a:latin typeface="Roboto"/>
              </a:rPr>
              <a:t>types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63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8" strike="noStrike">
                <a:solidFill>
                  <a:srgbClr val="000000"/>
                </a:solidFill>
                <a:latin typeface="Roboto"/>
              </a:rPr>
              <a:t>produits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8" strike="noStrike">
                <a:solidFill>
                  <a:srgbClr val="d49d25"/>
                </a:solidFill>
                <a:latin typeface="Roboto"/>
              </a:rPr>
              <a:t>(Scooter</a:t>
            </a:r>
            <a:r>
              <a:rPr b="1" lang="fr-FR" sz="4550" spc="83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550" spc="38" strike="noStrike">
                <a:solidFill>
                  <a:srgbClr val="d49d25"/>
                </a:solidFill>
                <a:latin typeface="Roboto"/>
              </a:rPr>
              <a:t>et </a:t>
            </a:r>
            <a:r>
              <a:rPr b="1" lang="fr-FR" sz="4550" spc="-1115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550" spc="52" strike="noStrike">
                <a:solidFill>
                  <a:srgbClr val="d49d25"/>
                </a:solidFill>
                <a:latin typeface="Roboto"/>
              </a:rPr>
              <a:t>Automobile)</a:t>
            </a:r>
            <a:r>
              <a:rPr b="1" lang="fr-FR" sz="4550" spc="52" strike="noStrike">
                <a:solidFill>
                  <a:srgbClr val="000000"/>
                </a:solidFill>
                <a:latin typeface="Roboto"/>
              </a:rPr>
              <a:t>,</a:t>
            </a:r>
            <a:r>
              <a:rPr b="1" lang="fr-FR" sz="4550" spc="168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8" strike="noStrike">
                <a:solidFill>
                  <a:srgbClr val="000000"/>
                </a:solidFill>
                <a:latin typeface="Roboto"/>
              </a:rPr>
              <a:t>et</a:t>
            </a:r>
            <a:r>
              <a:rPr b="1" lang="fr-FR" sz="4550" spc="17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18" strike="noStrike">
                <a:solidFill>
                  <a:srgbClr val="000000"/>
                </a:solidFill>
                <a:latin typeface="Roboto"/>
              </a:rPr>
              <a:t>la</a:t>
            </a:r>
            <a:r>
              <a:rPr b="1" lang="fr-FR" sz="4550" spc="17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69" strike="noStrike">
                <a:solidFill>
                  <a:srgbClr val="000000"/>
                </a:solidFill>
                <a:latin typeface="Roboto"/>
              </a:rPr>
              <a:t>catégorie</a:t>
            </a:r>
            <a:r>
              <a:rPr b="1" lang="fr-FR" sz="4550" spc="17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69" strike="noStrike">
                <a:solidFill>
                  <a:srgbClr val="d49d25"/>
                </a:solidFill>
                <a:latin typeface="Roboto"/>
              </a:rPr>
              <a:t>(Essence</a:t>
            </a:r>
            <a:r>
              <a:rPr b="1" lang="fr-FR" sz="4550" spc="174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550" spc="18" strike="noStrike">
                <a:solidFill>
                  <a:srgbClr val="d49d25"/>
                </a:solidFill>
                <a:latin typeface="Roboto"/>
              </a:rPr>
              <a:t>ou</a:t>
            </a:r>
            <a:r>
              <a:rPr b="1" lang="fr-FR" sz="4550" spc="174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550" spc="63" strike="noStrike">
                <a:solidFill>
                  <a:srgbClr val="d49d25"/>
                </a:solidFill>
                <a:latin typeface="Roboto"/>
              </a:rPr>
              <a:t>Electrique) </a:t>
            </a:r>
            <a:r>
              <a:rPr b="1" lang="fr-FR" sz="4550" spc="69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550" spc="-12" strike="noStrike">
                <a:solidFill>
                  <a:srgbClr val="000000"/>
                </a:solidFill>
                <a:latin typeface="Roboto"/>
              </a:rPr>
              <a:t>n'est</a:t>
            </a:r>
            <a:r>
              <a:rPr b="1" lang="fr-FR" sz="455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72" strike="noStrike">
                <a:solidFill>
                  <a:srgbClr val="000000"/>
                </a:solidFill>
                <a:latin typeface="Roboto"/>
              </a:rPr>
              <a:t>déterminée</a:t>
            </a:r>
            <a:r>
              <a:rPr b="1" lang="fr-FR" sz="455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-32" strike="noStrike">
                <a:solidFill>
                  <a:srgbClr val="000000"/>
                </a:solidFill>
                <a:latin typeface="Roboto"/>
              </a:rPr>
              <a:t>qu'à</a:t>
            </a:r>
            <a:r>
              <a:rPr b="1" lang="fr-FR" sz="455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29" strike="noStrike">
                <a:solidFill>
                  <a:srgbClr val="000000"/>
                </a:solidFill>
                <a:latin typeface="Roboto"/>
              </a:rPr>
              <a:t>l'exécution.On</a:t>
            </a:r>
            <a:r>
              <a:rPr b="1" lang="fr-FR" sz="455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8" strike="noStrike">
                <a:solidFill>
                  <a:srgbClr val="000000"/>
                </a:solidFill>
                <a:latin typeface="Roboto"/>
              </a:rPr>
              <a:t>souhaite</a:t>
            </a:r>
            <a:r>
              <a:rPr b="1" lang="fr-FR" sz="455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43" strike="noStrike">
                <a:solidFill>
                  <a:srgbClr val="000000"/>
                </a:solidFill>
                <a:latin typeface="Roboto"/>
              </a:rPr>
              <a:t>utiliser</a:t>
            </a:r>
            <a:r>
              <a:rPr b="1" lang="fr-FR" sz="455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8" strike="noStrike">
                <a:solidFill>
                  <a:srgbClr val="000000"/>
                </a:solidFill>
                <a:latin typeface="Roboto"/>
              </a:rPr>
              <a:t>le </a:t>
            </a:r>
            <a:r>
              <a:rPr b="1" lang="fr-FR" sz="4550" spc="6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43" strike="noStrike">
                <a:solidFill>
                  <a:srgbClr val="000000"/>
                </a:solidFill>
                <a:latin typeface="Roboto"/>
              </a:rPr>
              <a:t>pattern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8" strike="noStrike">
                <a:solidFill>
                  <a:srgbClr val="000000"/>
                </a:solidFill>
                <a:latin typeface="Roboto"/>
              </a:rPr>
              <a:t>Abstract</a:t>
            </a:r>
            <a:r>
              <a:rPr b="1" lang="fr-FR" sz="455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32" strike="noStrike">
                <a:solidFill>
                  <a:srgbClr val="000000"/>
                </a:solidFill>
                <a:latin typeface="Roboto"/>
              </a:rPr>
              <a:t>Factory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43" strike="noStrike">
                <a:solidFill>
                  <a:srgbClr val="000000"/>
                </a:solidFill>
                <a:latin typeface="Roboto"/>
              </a:rPr>
              <a:t>pour</a:t>
            </a:r>
            <a:r>
              <a:rPr b="1" lang="fr-FR" sz="455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97" strike="noStrike">
                <a:solidFill>
                  <a:srgbClr val="000000"/>
                </a:solidFill>
                <a:latin typeface="Roboto"/>
              </a:rPr>
              <a:t>gérer</a:t>
            </a:r>
            <a:r>
              <a:rPr b="1" lang="fr-FR" sz="455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58" strike="noStrike">
                <a:solidFill>
                  <a:srgbClr val="000000"/>
                </a:solidFill>
                <a:latin typeface="Roboto"/>
              </a:rPr>
              <a:t>cette</a:t>
            </a:r>
            <a:r>
              <a:rPr b="1" lang="fr-FR" sz="455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550" spc="24" strike="noStrike">
                <a:solidFill>
                  <a:srgbClr val="000000"/>
                </a:solidFill>
                <a:latin typeface="Roboto"/>
              </a:rPr>
              <a:t>situation.</a:t>
            </a:r>
            <a:endParaRPr b="0" lang="fr-FR" sz="45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object 2" descr=""/>
          <p:cNvPicPr/>
          <p:nvPr/>
        </p:nvPicPr>
        <p:blipFill>
          <a:blip r:embed="rId1"/>
          <a:stretch/>
        </p:blipFill>
        <p:spPr>
          <a:xfrm>
            <a:off x="1448640" y="1133280"/>
            <a:ext cx="15611040" cy="8334000"/>
          </a:xfrm>
          <a:prstGeom prst="rect">
            <a:avLst/>
          </a:prstGeom>
          <a:ln w="0">
            <a:noFill/>
          </a:ln>
        </p:spPr>
      </p:pic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476240" y="0"/>
            <a:ext cx="12083760" cy="20242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6600" spc="32" strike="noStrike">
                <a:solidFill>
                  <a:srgbClr val="d49d25"/>
                </a:solidFill>
                <a:latin typeface="Cambria"/>
              </a:rPr>
              <a:t>Abstract</a:t>
            </a:r>
            <a:r>
              <a:rPr b="0" lang="fr-FR" sz="6600" spc="77" strike="noStrike">
                <a:solidFill>
                  <a:srgbClr val="d49d25"/>
                </a:solidFill>
                <a:latin typeface="Cambria"/>
              </a:rPr>
              <a:t> Factory</a:t>
            </a:r>
            <a:r>
              <a:rPr b="0" lang="fr-FR" sz="6600" spc="8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157" strike="noStrike">
                <a:solidFill>
                  <a:srgbClr val="d49d25"/>
                </a:solidFill>
                <a:latin typeface="Cambria"/>
              </a:rPr>
              <a:t>:</a:t>
            </a:r>
            <a:r>
              <a:rPr b="0" lang="fr-FR" sz="6600" spc="8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168" strike="noStrike">
                <a:solidFill>
                  <a:srgbClr val="d49d25"/>
                </a:solidFill>
                <a:latin typeface="Cambria"/>
              </a:rPr>
              <a:t>Exemple</a:t>
            </a:r>
            <a:r>
              <a:rPr b="0" lang="fr-FR" sz="6600" spc="8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-690" strike="noStrike">
                <a:solidFill>
                  <a:srgbClr val="d49d25"/>
                </a:solidFill>
                <a:latin typeface="Cambria"/>
              </a:rPr>
              <a:t>2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object 2" descr=""/>
          <p:cNvPicPr/>
          <p:nvPr/>
        </p:nvPicPr>
        <p:blipFill>
          <a:blip r:embed="rId1"/>
          <a:stretch/>
        </p:blipFill>
        <p:spPr>
          <a:xfrm>
            <a:off x="4290120" y="1396800"/>
            <a:ext cx="9538560" cy="880128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664520" y="0"/>
            <a:ext cx="11175480" cy="20242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6600" spc="32" strike="noStrike">
                <a:solidFill>
                  <a:srgbClr val="d49d25"/>
                </a:solidFill>
                <a:latin typeface="Cambria"/>
              </a:rPr>
              <a:t>Abstract</a:t>
            </a:r>
            <a:r>
              <a:rPr b="0" lang="fr-FR" sz="6600" spc="77" strike="noStrike">
                <a:solidFill>
                  <a:srgbClr val="d49d25"/>
                </a:solidFill>
                <a:latin typeface="Cambria"/>
              </a:rPr>
              <a:t> Factory </a:t>
            </a:r>
            <a:r>
              <a:rPr b="0" lang="fr-FR" sz="6600" spc="157" strike="noStrike">
                <a:solidFill>
                  <a:srgbClr val="d49d25"/>
                </a:solidFill>
                <a:latin typeface="Cambria"/>
              </a:rPr>
              <a:t>:</a:t>
            </a:r>
            <a:r>
              <a:rPr b="0" lang="fr-FR" sz="6600" spc="77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168" strike="noStrike">
                <a:solidFill>
                  <a:srgbClr val="d49d25"/>
                </a:solidFill>
                <a:latin typeface="Cambria"/>
              </a:rPr>
              <a:t>Exemple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object 2" descr=""/>
          <p:cNvPicPr/>
          <p:nvPr/>
        </p:nvPicPr>
        <p:blipFill>
          <a:blip r:embed="rId1"/>
          <a:stretch/>
        </p:blipFill>
        <p:spPr>
          <a:xfrm>
            <a:off x="4592520" y="857520"/>
            <a:ext cx="10381320" cy="9323640"/>
          </a:xfrm>
          <a:prstGeom prst="rect">
            <a:avLst/>
          </a:prstGeom>
          <a:ln w="0">
            <a:noFill/>
          </a:ln>
        </p:spPr>
      </p:pic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972320" y="0"/>
            <a:ext cx="10687680" cy="19018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6200" spc="32" strike="noStrike">
                <a:solidFill>
                  <a:srgbClr val="d49d25"/>
                </a:solidFill>
                <a:latin typeface="Cambria"/>
              </a:rPr>
              <a:t>Abstract</a:t>
            </a:r>
            <a:r>
              <a:rPr b="0" lang="fr-FR" sz="6200" spc="6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200" spc="72" strike="noStrike">
                <a:solidFill>
                  <a:srgbClr val="d49d25"/>
                </a:solidFill>
                <a:latin typeface="Cambria"/>
              </a:rPr>
              <a:t>Factory</a:t>
            </a:r>
            <a:r>
              <a:rPr b="0" lang="fr-FR" sz="6200" spc="69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200" spc="148" strike="noStrike">
                <a:solidFill>
                  <a:srgbClr val="d49d25"/>
                </a:solidFill>
                <a:latin typeface="Cambria"/>
              </a:rPr>
              <a:t>:</a:t>
            </a:r>
            <a:r>
              <a:rPr b="0" lang="fr-FR" sz="6200" spc="6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200" spc="157" strike="noStrike">
                <a:solidFill>
                  <a:srgbClr val="d49d25"/>
                </a:solidFill>
                <a:latin typeface="Cambria"/>
              </a:rPr>
              <a:t>Exemple</a:t>
            </a:r>
            <a:endParaRPr b="0" lang="fr-FR" sz="6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object 2" descr=""/>
          <p:cNvPicPr/>
          <p:nvPr/>
        </p:nvPicPr>
        <p:blipFill>
          <a:blip r:embed="rId1"/>
          <a:stretch/>
        </p:blipFill>
        <p:spPr>
          <a:xfrm>
            <a:off x="4760280" y="1179360"/>
            <a:ext cx="10384920" cy="9107280"/>
          </a:xfrm>
          <a:prstGeom prst="rect">
            <a:avLst/>
          </a:prstGeom>
          <a:ln w="0">
            <a:noFill/>
          </a:ln>
        </p:spPr>
      </p:pic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320000" y="78120"/>
            <a:ext cx="11880000" cy="19018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6200" spc="32" strike="noStrike">
                <a:solidFill>
                  <a:srgbClr val="d49d25"/>
                </a:solidFill>
                <a:latin typeface="Cambria"/>
              </a:rPr>
              <a:t>Abstract</a:t>
            </a:r>
            <a:r>
              <a:rPr b="0" lang="fr-FR" sz="6200" spc="6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200" spc="72" strike="noStrike">
                <a:solidFill>
                  <a:srgbClr val="d49d25"/>
                </a:solidFill>
                <a:latin typeface="Cambria"/>
              </a:rPr>
              <a:t>Factory</a:t>
            </a:r>
            <a:r>
              <a:rPr b="0" lang="fr-FR" sz="6200" spc="69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200" spc="148" strike="noStrike">
                <a:solidFill>
                  <a:srgbClr val="d49d25"/>
                </a:solidFill>
                <a:latin typeface="Cambria"/>
              </a:rPr>
              <a:t>:</a:t>
            </a:r>
            <a:r>
              <a:rPr b="0" lang="fr-FR" sz="6200" spc="6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200" spc="157" strike="noStrike">
                <a:solidFill>
                  <a:srgbClr val="d49d25"/>
                </a:solidFill>
                <a:latin typeface="Cambria"/>
              </a:rPr>
              <a:t>Exemple</a:t>
            </a:r>
            <a:endParaRPr b="0" lang="fr-FR" sz="6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71560" y="35280"/>
            <a:ext cx="14744520" cy="1905120"/>
          </a:xfrm>
          <a:prstGeom prst="rect">
            <a:avLst/>
          </a:prstGeom>
          <a:noFill/>
          <a:ln w="0">
            <a:noFill/>
          </a:ln>
        </p:spPr>
        <p:txBody>
          <a:bodyPr lIns="0" rIns="0" tIns="187200" bIns="0" anchor="t">
            <a:noAutofit/>
          </a:bodyPr>
          <a:p>
            <a:pPr marL="5390640" indent="-2749680">
              <a:lnSpc>
                <a:spcPts val="6531"/>
              </a:lnSpc>
              <a:spcBef>
                <a:spcPts val="1474"/>
              </a:spcBef>
              <a:buNone/>
              <a:tabLst>
                <a:tab algn="l" pos="0"/>
              </a:tabLst>
            </a:pPr>
            <a:r>
              <a:rPr b="0" lang="fr-FR" sz="6600" spc="32" strike="noStrike">
                <a:solidFill>
                  <a:srgbClr val="d49d25"/>
                </a:solidFill>
                <a:latin typeface="Cambria"/>
              </a:rPr>
              <a:t>Presentation</a:t>
            </a:r>
            <a:r>
              <a:rPr b="0" lang="fr-FR" sz="6600" spc="6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-7" strike="noStrike">
                <a:solidFill>
                  <a:srgbClr val="d49d25"/>
                </a:solidFill>
                <a:latin typeface="Cambria"/>
              </a:rPr>
              <a:t>des</a:t>
            </a:r>
            <a:r>
              <a:rPr b="0" lang="fr-FR" sz="6600" spc="69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12" strike="noStrike">
                <a:solidFill>
                  <a:srgbClr val="d49d25"/>
                </a:solidFill>
                <a:latin typeface="Cambria"/>
              </a:rPr>
              <a:t>patrons</a:t>
            </a:r>
            <a:r>
              <a:rPr b="0" lang="fr-FR" sz="6600" spc="69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38" strike="noStrike">
                <a:solidFill>
                  <a:srgbClr val="d49d25"/>
                </a:solidFill>
                <a:latin typeface="Cambria"/>
              </a:rPr>
              <a:t>de </a:t>
            </a:r>
            <a:r>
              <a:rPr b="0" lang="fr-FR" sz="6600" spc="-1435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72" strike="noStrike">
                <a:solidFill>
                  <a:srgbClr val="d49d25"/>
                </a:solidFill>
                <a:latin typeface="Cambria"/>
              </a:rPr>
              <a:t>construction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object 3"/>
          <p:cNvSpPr/>
          <p:nvPr/>
        </p:nvSpPr>
        <p:spPr>
          <a:xfrm>
            <a:off x="15396480" y="0"/>
            <a:ext cx="2900880" cy="10288440"/>
          </a:xfrm>
          <a:custGeom>
            <a:avLst/>
            <a:gdLst>
              <a:gd name="textAreaLeft" fmla="*/ 0 w 2900880"/>
              <a:gd name="textAreaRight" fmla="*/ 2901240 w 290088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object 4"/>
          <p:cNvSpPr/>
          <p:nvPr/>
        </p:nvSpPr>
        <p:spPr>
          <a:xfrm>
            <a:off x="-7200" y="0"/>
            <a:ext cx="3342240" cy="10290600"/>
          </a:xfrm>
          <a:custGeom>
            <a:avLst/>
            <a:gdLst>
              <a:gd name="textAreaLeft" fmla="*/ 0 w 3342240"/>
              <a:gd name="textAreaRight" fmla="*/ 3342600 w 3342240"/>
              <a:gd name="textAreaTop" fmla="*/ 0 h 10290600"/>
              <a:gd name="textAreaBottom" fmla="*/ 10290960 h 10290600"/>
            </a:gdLst>
            <a:ahLst/>
            <a:rect l="textAreaLeft" t="textAreaTop" r="textAreaRight" b="textAreaBottom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98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object 5"/>
          <p:cNvSpPr/>
          <p:nvPr/>
        </p:nvSpPr>
        <p:spPr>
          <a:xfrm>
            <a:off x="2136960" y="4527720"/>
            <a:ext cx="3389760" cy="18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7920" bIns="0" anchor="t">
            <a:spAutoFit/>
          </a:bodyPr>
          <a:p>
            <a:pPr marL="12600" indent="27360">
              <a:lnSpc>
                <a:spcPts val="6520"/>
              </a:lnSpc>
              <a:spcBef>
                <a:spcPts val="1480"/>
              </a:spcBef>
              <a:tabLst>
                <a:tab algn="l" pos="0"/>
              </a:tabLst>
            </a:pPr>
            <a:r>
              <a:rPr b="0" lang="fr-FR" sz="5400" spc="72" strike="noStrike">
                <a:solidFill>
                  <a:srgbClr val="d49d25"/>
                </a:solidFill>
                <a:latin typeface="Cambria"/>
              </a:rPr>
              <a:t>Fabrique </a:t>
            </a:r>
            <a:r>
              <a:rPr b="0" lang="fr-FR" sz="5400" spc="-1441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5400" spc="-316" strike="noStrike">
                <a:solidFill>
                  <a:srgbClr val="d49d25"/>
                </a:solidFill>
                <a:latin typeface="Cambria"/>
              </a:rPr>
              <a:t>(</a:t>
            </a:r>
            <a:r>
              <a:rPr b="0" lang="fr-FR" sz="5400" spc="514" strike="noStrike">
                <a:solidFill>
                  <a:srgbClr val="d49d25"/>
                </a:solidFill>
                <a:latin typeface="Cambria"/>
              </a:rPr>
              <a:t>F</a:t>
            </a:r>
            <a:r>
              <a:rPr b="0" lang="fr-FR" sz="5400" spc="32" strike="noStrike">
                <a:solidFill>
                  <a:srgbClr val="d49d25"/>
                </a:solidFill>
                <a:latin typeface="Cambria"/>
              </a:rPr>
              <a:t>a</a:t>
            </a:r>
            <a:r>
              <a:rPr b="0" lang="fr-FR" sz="5400" spc="239" strike="noStrike">
                <a:solidFill>
                  <a:srgbClr val="d49d25"/>
                </a:solidFill>
                <a:latin typeface="Cambria"/>
              </a:rPr>
              <a:t>c</a:t>
            </a:r>
            <a:r>
              <a:rPr b="0" lang="fr-FR" sz="5400" spc="-35" strike="noStrike">
                <a:solidFill>
                  <a:srgbClr val="d49d25"/>
                </a:solidFill>
                <a:latin typeface="Cambria"/>
              </a:rPr>
              <a:t>t</a:t>
            </a:r>
            <a:r>
              <a:rPr b="0" lang="fr-FR" sz="5400" spc="69" strike="noStrike">
                <a:solidFill>
                  <a:srgbClr val="d49d25"/>
                </a:solidFill>
                <a:latin typeface="Cambria"/>
              </a:rPr>
              <a:t>o</a:t>
            </a:r>
            <a:r>
              <a:rPr b="0" lang="fr-FR" sz="5400" spc="-165" strike="noStrike">
                <a:solidFill>
                  <a:srgbClr val="d49d25"/>
                </a:solidFill>
                <a:latin typeface="Cambria"/>
              </a:rPr>
              <a:t>r</a:t>
            </a:r>
            <a:r>
              <a:rPr b="0" lang="fr-FR" sz="5400" spc="-111" strike="noStrike">
                <a:solidFill>
                  <a:srgbClr val="d49d25"/>
                </a:solidFill>
                <a:latin typeface="Cambria"/>
              </a:rPr>
              <a:t>y</a:t>
            </a:r>
            <a:r>
              <a:rPr b="0" lang="fr-FR" sz="5400" spc="-310" strike="noStrike">
                <a:solidFill>
                  <a:srgbClr val="d49d25"/>
                </a:solidFill>
                <a:latin typeface="Cambria"/>
              </a:rPr>
              <a:t>)</a:t>
            </a:r>
            <a:endParaRPr b="0" lang="fr-F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object 6"/>
          <p:cNvSpPr/>
          <p:nvPr/>
        </p:nvSpPr>
        <p:spPr>
          <a:xfrm>
            <a:off x="2129040" y="1631880"/>
            <a:ext cx="12376440" cy="339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32000"/>
              </a:lnSpc>
              <a:spcBef>
                <a:spcPts val="96"/>
              </a:spcBef>
              <a:tabLst>
                <a:tab algn="l" pos="8124120"/>
              </a:tabLst>
            </a:pPr>
            <a:r>
              <a:rPr b="1" lang="fr-FR" sz="4400" spc="32" strike="noStrike">
                <a:solidFill>
                  <a:srgbClr val="000000"/>
                </a:solidFill>
                <a:latin typeface="Roboto"/>
              </a:rPr>
              <a:t>On</a:t>
            </a:r>
            <a:r>
              <a:rPr b="1" lang="fr-FR" sz="4400" spc="11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2" strike="noStrike">
                <a:solidFill>
                  <a:srgbClr val="000000"/>
                </a:solidFill>
                <a:latin typeface="Roboto"/>
              </a:rPr>
              <a:t>distingue</a:t>
            </a:r>
            <a:r>
              <a:rPr b="1" lang="fr-FR" sz="4400" spc="11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9" strike="noStrike">
                <a:solidFill>
                  <a:srgbClr val="000000"/>
                </a:solidFill>
                <a:latin typeface="Roboto"/>
              </a:rPr>
              <a:t>5</a:t>
            </a:r>
            <a:r>
              <a:rPr b="1" lang="fr-FR" sz="4400" spc="11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2" strike="noStrike">
                <a:solidFill>
                  <a:srgbClr val="000000"/>
                </a:solidFill>
                <a:latin typeface="Roboto"/>
              </a:rPr>
              <a:t>principaux</a:t>
            </a:r>
            <a:r>
              <a:rPr b="1" lang="fr-FR" sz="4400" spc="52" strike="noStrike">
                <a:solidFill>
                  <a:srgbClr val="000000"/>
                </a:solidFill>
                <a:latin typeface="Roboto"/>
              </a:rPr>
              <a:t>	</a:t>
            </a:r>
            <a:r>
              <a:rPr b="1" lang="fr-FR" sz="4400" spc="77" strike="noStrike">
                <a:solidFill>
                  <a:srgbClr val="000000"/>
                </a:solidFill>
                <a:latin typeface="Roboto"/>
              </a:rPr>
              <a:t>modèles</a:t>
            </a:r>
            <a:r>
              <a:rPr b="1" lang="fr-FR" sz="4400" spc="2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38" strike="noStrike">
                <a:solidFill>
                  <a:srgbClr val="000000"/>
                </a:solidFill>
                <a:latin typeface="Roboto"/>
              </a:rPr>
              <a:t>dans </a:t>
            </a:r>
            <a:r>
              <a:rPr b="1" lang="fr-FR" sz="4400" spc="-128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rgbClr val="000000"/>
                </a:solidFill>
                <a:latin typeface="Roboto"/>
              </a:rPr>
              <a:t>cette</a:t>
            </a:r>
            <a:r>
              <a:rPr b="1" lang="fr-FR" sz="4400" spc="10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77" strike="noStrike">
                <a:solidFill>
                  <a:srgbClr val="000000"/>
                </a:solidFill>
                <a:latin typeface="Roboto"/>
              </a:rPr>
              <a:t>catégorie</a:t>
            </a:r>
            <a:r>
              <a:rPr b="1" lang="fr-FR" sz="4400" spc="10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-7" strike="noStrike">
                <a:solidFill>
                  <a:srgbClr val="000000"/>
                </a:solidFill>
                <a:latin typeface="Roboto"/>
              </a:rPr>
              <a:t>: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  <a:p>
            <a:pPr marL="5589360">
              <a:lnSpc>
                <a:spcPct val="100000"/>
              </a:lnSpc>
              <a:spcBef>
                <a:spcPts val="2171"/>
              </a:spcBef>
              <a:tabLst>
                <a:tab algn="l" pos="8124120"/>
              </a:tabLst>
            </a:pPr>
            <a:r>
              <a:rPr b="1" lang="fr-FR" sz="4400" spc="109" strike="noStrike">
                <a:solidFill>
                  <a:srgbClr val="000000"/>
                </a:solidFill>
                <a:latin typeface="Roboto"/>
              </a:rPr>
              <a:t>Créer</a:t>
            </a:r>
            <a:r>
              <a:rPr b="1" lang="fr-FR" sz="44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9" strike="noStrike">
                <a:solidFill>
                  <a:srgbClr val="000000"/>
                </a:solidFill>
                <a:latin typeface="Roboto"/>
              </a:rPr>
              <a:t>un</a:t>
            </a:r>
            <a:r>
              <a:rPr b="1" lang="fr-FR" sz="44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43" strike="noStrike">
                <a:solidFill>
                  <a:srgbClr val="000000"/>
                </a:solidFill>
                <a:latin typeface="Roboto"/>
              </a:rPr>
              <a:t>objet</a:t>
            </a:r>
            <a:r>
              <a:rPr b="1" lang="fr-FR" sz="44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24" strike="noStrike">
                <a:solidFill>
                  <a:srgbClr val="000000"/>
                </a:solidFill>
                <a:latin typeface="Roboto"/>
              </a:rPr>
              <a:t>dont</a:t>
            </a:r>
            <a:r>
              <a:rPr b="1" lang="fr-FR" sz="44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000000"/>
                </a:solidFill>
                <a:latin typeface="Roboto"/>
              </a:rPr>
              <a:t>le</a:t>
            </a:r>
            <a:r>
              <a:rPr b="1" lang="fr-FR" sz="44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32" strike="noStrike">
                <a:solidFill>
                  <a:srgbClr val="000000"/>
                </a:solidFill>
                <a:latin typeface="Roboto"/>
              </a:rPr>
              <a:t>type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object 7"/>
          <p:cNvSpPr/>
          <p:nvPr/>
        </p:nvSpPr>
        <p:spPr>
          <a:xfrm>
            <a:off x="7740000" y="4809960"/>
            <a:ext cx="6709680" cy="34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32000"/>
              </a:lnSpc>
              <a:spcBef>
                <a:spcPts val="91"/>
              </a:spcBef>
            </a:pPr>
            <a:r>
              <a:rPr b="1" lang="fr-FR" sz="4300" spc="63" strike="noStrike">
                <a:solidFill>
                  <a:srgbClr val="000000"/>
                </a:solidFill>
                <a:latin typeface="Roboto"/>
              </a:rPr>
              <a:t>dépend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18" strike="noStrike">
                <a:solidFill>
                  <a:srgbClr val="000000"/>
                </a:solidFill>
                <a:latin typeface="Roboto"/>
              </a:rPr>
              <a:t>du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49" strike="noStrike">
                <a:solidFill>
                  <a:srgbClr val="000000"/>
                </a:solidFill>
                <a:latin typeface="Roboto"/>
              </a:rPr>
              <a:t>contexte. </a:t>
            </a:r>
            <a:r>
              <a:rPr b="1" lang="fr-FR" sz="4300" spc="5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9" strike="noStrike">
                <a:solidFill>
                  <a:srgbClr val="000000"/>
                </a:solidFill>
                <a:latin typeface="Roboto"/>
              </a:rPr>
              <a:t>L’objet</a:t>
            </a:r>
            <a:r>
              <a:rPr b="1" lang="fr-FR" sz="43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32" strike="noStrike">
                <a:solidFill>
                  <a:srgbClr val="000000"/>
                </a:solidFill>
                <a:latin typeface="Roboto"/>
              </a:rPr>
              <a:t>fait</a:t>
            </a:r>
            <a:r>
              <a:rPr b="1" lang="fr-FR" sz="43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52" strike="noStrike">
                <a:solidFill>
                  <a:srgbClr val="000000"/>
                </a:solidFill>
                <a:latin typeface="Roboto"/>
              </a:rPr>
              <a:t>partie</a:t>
            </a:r>
            <a:r>
              <a:rPr b="1" lang="fr-FR" sz="43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-15" strike="noStrike">
                <a:solidFill>
                  <a:srgbClr val="000000"/>
                </a:solidFill>
                <a:latin typeface="Roboto"/>
              </a:rPr>
              <a:t>d’un </a:t>
            </a:r>
            <a:r>
              <a:rPr b="1" lang="fr-FR" sz="4300" spc="-1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69" strike="noStrike">
                <a:solidFill>
                  <a:srgbClr val="000000"/>
                </a:solidFill>
                <a:latin typeface="Roboto"/>
              </a:rPr>
              <a:t>ensemble</a:t>
            </a:r>
            <a:r>
              <a:rPr b="1" lang="fr-FR" sz="4300" spc="5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69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300" spc="5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300" spc="32" strike="noStrike">
                <a:solidFill>
                  <a:srgbClr val="000000"/>
                </a:solidFill>
                <a:latin typeface="Roboto"/>
              </a:rPr>
              <a:t>sous-classes</a:t>
            </a:r>
            <a:endParaRPr b="0" lang="fr-FR" sz="4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771560" y="35280"/>
            <a:ext cx="14744520" cy="1905120"/>
          </a:xfrm>
          <a:prstGeom prst="rect">
            <a:avLst/>
          </a:prstGeom>
          <a:noFill/>
          <a:ln w="0">
            <a:noFill/>
          </a:ln>
        </p:spPr>
        <p:txBody>
          <a:bodyPr lIns="0" rIns="0" tIns="187200" bIns="0" anchor="t">
            <a:noAutofit/>
          </a:bodyPr>
          <a:p>
            <a:pPr marL="5390640" indent="-2749680">
              <a:lnSpc>
                <a:spcPts val="6531"/>
              </a:lnSpc>
              <a:spcBef>
                <a:spcPts val="1474"/>
              </a:spcBef>
              <a:buNone/>
              <a:tabLst>
                <a:tab algn="l" pos="0"/>
              </a:tabLst>
            </a:pPr>
            <a:r>
              <a:rPr b="0" lang="fr-FR" sz="6600" spc="32" strike="noStrike">
                <a:solidFill>
                  <a:srgbClr val="d49d25"/>
                </a:solidFill>
                <a:latin typeface="Cambria"/>
              </a:rPr>
              <a:t>Présentation</a:t>
            </a:r>
            <a:r>
              <a:rPr b="0" lang="fr-FR" sz="6600" spc="63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-7" strike="noStrike">
                <a:solidFill>
                  <a:srgbClr val="d49d25"/>
                </a:solidFill>
                <a:latin typeface="Cambria"/>
              </a:rPr>
              <a:t>des</a:t>
            </a:r>
            <a:r>
              <a:rPr b="0" lang="fr-FR" sz="6600" spc="69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12" strike="noStrike">
                <a:solidFill>
                  <a:srgbClr val="d49d25"/>
                </a:solidFill>
                <a:latin typeface="Cambria"/>
              </a:rPr>
              <a:t>patrons</a:t>
            </a:r>
            <a:r>
              <a:rPr b="0" lang="fr-FR" sz="6600" spc="69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38" strike="noStrike">
                <a:solidFill>
                  <a:srgbClr val="d49d25"/>
                </a:solidFill>
                <a:latin typeface="Cambria"/>
              </a:rPr>
              <a:t>de </a:t>
            </a:r>
            <a:r>
              <a:rPr b="0" lang="fr-FR" sz="6600" spc="-1435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600" spc="72" strike="noStrike">
                <a:solidFill>
                  <a:srgbClr val="d49d25"/>
                </a:solidFill>
                <a:latin typeface="Cambria"/>
              </a:rPr>
              <a:t>construction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object 3"/>
          <p:cNvSpPr/>
          <p:nvPr/>
        </p:nvSpPr>
        <p:spPr>
          <a:xfrm>
            <a:off x="15396480" y="0"/>
            <a:ext cx="2900880" cy="10288440"/>
          </a:xfrm>
          <a:custGeom>
            <a:avLst/>
            <a:gdLst>
              <a:gd name="textAreaLeft" fmla="*/ 0 w 2900880"/>
              <a:gd name="textAreaRight" fmla="*/ 2901240 w 290088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object 4"/>
          <p:cNvSpPr/>
          <p:nvPr/>
        </p:nvSpPr>
        <p:spPr>
          <a:xfrm>
            <a:off x="-7200" y="0"/>
            <a:ext cx="3342240" cy="10290600"/>
          </a:xfrm>
          <a:custGeom>
            <a:avLst/>
            <a:gdLst>
              <a:gd name="textAreaLeft" fmla="*/ 0 w 3342240"/>
              <a:gd name="textAreaRight" fmla="*/ 3342600 w 3342240"/>
              <a:gd name="textAreaTop" fmla="*/ 0 h 10290600"/>
              <a:gd name="textAreaBottom" fmla="*/ 10290960 h 10290600"/>
            </a:gdLst>
            <a:ahLst/>
            <a:rect l="textAreaLeft" t="textAreaTop" r="textAreaRight" b="textAreaBottom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98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object 5"/>
          <p:cNvSpPr/>
          <p:nvPr/>
        </p:nvSpPr>
        <p:spPr>
          <a:xfrm>
            <a:off x="1467720" y="2354760"/>
            <a:ext cx="6697080" cy="267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7920" bIns="0" anchor="t">
            <a:spAutoFit/>
          </a:bodyPr>
          <a:p>
            <a:pPr marL="28440" indent="-16560">
              <a:lnSpc>
                <a:spcPts val="6520"/>
              </a:lnSpc>
              <a:spcBef>
                <a:spcPts val="1480"/>
              </a:spcBef>
              <a:tabLst>
                <a:tab algn="l" pos="0"/>
              </a:tabLst>
            </a:pPr>
            <a:r>
              <a:rPr b="0" lang="fr-FR" sz="6000" spc="72" strike="noStrike">
                <a:solidFill>
                  <a:srgbClr val="d49d25"/>
                </a:solidFill>
                <a:latin typeface="Cambria"/>
              </a:rPr>
              <a:t>Fabrique </a:t>
            </a:r>
            <a:r>
              <a:rPr b="0" lang="fr-FR" sz="6000" spc="-32" strike="noStrike">
                <a:solidFill>
                  <a:srgbClr val="d49d25"/>
                </a:solidFill>
                <a:latin typeface="Cambria"/>
              </a:rPr>
              <a:t>abstraite </a:t>
            </a:r>
            <a:r>
              <a:rPr b="0" lang="fr-FR" sz="6000" spc="-1441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000" spc="-1" strike="noStrike">
                <a:solidFill>
                  <a:srgbClr val="d49d25"/>
                </a:solidFill>
                <a:latin typeface="Cambria"/>
              </a:rPr>
              <a:t>(Abstract</a:t>
            </a:r>
            <a:r>
              <a:rPr b="0" lang="fr-FR" sz="6000" spc="18" strike="noStrike">
                <a:solidFill>
                  <a:srgbClr val="d49d25"/>
                </a:solidFill>
                <a:latin typeface="Cambria"/>
              </a:rPr>
              <a:t> </a:t>
            </a:r>
            <a:r>
              <a:rPr b="0" lang="fr-FR" sz="6000" spc="29" strike="noStrike">
                <a:solidFill>
                  <a:srgbClr val="d49d25"/>
                </a:solidFill>
                <a:latin typeface="Cambria"/>
              </a:rPr>
              <a:t>Factory)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object 6"/>
          <p:cNvSpPr/>
          <p:nvPr/>
        </p:nvSpPr>
        <p:spPr>
          <a:xfrm>
            <a:off x="8340840" y="1799280"/>
            <a:ext cx="7929360" cy="58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52160">
              <a:lnSpc>
                <a:spcPct val="132000"/>
              </a:lnSpc>
              <a:spcBef>
                <a:spcPts val="96"/>
              </a:spcBef>
            </a:pPr>
            <a:r>
              <a:rPr b="1" lang="fr-FR" sz="4800" spc="52" strike="noStrike">
                <a:solidFill>
                  <a:srgbClr val="000000"/>
                </a:solidFill>
                <a:latin typeface="Roboto"/>
              </a:rPr>
              <a:t>Fournir</a:t>
            </a:r>
            <a:r>
              <a:rPr b="1" lang="fr-FR" sz="48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52" strike="noStrike">
                <a:solidFill>
                  <a:srgbClr val="000000"/>
                </a:solidFill>
                <a:latin typeface="Roboto"/>
              </a:rPr>
              <a:t>une</a:t>
            </a:r>
            <a:r>
              <a:rPr b="1" lang="fr-FR" sz="48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72" strike="noStrike">
                <a:solidFill>
                  <a:srgbClr val="000000"/>
                </a:solidFill>
                <a:latin typeface="Roboto"/>
              </a:rPr>
              <a:t>interface </a:t>
            </a:r>
            <a:r>
              <a:rPr b="1" lang="fr-FR" sz="48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49" strike="noStrike">
                <a:solidFill>
                  <a:srgbClr val="000000"/>
                </a:solidFill>
                <a:latin typeface="Roboto"/>
              </a:rPr>
              <a:t>unique</a:t>
            </a:r>
            <a:r>
              <a:rPr b="1" lang="fr-FR" sz="48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52" strike="noStrike">
                <a:solidFill>
                  <a:srgbClr val="000000"/>
                </a:solidFill>
                <a:latin typeface="Roboto"/>
              </a:rPr>
              <a:t>pour</a:t>
            </a:r>
            <a:r>
              <a:rPr b="1" lang="fr-FR" sz="4800" spc="7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52" strike="noStrike">
                <a:solidFill>
                  <a:srgbClr val="000000"/>
                </a:solidFill>
                <a:latin typeface="Roboto"/>
              </a:rPr>
              <a:t>instancier</a:t>
            </a:r>
            <a:r>
              <a:rPr b="1" lang="fr-FR" sz="48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63" strike="noStrike">
                <a:solidFill>
                  <a:srgbClr val="000000"/>
                </a:solidFill>
                <a:latin typeface="Roboto"/>
              </a:rPr>
              <a:t>des </a:t>
            </a:r>
            <a:r>
              <a:rPr b="1" lang="fr-FR" sz="4800" spc="-1186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43" strike="noStrike">
                <a:solidFill>
                  <a:srgbClr val="000000"/>
                </a:solidFill>
                <a:latin typeface="Roboto"/>
              </a:rPr>
              <a:t>objets</a:t>
            </a:r>
            <a:r>
              <a:rPr b="1" lang="fr-FR" sz="48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-1" strike="noStrike">
                <a:solidFill>
                  <a:srgbClr val="000000"/>
                </a:solidFill>
                <a:latin typeface="Roboto"/>
              </a:rPr>
              <a:t>d'une</a:t>
            </a:r>
            <a:r>
              <a:rPr b="1" lang="fr-FR" sz="48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94" strike="noStrike">
                <a:solidFill>
                  <a:srgbClr val="000000"/>
                </a:solidFill>
                <a:latin typeface="Roboto"/>
              </a:rPr>
              <a:t>même </a:t>
            </a:r>
            <a:r>
              <a:rPr b="1" lang="fr-FR" sz="4800" spc="58" strike="noStrike">
                <a:solidFill>
                  <a:srgbClr val="000000"/>
                </a:solidFill>
                <a:latin typeface="Roboto"/>
              </a:rPr>
              <a:t>famille </a:t>
            </a:r>
            <a:r>
              <a:rPr b="1" lang="fr-FR" sz="4800" spc="-1180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32" strike="noStrike">
                <a:solidFill>
                  <a:srgbClr val="000000"/>
                </a:solidFill>
                <a:latin typeface="Roboto"/>
              </a:rPr>
              <a:t>sans</a:t>
            </a:r>
            <a:r>
              <a:rPr b="1" lang="fr-FR" sz="48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49" strike="noStrike">
                <a:solidFill>
                  <a:srgbClr val="000000"/>
                </a:solidFill>
                <a:latin typeface="Roboto"/>
              </a:rPr>
              <a:t>avoir</a:t>
            </a:r>
            <a:r>
              <a:rPr b="1" lang="fr-FR" sz="48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4" strike="noStrike">
                <a:solidFill>
                  <a:srgbClr val="000000"/>
                </a:solidFill>
                <a:latin typeface="Roboto"/>
              </a:rPr>
              <a:t>à</a:t>
            </a:r>
            <a:r>
              <a:rPr b="1" lang="fr-FR" sz="48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58" strike="noStrike">
                <a:solidFill>
                  <a:srgbClr val="000000"/>
                </a:solidFill>
                <a:latin typeface="Roboto"/>
              </a:rPr>
              <a:t>connaître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  <a:p>
            <a:pPr marL="452160">
              <a:lnSpc>
                <a:spcPct val="100000"/>
              </a:lnSpc>
              <a:spcBef>
                <a:spcPts val="1888"/>
              </a:spcBef>
            </a:pPr>
            <a:r>
              <a:rPr b="1" lang="fr-FR" sz="4800" spc="58" strike="noStrike">
                <a:solidFill>
                  <a:srgbClr val="000000"/>
                </a:solidFill>
                <a:latin typeface="Roboto"/>
              </a:rPr>
              <a:t>les</a:t>
            </a:r>
            <a:r>
              <a:rPr b="1" lang="fr-FR" sz="48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58" strike="noStrike">
                <a:solidFill>
                  <a:srgbClr val="000000"/>
                </a:solidFill>
                <a:latin typeface="Roboto"/>
              </a:rPr>
              <a:t>classes</a:t>
            </a:r>
            <a:r>
              <a:rPr b="1" lang="fr-FR" sz="48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4" strike="noStrike">
                <a:solidFill>
                  <a:srgbClr val="000000"/>
                </a:solidFill>
                <a:latin typeface="Roboto"/>
              </a:rPr>
              <a:t>à</a:t>
            </a:r>
            <a:r>
              <a:rPr b="1" lang="fr-FR" sz="48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52" strike="noStrike">
                <a:solidFill>
                  <a:srgbClr val="000000"/>
                </a:solidFill>
                <a:latin typeface="Roboto"/>
              </a:rPr>
              <a:t>instancier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167520" y="449280"/>
            <a:ext cx="8772480" cy="1841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6000" spc="868" strike="noStrike">
                <a:solidFill>
                  <a:srgbClr val="d49d25"/>
                </a:solidFill>
                <a:latin typeface="SimSun"/>
              </a:rPr>
              <a:t>L</a:t>
            </a:r>
            <a:r>
              <a:rPr b="0" lang="fr-FR" sz="6000" spc="-202" strike="noStrike">
                <a:solidFill>
                  <a:srgbClr val="d49d25"/>
                </a:solidFill>
                <a:latin typeface="SimSun"/>
              </a:rPr>
              <a:t>e</a:t>
            </a:r>
            <a:r>
              <a:rPr b="0" lang="fr-FR" sz="6000" spc="-1756" strike="noStrike">
                <a:solidFill>
                  <a:srgbClr val="d49d25"/>
                </a:solidFill>
                <a:latin typeface="SimSun"/>
              </a:rPr>
              <a:t> </a:t>
            </a:r>
            <a:r>
              <a:rPr b="0" lang="fr-FR" sz="6000" spc="477" strike="noStrike">
                <a:solidFill>
                  <a:srgbClr val="d49d25"/>
                </a:solidFill>
                <a:latin typeface="SimSun"/>
              </a:rPr>
              <a:t>p</a:t>
            </a:r>
            <a:r>
              <a:rPr b="0" lang="fr-FR" sz="6000" spc="-46" strike="noStrike">
                <a:solidFill>
                  <a:srgbClr val="d49d25"/>
                </a:solidFill>
                <a:latin typeface="SimSun"/>
              </a:rPr>
              <a:t>a</a:t>
            </a:r>
            <a:r>
              <a:rPr b="0" lang="fr-FR" sz="6000" spc="-1106" strike="noStrike">
                <a:solidFill>
                  <a:srgbClr val="d49d25"/>
                </a:solidFill>
                <a:latin typeface="SimSun"/>
              </a:rPr>
              <a:t>t</a:t>
            </a:r>
            <a:r>
              <a:rPr b="0" lang="fr-FR" sz="6000" spc="-735" strike="noStrike">
                <a:solidFill>
                  <a:srgbClr val="d49d25"/>
                </a:solidFill>
                <a:latin typeface="SimSun"/>
              </a:rPr>
              <a:t>r</a:t>
            </a:r>
            <a:r>
              <a:rPr b="0" lang="fr-FR" sz="6000" spc="267" strike="noStrike">
                <a:solidFill>
                  <a:srgbClr val="d49d25"/>
                </a:solidFill>
                <a:latin typeface="SimSun"/>
              </a:rPr>
              <a:t>o</a:t>
            </a:r>
            <a:r>
              <a:rPr b="0" lang="fr-FR" sz="6000" spc="562" strike="noStrike">
                <a:solidFill>
                  <a:srgbClr val="d49d25"/>
                </a:solidFill>
                <a:latin typeface="SimSun"/>
              </a:rPr>
              <a:t>n</a:t>
            </a:r>
            <a:r>
              <a:rPr b="0" lang="fr-FR" sz="6000" spc="-1756" strike="noStrike">
                <a:solidFill>
                  <a:srgbClr val="d49d25"/>
                </a:solidFill>
                <a:latin typeface="SimSun"/>
              </a:rPr>
              <a:t> </a:t>
            </a:r>
            <a:r>
              <a:rPr b="0" lang="fr-FR" sz="6000" spc="758" strike="noStrike">
                <a:solidFill>
                  <a:srgbClr val="d49d25"/>
                </a:solidFill>
                <a:latin typeface="SimSun"/>
              </a:rPr>
              <a:t>F</a:t>
            </a:r>
            <a:r>
              <a:rPr b="0" lang="fr-FR" sz="6000" spc="-46" strike="noStrike">
                <a:solidFill>
                  <a:srgbClr val="d49d25"/>
                </a:solidFill>
                <a:latin typeface="SimSun"/>
              </a:rPr>
              <a:t>a</a:t>
            </a:r>
            <a:r>
              <a:rPr b="0" lang="fr-FR" sz="6000" spc="-151" strike="noStrike">
                <a:solidFill>
                  <a:srgbClr val="d49d25"/>
                </a:solidFill>
                <a:latin typeface="SimSun"/>
              </a:rPr>
              <a:t>c</a:t>
            </a:r>
            <a:r>
              <a:rPr b="0" lang="fr-FR" sz="6000" spc="-1106" strike="noStrike">
                <a:solidFill>
                  <a:srgbClr val="d49d25"/>
                </a:solidFill>
                <a:latin typeface="SimSun"/>
              </a:rPr>
              <a:t>t</a:t>
            </a:r>
            <a:r>
              <a:rPr b="0" lang="fr-FR" sz="6000" spc="267" strike="noStrike">
                <a:solidFill>
                  <a:srgbClr val="d49d25"/>
                </a:solidFill>
                <a:latin typeface="SimSun"/>
              </a:rPr>
              <a:t>o</a:t>
            </a:r>
            <a:r>
              <a:rPr b="0" lang="fr-FR" sz="6000" spc="-735" strike="noStrike">
                <a:solidFill>
                  <a:srgbClr val="d49d25"/>
                </a:solidFill>
                <a:latin typeface="SimSun"/>
              </a:rPr>
              <a:t>r</a:t>
            </a:r>
            <a:r>
              <a:rPr b="0" lang="fr-FR" sz="6000" spc="-80" strike="noStrike">
                <a:solidFill>
                  <a:srgbClr val="d49d25"/>
                </a:solidFill>
                <a:latin typeface="SimSun"/>
              </a:rPr>
              <a:t>y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object 3"/>
          <p:cNvSpPr/>
          <p:nvPr/>
        </p:nvSpPr>
        <p:spPr>
          <a:xfrm>
            <a:off x="15396480" y="0"/>
            <a:ext cx="2900880" cy="10288440"/>
          </a:xfrm>
          <a:custGeom>
            <a:avLst/>
            <a:gdLst>
              <a:gd name="textAreaLeft" fmla="*/ 0 w 2900880"/>
              <a:gd name="textAreaRight" fmla="*/ 2901240 w 290088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" name="object 4"/>
          <p:cNvGrpSpPr/>
          <p:nvPr/>
        </p:nvGrpSpPr>
        <p:grpSpPr>
          <a:xfrm>
            <a:off x="-7200" y="0"/>
            <a:ext cx="3342240" cy="10290600"/>
            <a:chOff x="-7200" y="0"/>
            <a:chExt cx="3342240" cy="10290600"/>
          </a:xfrm>
        </p:grpSpPr>
        <p:sp>
          <p:nvSpPr>
            <p:cNvPr id="81" name="object 5"/>
            <p:cNvSpPr/>
            <p:nvPr/>
          </p:nvSpPr>
          <p:spPr>
            <a:xfrm>
              <a:off x="-7200" y="0"/>
              <a:ext cx="3342240" cy="10290600"/>
            </a:xfrm>
            <a:custGeom>
              <a:avLst/>
              <a:gdLst>
                <a:gd name="textAreaLeft" fmla="*/ 0 w 3342240"/>
                <a:gd name="textAreaRight" fmla="*/ 3342600 w 3342240"/>
                <a:gd name="textAreaTop" fmla="*/ 0 h 10290600"/>
                <a:gd name="textAreaBottom" fmla="*/ 10290960 h 10290600"/>
              </a:gdLst>
              <a:ahLst/>
              <a:rect l="textAreaLeft" t="textAreaTop" r="textAreaRight" b="textAreaBottom"/>
              <a:pathLst>
                <a:path w="3342640" h="10290810">
                  <a:moveTo>
                    <a:pt x="1516786" y="5560580"/>
                  </a:moveTo>
                  <a:lnTo>
                    <a:pt x="1502625" y="5517693"/>
                  </a:lnTo>
                  <a:lnTo>
                    <a:pt x="1485938" y="5507621"/>
                  </a:lnTo>
                  <a:lnTo>
                    <a:pt x="1513103" y="5589968"/>
                  </a:lnTo>
                  <a:lnTo>
                    <a:pt x="1516786" y="5560580"/>
                  </a:lnTo>
                  <a:close/>
                </a:path>
                <a:path w="3342640" h="10290810">
                  <a:moveTo>
                    <a:pt x="3342309" y="0"/>
                  </a:moveTo>
                  <a:lnTo>
                    <a:pt x="7340" y="0"/>
                  </a:lnTo>
                  <a:lnTo>
                    <a:pt x="7340" y="5200993"/>
                  </a:lnTo>
                  <a:lnTo>
                    <a:pt x="0" y="5178730"/>
                  </a:lnTo>
                  <a:lnTo>
                    <a:pt x="469" y="5301754"/>
                  </a:lnTo>
                  <a:lnTo>
                    <a:pt x="2324" y="5793829"/>
                  </a:lnTo>
                  <a:lnTo>
                    <a:pt x="9804" y="5816536"/>
                  </a:lnTo>
                  <a:lnTo>
                    <a:pt x="13271" y="5867603"/>
                  </a:lnTo>
                  <a:lnTo>
                    <a:pt x="139268" y="6249505"/>
                  </a:lnTo>
                  <a:lnTo>
                    <a:pt x="166268" y="6290818"/>
                  </a:lnTo>
                  <a:lnTo>
                    <a:pt x="204851" y="6326695"/>
                  </a:lnTo>
                  <a:lnTo>
                    <a:pt x="242938" y="6361062"/>
                  </a:lnTo>
                  <a:lnTo>
                    <a:pt x="280517" y="6393878"/>
                  </a:lnTo>
                  <a:lnTo>
                    <a:pt x="317741" y="6425679"/>
                  </a:lnTo>
                  <a:lnTo>
                    <a:pt x="366293" y="6451206"/>
                  </a:lnTo>
                  <a:lnTo>
                    <a:pt x="413867" y="6473812"/>
                  </a:lnTo>
                  <a:lnTo>
                    <a:pt x="460273" y="6492849"/>
                  </a:lnTo>
                  <a:lnTo>
                    <a:pt x="517334" y="6503670"/>
                  </a:lnTo>
                  <a:lnTo>
                    <a:pt x="546442" y="6510858"/>
                  </a:lnTo>
                  <a:lnTo>
                    <a:pt x="576033" y="6519443"/>
                  </a:lnTo>
                  <a:lnTo>
                    <a:pt x="617918" y="6524815"/>
                  </a:lnTo>
                  <a:lnTo>
                    <a:pt x="647788" y="6534290"/>
                  </a:lnTo>
                  <a:lnTo>
                    <a:pt x="689952" y="6540462"/>
                  </a:lnTo>
                  <a:lnTo>
                    <a:pt x="718667" y="6546431"/>
                  </a:lnTo>
                  <a:lnTo>
                    <a:pt x="758177" y="6544589"/>
                  </a:lnTo>
                  <a:lnTo>
                    <a:pt x="796556" y="6539331"/>
                  </a:lnTo>
                  <a:lnTo>
                    <a:pt x="858189" y="6523456"/>
                  </a:lnTo>
                  <a:lnTo>
                    <a:pt x="893356" y="6508458"/>
                  </a:lnTo>
                  <a:lnTo>
                    <a:pt x="938161" y="6482093"/>
                  </a:lnTo>
                  <a:lnTo>
                    <a:pt x="980414" y="6448057"/>
                  </a:lnTo>
                  <a:lnTo>
                    <a:pt x="1007986" y="6410007"/>
                  </a:lnTo>
                  <a:lnTo>
                    <a:pt x="1032827" y="6363665"/>
                  </a:lnTo>
                  <a:lnTo>
                    <a:pt x="1046226" y="6323241"/>
                  </a:lnTo>
                  <a:lnTo>
                    <a:pt x="1059091" y="6281153"/>
                  </a:lnTo>
                  <a:lnTo>
                    <a:pt x="1071537" y="6237795"/>
                  </a:lnTo>
                  <a:lnTo>
                    <a:pt x="1083691" y="6193548"/>
                  </a:lnTo>
                  <a:lnTo>
                    <a:pt x="1103210" y="6131141"/>
                  </a:lnTo>
                  <a:lnTo>
                    <a:pt x="1113967" y="6082652"/>
                  </a:lnTo>
                  <a:lnTo>
                    <a:pt x="1115225" y="6005411"/>
                  </a:lnTo>
                  <a:lnTo>
                    <a:pt x="1126896" y="5959691"/>
                  </a:lnTo>
                  <a:lnTo>
                    <a:pt x="1123823" y="5909869"/>
                  </a:lnTo>
                  <a:lnTo>
                    <a:pt x="1116609" y="5847448"/>
                  </a:lnTo>
                  <a:lnTo>
                    <a:pt x="1119886" y="5816841"/>
                  </a:lnTo>
                  <a:lnTo>
                    <a:pt x="1110056" y="5787034"/>
                  </a:lnTo>
                  <a:lnTo>
                    <a:pt x="1113878" y="5717552"/>
                  </a:lnTo>
                  <a:lnTo>
                    <a:pt x="1112850" y="5673928"/>
                  </a:lnTo>
                  <a:lnTo>
                    <a:pt x="1123899" y="5626316"/>
                  </a:lnTo>
                  <a:lnTo>
                    <a:pt x="1121854" y="5539041"/>
                  </a:lnTo>
                  <a:lnTo>
                    <a:pt x="1134148" y="5495264"/>
                  </a:lnTo>
                  <a:lnTo>
                    <a:pt x="1134935" y="5457114"/>
                  </a:lnTo>
                  <a:lnTo>
                    <a:pt x="1148372" y="5416766"/>
                  </a:lnTo>
                  <a:lnTo>
                    <a:pt x="1162443" y="5378323"/>
                  </a:lnTo>
                  <a:lnTo>
                    <a:pt x="1205598" y="5346979"/>
                  </a:lnTo>
                  <a:lnTo>
                    <a:pt x="1220914" y="5352897"/>
                  </a:lnTo>
                  <a:lnTo>
                    <a:pt x="1239723" y="5369357"/>
                  </a:lnTo>
                  <a:lnTo>
                    <a:pt x="1260919" y="5393067"/>
                  </a:lnTo>
                  <a:lnTo>
                    <a:pt x="1270177" y="5421134"/>
                  </a:lnTo>
                  <a:lnTo>
                    <a:pt x="1291564" y="5445468"/>
                  </a:lnTo>
                  <a:lnTo>
                    <a:pt x="1346250" y="5611203"/>
                  </a:lnTo>
                  <a:lnTo>
                    <a:pt x="1349286" y="5660936"/>
                  </a:lnTo>
                  <a:lnTo>
                    <a:pt x="1365008" y="5708574"/>
                  </a:lnTo>
                  <a:lnTo>
                    <a:pt x="1374038" y="5857570"/>
                  </a:lnTo>
                  <a:lnTo>
                    <a:pt x="1364132" y="5908599"/>
                  </a:lnTo>
                  <a:lnTo>
                    <a:pt x="1356169" y="5925020"/>
                  </a:lnTo>
                  <a:lnTo>
                    <a:pt x="1360398" y="5937834"/>
                  </a:lnTo>
                  <a:lnTo>
                    <a:pt x="1352651" y="5954877"/>
                  </a:lnTo>
                  <a:lnTo>
                    <a:pt x="1357007" y="5968085"/>
                  </a:lnTo>
                  <a:lnTo>
                    <a:pt x="1326642" y="6119241"/>
                  </a:lnTo>
                  <a:lnTo>
                    <a:pt x="1316101" y="6168377"/>
                  </a:lnTo>
                  <a:lnTo>
                    <a:pt x="1305280" y="6216662"/>
                  </a:lnTo>
                  <a:lnTo>
                    <a:pt x="1282623" y="6269583"/>
                  </a:lnTo>
                  <a:lnTo>
                    <a:pt x="1261021" y="6366269"/>
                  </a:lnTo>
                  <a:lnTo>
                    <a:pt x="1237957" y="6417958"/>
                  </a:lnTo>
                  <a:lnTo>
                    <a:pt x="1214742" y="6469189"/>
                  </a:lnTo>
                  <a:lnTo>
                    <a:pt x="1203439" y="6515989"/>
                  </a:lnTo>
                  <a:lnTo>
                    <a:pt x="1179906" y="6566294"/>
                  </a:lnTo>
                  <a:lnTo>
                    <a:pt x="1168285" y="6612128"/>
                  </a:lnTo>
                  <a:lnTo>
                    <a:pt x="1096530" y="6759461"/>
                  </a:lnTo>
                  <a:lnTo>
                    <a:pt x="1084618" y="6804419"/>
                  </a:lnTo>
                  <a:lnTo>
                    <a:pt x="1060551" y="6853072"/>
                  </a:lnTo>
                  <a:lnTo>
                    <a:pt x="1036345" y="6901307"/>
                  </a:lnTo>
                  <a:lnTo>
                    <a:pt x="1011961" y="6949008"/>
                  </a:lnTo>
                  <a:lnTo>
                    <a:pt x="987361" y="6996062"/>
                  </a:lnTo>
                  <a:lnTo>
                    <a:pt x="962494" y="7042315"/>
                  </a:lnTo>
                  <a:lnTo>
                    <a:pt x="954341" y="7058139"/>
                  </a:lnTo>
                  <a:lnTo>
                    <a:pt x="946492" y="7074852"/>
                  </a:lnTo>
                  <a:lnTo>
                    <a:pt x="938707" y="7091820"/>
                  </a:lnTo>
                  <a:lnTo>
                    <a:pt x="942873" y="7104418"/>
                  </a:lnTo>
                  <a:lnTo>
                    <a:pt x="917841" y="7150176"/>
                  </a:lnTo>
                  <a:lnTo>
                    <a:pt x="905700" y="7194423"/>
                  </a:lnTo>
                  <a:lnTo>
                    <a:pt x="906373" y="7237031"/>
                  </a:lnTo>
                  <a:lnTo>
                    <a:pt x="895731" y="7285837"/>
                  </a:lnTo>
                  <a:lnTo>
                    <a:pt x="909891" y="7328763"/>
                  </a:lnTo>
                  <a:lnTo>
                    <a:pt x="912787" y="7378078"/>
                  </a:lnTo>
                  <a:lnTo>
                    <a:pt x="942721" y="7468819"/>
                  </a:lnTo>
                  <a:lnTo>
                    <a:pt x="945667" y="7518260"/>
                  </a:lnTo>
                  <a:lnTo>
                    <a:pt x="960691" y="7563828"/>
                  </a:lnTo>
                  <a:lnTo>
                    <a:pt x="987818" y="7605535"/>
                  </a:lnTo>
                  <a:lnTo>
                    <a:pt x="1002944" y="7651356"/>
                  </a:lnTo>
                  <a:lnTo>
                    <a:pt x="1031113" y="7696187"/>
                  </a:lnTo>
                  <a:lnTo>
                    <a:pt x="1075385" y="7789862"/>
                  </a:lnTo>
                  <a:lnTo>
                    <a:pt x="1103579" y="7834770"/>
                  </a:lnTo>
                  <a:lnTo>
                    <a:pt x="1119720" y="7883690"/>
                  </a:lnTo>
                  <a:lnTo>
                    <a:pt x="1176172" y="7973746"/>
                  </a:lnTo>
                  <a:lnTo>
                    <a:pt x="1192377" y="8022869"/>
                  </a:lnTo>
                  <a:lnTo>
                    <a:pt x="1220660" y="8068107"/>
                  </a:lnTo>
                  <a:lnTo>
                    <a:pt x="1235595" y="8113344"/>
                  </a:lnTo>
                  <a:lnTo>
                    <a:pt x="1368361" y="8313090"/>
                  </a:lnTo>
                  <a:lnTo>
                    <a:pt x="1407007" y="8349145"/>
                  </a:lnTo>
                  <a:lnTo>
                    <a:pt x="1421574" y="8393303"/>
                  </a:lnTo>
                  <a:lnTo>
                    <a:pt x="1528711" y="8555914"/>
                  </a:lnTo>
                  <a:lnTo>
                    <a:pt x="1543634" y="8601138"/>
                  </a:lnTo>
                  <a:lnTo>
                    <a:pt x="1570697" y="8642655"/>
                  </a:lnTo>
                  <a:lnTo>
                    <a:pt x="1590636" y="8703094"/>
                  </a:lnTo>
                  <a:lnTo>
                    <a:pt x="1625422" y="8767966"/>
                  </a:lnTo>
                  <a:lnTo>
                    <a:pt x="1641716" y="8817356"/>
                  </a:lnTo>
                  <a:lnTo>
                    <a:pt x="1670075" y="8862809"/>
                  </a:lnTo>
                  <a:lnTo>
                    <a:pt x="1702727" y="8961768"/>
                  </a:lnTo>
                  <a:lnTo>
                    <a:pt x="1706994" y="9015222"/>
                  </a:lnTo>
                  <a:lnTo>
                    <a:pt x="1763458" y="9186405"/>
                  </a:lnTo>
                  <a:lnTo>
                    <a:pt x="1772488" y="9416440"/>
                  </a:lnTo>
                  <a:lnTo>
                    <a:pt x="1775917" y="9467367"/>
                  </a:lnTo>
                  <a:lnTo>
                    <a:pt x="1767255" y="9522193"/>
                  </a:lnTo>
                  <a:lnTo>
                    <a:pt x="1773986" y="9623654"/>
                  </a:lnTo>
                  <a:lnTo>
                    <a:pt x="1765249" y="9678276"/>
                  </a:lnTo>
                  <a:lnTo>
                    <a:pt x="1768576" y="9728860"/>
                  </a:lnTo>
                  <a:lnTo>
                    <a:pt x="1759813" y="9783407"/>
                  </a:lnTo>
                  <a:lnTo>
                    <a:pt x="1766417" y="9884473"/>
                  </a:lnTo>
                  <a:lnTo>
                    <a:pt x="1759648" y="9904514"/>
                  </a:lnTo>
                  <a:lnTo>
                    <a:pt x="1764868" y="9920313"/>
                  </a:lnTo>
                  <a:lnTo>
                    <a:pt x="1751253" y="9960140"/>
                  </a:lnTo>
                  <a:lnTo>
                    <a:pt x="1759038" y="9983737"/>
                  </a:lnTo>
                  <a:lnTo>
                    <a:pt x="1746389" y="10066972"/>
                  </a:lnTo>
                  <a:lnTo>
                    <a:pt x="1736382" y="10117734"/>
                  </a:lnTo>
                  <a:lnTo>
                    <a:pt x="1738477" y="10164623"/>
                  </a:lnTo>
                  <a:lnTo>
                    <a:pt x="1718513" y="10266261"/>
                  </a:lnTo>
                  <a:lnTo>
                    <a:pt x="1713039" y="10290200"/>
                  </a:lnTo>
                  <a:lnTo>
                    <a:pt x="1873186" y="10289184"/>
                  </a:lnTo>
                  <a:lnTo>
                    <a:pt x="1886534" y="10248570"/>
                  </a:lnTo>
                  <a:lnTo>
                    <a:pt x="1884095" y="10200627"/>
                  </a:lnTo>
                  <a:lnTo>
                    <a:pt x="1893290" y="10147465"/>
                  </a:lnTo>
                  <a:lnTo>
                    <a:pt x="1889988" y="10096919"/>
                  </a:lnTo>
                  <a:lnTo>
                    <a:pt x="1898269" y="10040925"/>
                  </a:lnTo>
                  <a:lnTo>
                    <a:pt x="1887537" y="10008387"/>
                  </a:lnTo>
                  <a:lnTo>
                    <a:pt x="1897761" y="9958324"/>
                  </a:lnTo>
                  <a:lnTo>
                    <a:pt x="1887880" y="9766224"/>
                  </a:lnTo>
                  <a:lnTo>
                    <a:pt x="1888248" y="9726816"/>
                  </a:lnTo>
                  <a:lnTo>
                    <a:pt x="1876513" y="9691243"/>
                  </a:lnTo>
                  <a:lnTo>
                    <a:pt x="1876590" y="9650933"/>
                  </a:lnTo>
                  <a:lnTo>
                    <a:pt x="1854974" y="9585414"/>
                  </a:lnTo>
                  <a:lnTo>
                    <a:pt x="1862366" y="9567278"/>
                  </a:lnTo>
                  <a:lnTo>
                    <a:pt x="1857870" y="9553638"/>
                  </a:lnTo>
                  <a:lnTo>
                    <a:pt x="1840611" y="9258109"/>
                  </a:lnTo>
                  <a:lnTo>
                    <a:pt x="1679765" y="8770582"/>
                  </a:lnTo>
                  <a:lnTo>
                    <a:pt x="1825459" y="9212161"/>
                  </a:lnTo>
                  <a:lnTo>
                    <a:pt x="1822284" y="9162047"/>
                  </a:lnTo>
                  <a:lnTo>
                    <a:pt x="1749526" y="8941511"/>
                  </a:lnTo>
                  <a:lnTo>
                    <a:pt x="1791639" y="9069121"/>
                  </a:lnTo>
                  <a:lnTo>
                    <a:pt x="1788261" y="9018372"/>
                  </a:lnTo>
                  <a:lnTo>
                    <a:pt x="1757133" y="8924011"/>
                  </a:lnTo>
                  <a:lnTo>
                    <a:pt x="1729511" y="8880843"/>
                  </a:lnTo>
                  <a:lnTo>
                    <a:pt x="1683105" y="8740127"/>
                  </a:lnTo>
                  <a:lnTo>
                    <a:pt x="1655635" y="8697443"/>
                  </a:lnTo>
                  <a:lnTo>
                    <a:pt x="1640255" y="8650808"/>
                  </a:lnTo>
                  <a:lnTo>
                    <a:pt x="1612836" y="8608212"/>
                  </a:lnTo>
                  <a:lnTo>
                    <a:pt x="1597469" y="8561667"/>
                  </a:lnTo>
                  <a:lnTo>
                    <a:pt x="1569986" y="8518868"/>
                  </a:lnTo>
                  <a:lnTo>
                    <a:pt x="1554568" y="8472145"/>
                  </a:lnTo>
                  <a:lnTo>
                    <a:pt x="1527111" y="8429460"/>
                  </a:lnTo>
                  <a:lnTo>
                    <a:pt x="1308684" y="8091665"/>
                  </a:lnTo>
                  <a:lnTo>
                    <a:pt x="1293304" y="8045043"/>
                  </a:lnTo>
                  <a:lnTo>
                    <a:pt x="1265770" y="8002117"/>
                  </a:lnTo>
                  <a:lnTo>
                    <a:pt x="1250149" y="7954759"/>
                  </a:lnTo>
                  <a:lnTo>
                    <a:pt x="1194904" y="7868386"/>
                  </a:lnTo>
                  <a:lnTo>
                    <a:pt x="1179360" y="7821269"/>
                  </a:lnTo>
                  <a:lnTo>
                    <a:pt x="1151724" y="7778051"/>
                  </a:lnTo>
                  <a:lnTo>
                    <a:pt x="1123302" y="7691882"/>
                  </a:lnTo>
                  <a:lnTo>
                    <a:pt x="1104734" y="7676147"/>
                  </a:lnTo>
                  <a:lnTo>
                    <a:pt x="1082027" y="7607300"/>
                  </a:lnTo>
                  <a:lnTo>
                    <a:pt x="1053934" y="7562697"/>
                  </a:lnTo>
                  <a:lnTo>
                    <a:pt x="1101420" y="7706652"/>
                  </a:lnTo>
                  <a:lnTo>
                    <a:pt x="1037971" y="7514310"/>
                  </a:lnTo>
                  <a:lnTo>
                    <a:pt x="1034148" y="7462164"/>
                  </a:lnTo>
                  <a:lnTo>
                    <a:pt x="1018336" y="7414247"/>
                  </a:lnTo>
                  <a:lnTo>
                    <a:pt x="1007706" y="7260425"/>
                  </a:lnTo>
                  <a:lnTo>
                    <a:pt x="1010056" y="7226998"/>
                  </a:lnTo>
                  <a:lnTo>
                    <a:pt x="1013155" y="7195858"/>
                  </a:lnTo>
                  <a:lnTo>
                    <a:pt x="1029157" y="7163282"/>
                  </a:lnTo>
                  <a:lnTo>
                    <a:pt x="1034021" y="7137489"/>
                  </a:lnTo>
                  <a:lnTo>
                    <a:pt x="1072438" y="7091794"/>
                  </a:lnTo>
                  <a:lnTo>
                    <a:pt x="1098448" y="7049033"/>
                  </a:lnTo>
                  <a:lnTo>
                    <a:pt x="1124204" y="7005510"/>
                  </a:lnTo>
                  <a:lnTo>
                    <a:pt x="1149819" y="6961530"/>
                  </a:lnTo>
                  <a:lnTo>
                    <a:pt x="1163320" y="6921386"/>
                  </a:lnTo>
                  <a:lnTo>
                    <a:pt x="1188935" y="6877418"/>
                  </a:lnTo>
                  <a:lnTo>
                    <a:pt x="1240447" y="6790334"/>
                  </a:lnTo>
                  <a:lnTo>
                    <a:pt x="1266101" y="6746468"/>
                  </a:lnTo>
                  <a:lnTo>
                    <a:pt x="1279563" y="6706209"/>
                  </a:lnTo>
                  <a:lnTo>
                    <a:pt x="1329778" y="6615227"/>
                  </a:lnTo>
                  <a:lnTo>
                    <a:pt x="1354264" y="6567830"/>
                  </a:lnTo>
                  <a:lnTo>
                    <a:pt x="1365262" y="6520078"/>
                  </a:lnTo>
                  <a:lnTo>
                    <a:pt x="1390421" y="6474752"/>
                  </a:lnTo>
                  <a:lnTo>
                    <a:pt x="1403032" y="6431902"/>
                  </a:lnTo>
                  <a:lnTo>
                    <a:pt x="1415262" y="6387897"/>
                  </a:lnTo>
                  <a:lnTo>
                    <a:pt x="1439278" y="6339078"/>
                  </a:lnTo>
                  <a:lnTo>
                    <a:pt x="1474597" y="6202896"/>
                  </a:lnTo>
                  <a:lnTo>
                    <a:pt x="1489417" y="6166764"/>
                  </a:lnTo>
                  <a:lnTo>
                    <a:pt x="1491767" y="6133338"/>
                  </a:lnTo>
                  <a:lnTo>
                    <a:pt x="1505839" y="6094920"/>
                  </a:lnTo>
                  <a:lnTo>
                    <a:pt x="1511427" y="5990234"/>
                  </a:lnTo>
                  <a:lnTo>
                    <a:pt x="1525587" y="5952096"/>
                  </a:lnTo>
                  <a:lnTo>
                    <a:pt x="1527644" y="5917793"/>
                  </a:lnTo>
                  <a:lnTo>
                    <a:pt x="1568221" y="5716498"/>
                  </a:lnTo>
                  <a:lnTo>
                    <a:pt x="1563712" y="5702859"/>
                  </a:lnTo>
                  <a:lnTo>
                    <a:pt x="1571104" y="5684723"/>
                  </a:lnTo>
                  <a:lnTo>
                    <a:pt x="1566443" y="5670575"/>
                  </a:lnTo>
                  <a:lnTo>
                    <a:pt x="1549882" y="5660923"/>
                  </a:lnTo>
                  <a:lnTo>
                    <a:pt x="1541754" y="5636272"/>
                  </a:lnTo>
                  <a:lnTo>
                    <a:pt x="1521434" y="5615229"/>
                  </a:lnTo>
                  <a:lnTo>
                    <a:pt x="1477873" y="5483199"/>
                  </a:lnTo>
                  <a:lnTo>
                    <a:pt x="1457718" y="5462625"/>
                  </a:lnTo>
                  <a:lnTo>
                    <a:pt x="1449527" y="5437822"/>
                  </a:lnTo>
                  <a:lnTo>
                    <a:pt x="1429169" y="5416613"/>
                  </a:lnTo>
                  <a:lnTo>
                    <a:pt x="1401559" y="5373471"/>
                  </a:lnTo>
                  <a:lnTo>
                    <a:pt x="1363243" y="5338381"/>
                  </a:lnTo>
                  <a:lnTo>
                    <a:pt x="1287932" y="5272278"/>
                  </a:lnTo>
                  <a:lnTo>
                    <a:pt x="1285100" y="5263680"/>
                  </a:lnTo>
                  <a:lnTo>
                    <a:pt x="1270622" y="5260327"/>
                  </a:lnTo>
                  <a:lnTo>
                    <a:pt x="1256639" y="5258498"/>
                  </a:lnTo>
                  <a:lnTo>
                    <a:pt x="1243253" y="5258460"/>
                  </a:lnTo>
                  <a:lnTo>
                    <a:pt x="1229423" y="5257076"/>
                  </a:lnTo>
                  <a:lnTo>
                    <a:pt x="1203998" y="5261076"/>
                  </a:lnTo>
                  <a:lnTo>
                    <a:pt x="1191044" y="5262359"/>
                  </a:lnTo>
                  <a:lnTo>
                    <a:pt x="1178483" y="5264797"/>
                  </a:lnTo>
                  <a:lnTo>
                    <a:pt x="1144562" y="5283593"/>
                  </a:lnTo>
                  <a:lnTo>
                    <a:pt x="1108468" y="5336324"/>
                  </a:lnTo>
                  <a:lnTo>
                    <a:pt x="1083322" y="5381726"/>
                  </a:lnTo>
                  <a:lnTo>
                    <a:pt x="1058875" y="5429237"/>
                  </a:lnTo>
                  <a:lnTo>
                    <a:pt x="1035151" y="5478945"/>
                  </a:lnTo>
                  <a:lnTo>
                    <a:pt x="1024255" y="5526951"/>
                  </a:lnTo>
                  <a:lnTo>
                    <a:pt x="1014133" y="5577344"/>
                  </a:lnTo>
                  <a:lnTo>
                    <a:pt x="1004824" y="5630227"/>
                  </a:lnTo>
                  <a:lnTo>
                    <a:pt x="996365" y="5685663"/>
                  </a:lnTo>
                  <a:lnTo>
                    <a:pt x="1002093" y="5784088"/>
                  </a:lnTo>
                  <a:lnTo>
                    <a:pt x="992733" y="5836780"/>
                  </a:lnTo>
                  <a:lnTo>
                    <a:pt x="995324" y="5885180"/>
                  </a:lnTo>
                  <a:lnTo>
                    <a:pt x="985748" y="5937224"/>
                  </a:lnTo>
                  <a:lnTo>
                    <a:pt x="968235" y="6046279"/>
                  </a:lnTo>
                  <a:lnTo>
                    <a:pt x="949629" y="6152032"/>
                  </a:lnTo>
                  <a:lnTo>
                    <a:pt x="930033" y="6254762"/>
                  </a:lnTo>
                  <a:lnTo>
                    <a:pt x="912863" y="6283807"/>
                  </a:lnTo>
                  <a:lnTo>
                    <a:pt x="907542" y="6308217"/>
                  </a:lnTo>
                  <a:lnTo>
                    <a:pt x="901979" y="6331877"/>
                  </a:lnTo>
                  <a:lnTo>
                    <a:pt x="884047" y="6358623"/>
                  </a:lnTo>
                  <a:lnTo>
                    <a:pt x="868426" y="6392329"/>
                  </a:lnTo>
                  <a:lnTo>
                    <a:pt x="838682" y="6423774"/>
                  </a:lnTo>
                  <a:lnTo>
                    <a:pt x="806500" y="6447853"/>
                  </a:lnTo>
                  <a:lnTo>
                    <a:pt x="759447" y="6467386"/>
                  </a:lnTo>
                  <a:lnTo>
                    <a:pt x="722172" y="6475997"/>
                  </a:lnTo>
                  <a:lnTo>
                    <a:pt x="682675" y="6477876"/>
                  </a:lnTo>
                  <a:lnTo>
                    <a:pt x="640905" y="6472885"/>
                  </a:lnTo>
                  <a:lnTo>
                    <a:pt x="596836" y="6460896"/>
                  </a:lnTo>
                  <a:lnTo>
                    <a:pt x="563346" y="6440475"/>
                  </a:lnTo>
                  <a:lnTo>
                    <a:pt x="517296" y="6422504"/>
                  </a:lnTo>
                  <a:lnTo>
                    <a:pt x="482968" y="6399530"/>
                  </a:lnTo>
                  <a:lnTo>
                    <a:pt x="436422" y="6380023"/>
                  </a:lnTo>
                  <a:lnTo>
                    <a:pt x="433438" y="6371006"/>
                  </a:lnTo>
                  <a:lnTo>
                    <a:pt x="417982" y="6364681"/>
                  </a:lnTo>
                  <a:lnTo>
                    <a:pt x="410946" y="6343332"/>
                  </a:lnTo>
                  <a:lnTo>
                    <a:pt x="388505" y="6315875"/>
                  </a:lnTo>
                  <a:lnTo>
                    <a:pt x="378637" y="6285966"/>
                  </a:lnTo>
                  <a:lnTo>
                    <a:pt x="334949" y="6234608"/>
                  </a:lnTo>
                  <a:lnTo>
                    <a:pt x="283438" y="6159525"/>
                  </a:lnTo>
                  <a:lnTo>
                    <a:pt x="177101" y="5837186"/>
                  </a:lnTo>
                  <a:lnTo>
                    <a:pt x="173507" y="5785764"/>
                  </a:lnTo>
                  <a:lnTo>
                    <a:pt x="142189" y="5690857"/>
                  </a:lnTo>
                  <a:lnTo>
                    <a:pt x="141249" y="5677547"/>
                  </a:lnTo>
                  <a:lnTo>
                    <a:pt x="184251" y="5662561"/>
                  </a:lnTo>
                  <a:lnTo>
                    <a:pt x="236816" y="5645480"/>
                  </a:lnTo>
                  <a:lnTo>
                    <a:pt x="289382" y="5628703"/>
                  </a:lnTo>
                  <a:lnTo>
                    <a:pt x="341630" y="5611457"/>
                  </a:lnTo>
                  <a:lnTo>
                    <a:pt x="410311" y="5583555"/>
                  </a:lnTo>
                  <a:lnTo>
                    <a:pt x="475183" y="5545518"/>
                  </a:lnTo>
                  <a:lnTo>
                    <a:pt x="515861" y="5517464"/>
                  </a:lnTo>
                  <a:lnTo>
                    <a:pt x="556704" y="5489753"/>
                  </a:lnTo>
                  <a:lnTo>
                    <a:pt x="597700" y="5462346"/>
                  </a:lnTo>
                  <a:lnTo>
                    <a:pt x="638822" y="5435181"/>
                  </a:lnTo>
                  <a:lnTo>
                    <a:pt x="680021" y="5408180"/>
                  </a:lnTo>
                  <a:lnTo>
                    <a:pt x="762584" y="5354485"/>
                  </a:lnTo>
                  <a:lnTo>
                    <a:pt x="804519" y="5324868"/>
                  </a:lnTo>
                  <a:lnTo>
                    <a:pt x="844181" y="5293106"/>
                  </a:lnTo>
                  <a:lnTo>
                    <a:pt x="881659" y="5259273"/>
                  </a:lnTo>
                  <a:lnTo>
                    <a:pt x="917054" y="5223472"/>
                  </a:lnTo>
                  <a:lnTo>
                    <a:pt x="950468" y="5185765"/>
                  </a:lnTo>
                  <a:lnTo>
                    <a:pt x="982014" y="5146230"/>
                  </a:lnTo>
                  <a:lnTo>
                    <a:pt x="1011758" y="5104968"/>
                  </a:lnTo>
                  <a:lnTo>
                    <a:pt x="1039825" y="5062029"/>
                  </a:lnTo>
                  <a:lnTo>
                    <a:pt x="1065606" y="5017020"/>
                  </a:lnTo>
                  <a:lnTo>
                    <a:pt x="1080249" y="4995227"/>
                  </a:lnTo>
                  <a:lnTo>
                    <a:pt x="1107986" y="4965827"/>
                  </a:lnTo>
                  <a:lnTo>
                    <a:pt x="1126045" y="4930165"/>
                  </a:lnTo>
                  <a:lnTo>
                    <a:pt x="1132840" y="4915954"/>
                  </a:lnTo>
                  <a:lnTo>
                    <a:pt x="1138516" y="4901425"/>
                  </a:lnTo>
                  <a:lnTo>
                    <a:pt x="1143876" y="4886896"/>
                  </a:lnTo>
                  <a:lnTo>
                    <a:pt x="1158113" y="4852340"/>
                  </a:lnTo>
                  <a:lnTo>
                    <a:pt x="1164932" y="4831689"/>
                  </a:lnTo>
                  <a:lnTo>
                    <a:pt x="1169212" y="4810404"/>
                  </a:lnTo>
                  <a:lnTo>
                    <a:pt x="1170482" y="4770691"/>
                  </a:lnTo>
                  <a:lnTo>
                    <a:pt x="1173810" y="4753711"/>
                  </a:lnTo>
                  <a:lnTo>
                    <a:pt x="1179042" y="4737049"/>
                  </a:lnTo>
                  <a:lnTo>
                    <a:pt x="1203883" y="4669434"/>
                  </a:lnTo>
                  <a:lnTo>
                    <a:pt x="1221333" y="4617694"/>
                  </a:lnTo>
                  <a:lnTo>
                    <a:pt x="1237551" y="4565459"/>
                  </a:lnTo>
                  <a:lnTo>
                    <a:pt x="1252562" y="4512907"/>
                  </a:lnTo>
                  <a:lnTo>
                    <a:pt x="1266367" y="4460189"/>
                  </a:lnTo>
                  <a:lnTo>
                    <a:pt x="1277480" y="4413936"/>
                  </a:lnTo>
                  <a:lnTo>
                    <a:pt x="1286865" y="4366577"/>
                  </a:lnTo>
                  <a:lnTo>
                    <a:pt x="1292517" y="4320210"/>
                  </a:lnTo>
                  <a:lnTo>
                    <a:pt x="1292758" y="4318266"/>
                  </a:lnTo>
                  <a:lnTo>
                    <a:pt x="1293418" y="4269156"/>
                  </a:lnTo>
                  <a:lnTo>
                    <a:pt x="1292542" y="4237520"/>
                  </a:lnTo>
                  <a:lnTo>
                    <a:pt x="1292567" y="4203230"/>
                  </a:lnTo>
                  <a:lnTo>
                    <a:pt x="1293888" y="4170261"/>
                  </a:lnTo>
                  <a:lnTo>
                    <a:pt x="1301026" y="4093895"/>
                  </a:lnTo>
                  <a:lnTo>
                    <a:pt x="1303972" y="4050017"/>
                  </a:lnTo>
                  <a:lnTo>
                    <a:pt x="1310741" y="3917531"/>
                  </a:lnTo>
                  <a:lnTo>
                    <a:pt x="1312430" y="3895394"/>
                  </a:lnTo>
                  <a:lnTo>
                    <a:pt x="1321993" y="3824046"/>
                  </a:lnTo>
                  <a:lnTo>
                    <a:pt x="1325994" y="3774757"/>
                  </a:lnTo>
                  <a:lnTo>
                    <a:pt x="1328051" y="3725557"/>
                  </a:lnTo>
                  <a:lnTo>
                    <a:pt x="1328801" y="3676281"/>
                  </a:lnTo>
                  <a:lnTo>
                    <a:pt x="1329016" y="3593782"/>
                  </a:lnTo>
                  <a:lnTo>
                    <a:pt x="1329753" y="3560826"/>
                  </a:lnTo>
                  <a:lnTo>
                    <a:pt x="1330604" y="3546945"/>
                  </a:lnTo>
                  <a:lnTo>
                    <a:pt x="1331772" y="3527856"/>
                  </a:lnTo>
                  <a:lnTo>
                    <a:pt x="1339354" y="3465334"/>
                  </a:lnTo>
                  <a:lnTo>
                    <a:pt x="1340065" y="3459657"/>
                  </a:lnTo>
                  <a:lnTo>
                    <a:pt x="1342859" y="3424732"/>
                  </a:lnTo>
                  <a:lnTo>
                    <a:pt x="1343761" y="3389807"/>
                  </a:lnTo>
                  <a:lnTo>
                    <a:pt x="1342440" y="3354578"/>
                  </a:lnTo>
                  <a:lnTo>
                    <a:pt x="1339926" y="3304883"/>
                  </a:lnTo>
                  <a:lnTo>
                    <a:pt x="1339024" y="3205835"/>
                  </a:lnTo>
                  <a:lnTo>
                    <a:pt x="1337246" y="3156635"/>
                  </a:lnTo>
                  <a:lnTo>
                    <a:pt x="1332293" y="3107753"/>
                  </a:lnTo>
                  <a:lnTo>
                    <a:pt x="1330655" y="3094812"/>
                  </a:lnTo>
                  <a:lnTo>
                    <a:pt x="1330604" y="3081553"/>
                  </a:lnTo>
                  <a:lnTo>
                    <a:pt x="1331823" y="3068294"/>
                  </a:lnTo>
                  <a:lnTo>
                    <a:pt x="1333982" y="3055353"/>
                  </a:lnTo>
                  <a:lnTo>
                    <a:pt x="1339354" y="3009658"/>
                  </a:lnTo>
                  <a:lnTo>
                    <a:pt x="1345425" y="2917685"/>
                  </a:lnTo>
                  <a:lnTo>
                    <a:pt x="1349832" y="2872117"/>
                  </a:lnTo>
                  <a:lnTo>
                    <a:pt x="1357655" y="2827121"/>
                  </a:lnTo>
                  <a:lnTo>
                    <a:pt x="1358684" y="2780500"/>
                  </a:lnTo>
                  <a:lnTo>
                    <a:pt x="1363357" y="2734360"/>
                  </a:lnTo>
                  <a:lnTo>
                    <a:pt x="1370253" y="2688526"/>
                  </a:lnTo>
                  <a:lnTo>
                    <a:pt x="1386687" y="2588895"/>
                  </a:lnTo>
                  <a:lnTo>
                    <a:pt x="1396034" y="2535161"/>
                  </a:lnTo>
                  <a:lnTo>
                    <a:pt x="1406042" y="2481618"/>
                  </a:lnTo>
                  <a:lnTo>
                    <a:pt x="1416761" y="2428214"/>
                  </a:lnTo>
                  <a:lnTo>
                    <a:pt x="1428229" y="2374912"/>
                  </a:lnTo>
                  <a:lnTo>
                    <a:pt x="1440484" y="2321649"/>
                  </a:lnTo>
                  <a:lnTo>
                    <a:pt x="1450340" y="2281047"/>
                  </a:lnTo>
                  <a:lnTo>
                    <a:pt x="1460982" y="2240292"/>
                  </a:lnTo>
                  <a:lnTo>
                    <a:pt x="1470685" y="2199221"/>
                  </a:lnTo>
                  <a:lnTo>
                    <a:pt x="1477683" y="2157666"/>
                  </a:lnTo>
                  <a:lnTo>
                    <a:pt x="1484718" y="2110359"/>
                  </a:lnTo>
                  <a:lnTo>
                    <a:pt x="1493367" y="2063623"/>
                  </a:lnTo>
                  <a:lnTo>
                    <a:pt x="1503248" y="2017204"/>
                  </a:lnTo>
                  <a:lnTo>
                    <a:pt x="1513928" y="1970874"/>
                  </a:lnTo>
                  <a:lnTo>
                    <a:pt x="1537004" y="1876082"/>
                  </a:lnTo>
                  <a:lnTo>
                    <a:pt x="1550682" y="1828507"/>
                  </a:lnTo>
                  <a:lnTo>
                    <a:pt x="1566164" y="1781594"/>
                  </a:lnTo>
                  <a:lnTo>
                    <a:pt x="1583499" y="1735251"/>
                  </a:lnTo>
                  <a:lnTo>
                    <a:pt x="1619897" y="1648523"/>
                  </a:lnTo>
                  <a:lnTo>
                    <a:pt x="1635747" y="1607185"/>
                  </a:lnTo>
                  <a:lnTo>
                    <a:pt x="1650326" y="1565529"/>
                  </a:lnTo>
                  <a:lnTo>
                    <a:pt x="1663636" y="1523707"/>
                  </a:lnTo>
                  <a:lnTo>
                    <a:pt x="1677593" y="1478343"/>
                  </a:lnTo>
                  <a:lnTo>
                    <a:pt x="1692440" y="1433487"/>
                  </a:lnTo>
                  <a:lnTo>
                    <a:pt x="1708226" y="1389100"/>
                  </a:lnTo>
                  <a:lnTo>
                    <a:pt x="1725002" y="1345145"/>
                  </a:lnTo>
                  <a:lnTo>
                    <a:pt x="1742808" y="1301559"/>
                  </a:lnTo>
                  <a:lnTo>
                    <a:pt x="1761693" y="1258303"/>
                  </a:lnTo>
                  <a:lnTo>
                    <a:pt x="1781327" y="1216723"/>
                  </a:lnTo>
                  <a:lnTo>
                    <a:pt x="1801533" y="1175232"/>
                  </a:lnTo>
                  <a:lnTo>
                    <a:pt x="1863128" y="1052055"/>
                  </a:lnTo>
                  <a:lnTo>
                    <a:pt x="1913001" y="983589"/>
                  </a:lnTo>
                  <a:lnTo>
                    <a:pt x="1946008" y="945642"/>
                  </a:lnTo>
                  <a:lnTo>
                    <a:pt x="1980857" y="909574"/>
                  </a:lnTo>
                  <a:lnTo>
                    <a:pt x="2017636" y="875525"/>
                  </a:lnTo>
                  <a:lnTo>
                    <a:pt x="2056422" y="843610"/>
                  </a:lnTo>
                  <a:lnTo>
                    <a:pt x="2097303" y="813943"/>
                  </a:lnTo>
                  <a:lnTo>
                    <a:pt x="2140381" y="786638"/>
                  </a:lnTo>
                  <a:lnTo>
                    <a:pt x="2184679" y="761415"/>
                  </a:lnTo>
                  <a:lnTo>
                    <a:pt x="2228494" y="735711"/>
                  </a:lnTo>
                  <a:lnTo>
                    <a:pt x="2271369" y="708418"/>
                  </a:lnTo>
                  <a:lnTo>
                    <a:pt x="2312809" y="678446"/>
                  </a:lnTo>
                  <a:lnTo>
                    <a:pt x="2342261" y="654900"/>
                  </a:lnTo>
                  <a:lnTo>
                    <a:pt x="2372195" y="632167"/>
                  </a:lnTo>
                  <a:lnTo>
                    <a:pt x="2432837" y="587146"/>
                  </a:lnTo>
                  <a:lnTo>
                    <a:pt x="2471585" y="560527"/>
                  </a:lnTo>
                  <a:lnTo>
                    <a:pt x="2520797" y="536676"/>
                  </a:lnTo>
                  <a:lnTo>
                    <a:pt x="2556675" y="520166"/>
                  </a:lnTo>
                  <a:lnTo>
                    <a:pt x="2593175" y="504609"/>
                  </a:lnTo>
                  <a:lnTo>
                    <a:pt x="2630640" y="490791"/>
                  </a:lnTo>
                  <a:lnTo>
                    <a:pt x="2679255" y="473202"/>
                  </a:lnTo>
                  <a:lnTo>
                    <a:pt x="2727121" y="454291"/>
                  </a:lnTo>
                  <a:lnTo>
                    <a:pt x="2774327" y="434162"/>
                  </a:lnTo>
                  <a:lnTo>
                    <a:pt x="2820974" y="412902"/>
                  </a:lnTo>
                  <a:lnTo>
                    <a:pt x="2867152" y="390613"/>
                  </a:lnTo>
                  <a:lnTo>
                    <a:pt x="2912961" y="367385"/>
                  </a:lnTo>
                  <a:lnTo>
                    <a:pt x="2947797" y="347649"/>
                  </a:lnTo>
                  <a:lnTo>
                    <a:pt x="2981210" y="326174"/>
                  </a:lnTo>
                  <a:lnTo>
                    <a:pt x="3013037" y="302475"/>
                  </a:lnTo>
                  <a:lnTo>
                    <a:pt x="3043123" y="276098"/>
                  </a:lnTo>
                  <a:lnTo>
                    <a:pt x="3079851" y="240614"/>
                  </a:lnTo>
                  <a:lnTo>
                    <a:pt x="3116973" y="205308"/>
                  </a:lnTo>
                  <a:lnTo>
                    <a:pt x="3154502" y="170319"/>
                  </a:lnTo>
                  <a:lnTo>
                    <a:pt x="3192437" y="135813"/>
                  </a:lnTo>
                  <a:lnTo>
                    <a:pt x="3230778" y="101968"/>
                  </a:lnTo>
                  <a:lnTo>
                    <a:pt x="3266706" y="70523"/>
                  </a:lnTo>
                  <a:lnTo>
                    <a:pt x="3301784" y="38658"/>
                  </a:lnTo>
                  <a:lnTo>
                    <a:pt x="3336010" y="6235"/>
                  </a:lnTo>
                  <a:lnTo>
                    <a:pt x="3342309" y="0"/>
                  </a:lnTo>
                  <a:close/>
                </a:path>
              </a:pathLst>
            </a:custGeom>
            <a:solidFill>
              <a:srgbClr val="d49d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82" name="object 6" descr=""/>
            <p:cNvPicPr/>
            <p:nvPr/>
          </p:nvPicPr>
          <p:blipFill>
            <a:blip r:embed="rId1"/>
            <a:stretch/>
          </p:blipFill>
          <p:spPr>
            <a:xfrm>
              <a:off x="2666160" y="2147040"/>
              <a:ext cx="190080" cy="190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3" name="object 7" descr=""/>
            <p:cNvPicPr/>
            <p:nvPr/>
          </p:nvPicPr>
          <p:blipFill>
            <a:blip r:embed="rId2"/>
            <a:stretch/>
          </p:blipFill>
          <p:spPr>
            <a:xfrm>
              <a:off x="2666160" y="4089960"/>
              <a:ext cx="190080" cy="190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4" name="object 8" descr=""/>
            <p:cNvPicPr/>
            <p:nvPr/>
          </p:nvPicPr>
          <p:blipFill>
            <a:blip r:embed="rId3"/>
            <a:stretch/>
          </p:blipFill>
          <p:spPr>
            <a:xfrm>
              <a:off x="2666160" y="6033240"/>
              <a:ext cx="190080" cy="190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5" name="object 9" descr=""/>
            <p:cNvPicPr/>
            <p:nvPr/>
          </p:nvPicPr>
          <p:blipFill>
            <a:blip r:embed="rId4"/>
            <a:stretch/>
          </p:blipFill>
          <p:spPr>
            <a:xfrm>
              <a:off x="2666160" y="7976160"/>
              <a:ext cx="190080" cy="190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6" name="object 10"/>
          <p:cNvSpPr/>
          <p:nvPr/>
        </p:nvSpPr>
        <p:spPr>
          <a:xfrm>
            <a:off x="3104640" y="1571040"/>
            <a:ext cx="12675600" cy="77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32000"/>
              </a:lnSpc>
              <a:spcBef>
                <a:spcPts val="96"/>
              </a:spcBef>
            </a:pPr>
            <a:r>
              <a:rPr b="1" lang="fr-FR" sz="4800" spc="83" strike="noStrike">
                <a:solidFill>
                  <a:srgbClr val="000000"/>
                </a:solidFill>
                <a:latin typeface="Roboto"/>
              </a:rPr>
              <a:t>Permet</a:t>
            </a:r>
            <a:r>
              <a:rPr b="1" lang="fr-FR" sz="48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72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8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109" strike="noStrike">
                <a:solidFill>
                  <a:srgbClr val="000000"/>
                </a:solidFill>
                <a:latin typeface="Roboto"/>
              </a:rPr>
              <a:t>créer</a:t>
            </a:r>
            <a:r>
              <a:rPr b="1" lang="fr-FR" sz="48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9" strike="noStrike">
                <a:solidFill>
                  <a:srgbClr val="000000"/>
                </a:solidFill>
                <a:latin typeface="Roboto"/>
              </a:rPr>
              <a:t>un</a:t>
            </a:r>
            <a:r>
              <a:rPr b="1" lang="fr-FR" sz="48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43" strike="noStrike">
                <a:solidFill>
                  <a:srgbClr val="000000"/>
                </a:solidFill>
                <a:latin typeface="Roboto"/>
              </a:rPr>
              <a:t>objet</a:t>
            </a:r>
            <a:r>
              <a:rPr b="1" lang="fr-FR" sz="48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24" strike="noStrike">
                <a:solidFill>
                  <a:srgbClr val="000000"/>
                </a:solidFill>
                <a:latin typeface="Roboto"/>
              </a:rPr>
              <a:t>dont</a:t>
            </a:r>
            <a:r>
              <a:rPr b="1" lang="fr-FR" sz="4800" spc="10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69" strike="noStrike">
                <a:solidFill>
                  <a:srgbClr val="000000"/>
                </a:solidFill>
                <a:latin typeface="Roboto"/>
              </a:rPr>
              <a:t>le</a:t>
            </a:r>
            <a:r>
              <a:rPr b="1" lang="fr-FR" sz="48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38" strike="noStrike">
                <a:solidFill>
                  <a:srgbClr val="000000"/>
                </a:solidFill>
                <a:latin typeface="Roboto"/>
              </a:rPr>
              <a:t>type</a:t>
            </a:r>
            <a:r>
              <a:rPr b="1" lang="fr-FR" sz="48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69" strike="noStrike">
                <a:solidFill>
                  <a:srgbClr val="000000"/>
                </a:solidFill>
                <a:latin typeface="Roboto"/>
              </a:rPr>
              <a:t>dépend </a:t>
            </a:r>
            <a:r>
              <a:rPr b="1" lang="fr-FR" sz="4800" spc="-1180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18" strike="noStrike">
                <a:solidFill>
                  <a:srgbClr val="000000"/>
                </a:solidFill>
                <a:latin typeface="Roboto"/>
              </a:rPr>
              <a:t>du</a:t>
            </a:r>
            <a:r>
              <a:rPr b="1" lang="fr-FR" sz="48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58" strike="noStrike">
                <a:solidFill>
                  <a:srgbClr val="000000"/>
                </a:solidFill>
                <a:latin typeface="Roboto"/>
              </a:rPr>
              <a:t>contexte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2000"/>
              </a:lnSpc>
            </a:pPr>
            <a:r>
              <a:rPr b="1" lang="fr-FR" sz="4800" spc="77" strike="noStrike">
                <a:solidFill>
                  <a:srgbClr val="000000"/>
                </a:solidFill>
                <a:latin typeface="Roboto"/>
              </a:rPr>
              <a:t>Cet</a:t>
            </a:r>
            <a:r>
              <a:rPr b="1" lang="fr-FR" sz="48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43" strike="noStrike">
                <a:solidFill>
                  <a:srgbClr val="000000"/>
                </a:solidFill>
                <a:latin typeface="Roboto"/>
              </a:rPr>
              <a:t>objet</a:t>
            </a:r>
            <a:r>
              <a:rPr b="1" lang="fr-FR" sz="4800" spc="10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32" strike="noStrike">
                <a:solidFill>
                  <a:srgbClr val="000000"/>
                </a:solidFill>
                <a:latin typeface="Roboto"/>
              </a:rPr>
              <a:t>fait</a:t>
            </a:r>
            <a:r>
              <a:rPr b="1" lang="fr-FR" sz="48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58" strike="noStrike">
                <a:solidFill>
                  <a:srgbClr val="000000"/>
                </a:solidFill>
                <a:latin typeface="Roboto"/>
              </a:rPr>
              <a:t>partie</a:t>
            </a:r>
            <a:r>
              <a:rPr b="1" lang="fr-FR" sz="4800" spc="10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-21" strike="noStrike">
                <a:solidFill>
                  <a:srgbClr val="000000"/>
                </a:solidFill>
                <a:latin typeface="Roboto"/>
              </a:rPr>
              <a:t>d’un</a:t>
            </a:r>
            <a:r>
              <a:rPr b="1" lang="fr-FR" sz="4800" spc="10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72" strike="noStrike">
                <a:solidFill>
                  <a:srgbClr val="000000"/>
                </a:solidFill>
                <a:latin typeface="Roboto"/>
              </a:rPr>
              <a:t>ensemble</a:t>
            </a:r>
            <a:r>
              <a:rPr b="1" lang="fr-FR" sz="48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72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800" spc="10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32" strike="noStrike">
                <a:solidFill>
                  <a:srgbClr val="000000"/>
                </a:solidFill>
                <a:latin typeface="Roboto"/>
              </a:rPr>
              <a:t>sous </a:t>
            </a:r>
            <a:r>
              <a:rPr b="1" lang="fr-FR" sz="4800" spc="-1180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58" strike="noStrike">
                <a:solidFill>
                  <a:srgbClr val="000000"/>
                </a:solidFill>
                <a:latin typeface="Roboto"/>
              </a:rPr>
              <a:t>classe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2000"/>
              </a:lnSpc>
            </a:pPr>
            <a:r>
              <a:rPr b="1" lang="fr-FR" sz="4800" spc="9" strike="noStrike">
                <a:solidFill>
                  <a:srgbClr val="000000"/>
                </a:solidFill>
                <a:latin typeface="Roboto"/>
              </a:rPr>
              <a:t>L’objet</a:t>
            </a:r>
            <a:r>
              <a:rPr b="1" lang="fr-FR" sz="48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72" strike="noStrike">
                <a:solidFill>
                  <a:srgbClr val="000000"/>
                </a:solidFill>
                <a:latin typeface="Roboto"/>
              </a:rPr>
              <a:t>retourné</a:t>
            </a:r>
            <a:r>
              <a:rPr b="1" lang="fr-FR" sz="48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49" strike="noStrike">
                <a:solidFill>
                  <a:srgbClr val="000000"/>
                </a:solidFill>
                <a:latin typeface="Roboto"/>
              </a:rPr>
              <a:t>est</a:t>
            </a:r>
            <a:r>
              <a:rPr b="1" lang="fr-FR" sz="48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38" strike="noStrike">
                <a:solidFill>
                  <a:srgbClr val="000000"/>
                </a:solidFill>
                <a:latin typeface="Roboto"/>
              </a:rPr>
              <a:t>toujours</a:t>
            </a:r>
            <a:r>
              <a:rPr b="1" lang="fr-FR" sz="48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18" strike="noStrike">
                <a:solidFill>
                  <a:srgbClr val="000000"/>
                </a:solidFill>
                <a:latin typeface="Roboto"/>
              </a:rPr>
              <a:t>du</a:t>
            </a:r>
            <a:r>
              <a:rPr b="1" lang="fr-FR" sz="48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38" strike="noStrike">
                <a:solidFill>
                  <a:srgbClr val="000000"/>
                </a:solidFill>
                <a:latin typeface="Roboto"/>
              </a:rPr>
              <a:t>type</a:t>
            </a:r>
            <a:r>
              <a:rPr b="1" lang="fr-FR" sz="48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72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8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24" strike="noStrike">
                <a:solidFill>
                  <a:srgbClr val="000000"/>
                </a:solidFill>
                <a:latin typeface="Roboto"/>
              </a:rPr>
              <a:t>la </a:t>
            </a:r>
            <a:r>
              <a:rPr b="1" lang="fr-FR" sz="4800" spc="-1180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58" strike="noStrike">
                <a:solidFill>
                  <a:srgbClr val="000000"/>
                </a:solidFill>
                <a:latin typeface="Roboto"/>
              </a:rPr>
              <a:t>classe</a:t>
            </a:r>
            <a:r>
              <a:rPr b="1" lang="fr-FR" sz="48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103" strike="noStrike">
                <a:solidFill>
                  <a:srgbClr val="000000"/>
                </a:solidFill>
                <a:latin typeface="Roboto"/>
              </a:rPr>
              <a:t>mère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2000"/>
              </a:lnSpc>
            </a:pPr>
            <a:r>
              <a:rPr b="1" lang="fr-FR" sz="4800" spc="38" strike="noStrike">
                <a:solidFill>
                  <a:srgbClr val="000000"/>
                </a:solidFill>
                <a:latin typeface="Roboto"/>
              </a:rPr>
              <a:t>Le</a:t>
            </a:r>
            <a:r>
              <a:rPr b="1" lang="fr-FR" sz="48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52" strike="noStrike">
                <a:solidFill>
                  <a:srgbClr val="d49d25"/>
                </a:solidFill>
                <a:latin typeface="Roboto"/>
              </a:rPr>
              <a:t>polymorphisme</a:t>
            </a:r>
            <a:r>
              <a:rPr b="1" lang="fr-FR" sz="4800" spc="97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800" spc="77" strike="noStrike">
                <a:solidFill>
                  <a:srgbClr val="000000"/>
                </a:solidFill>
                <a:latin typeface="Roboto"/>
              </a:rPr>
              <a:t>permet</a:t>
            </a:r>
            <a:r>
              <a:rPr b="1" lang="fr-FR" sz="48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72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8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69" strike="noStrike">
                <a:solidFill>
                  <a:srgbClr val="000000"/>
                </a:solidFill>
                <a:latin typeface="Roboto"/>
              </a:rPr>
              <a:t>spécialiser</a:t>
            </a:r>
            <a:r>
              <a:rPr b="1" lang="fr-FR" sz="48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58" strike="noStrike">
                <a:solidFill>
                  <a:srgbClr val="000000"/>
                </a:solidFill>
                <a:latin typeface="Roboto"/>
              </a:rPr>
              <a:t>les </a:t>
            </a:r>
            <a:r>
              <a:rPr b="1" lang="fr-FR" sz="4800" spc="-1180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800" spc="52" strike="noStrike">
                <a:solidFill>
                  <a:srgbClr val="000000"/>
                </a:solidFill>
                <a:latin typeface="Roboto"/>
              </a:rPr>
              <a:t>traitements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167520" y="449280"/>
            <a:ext cx="8412480" cy="20242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6600" spc="868" strike="noStrike">
                <a:solidFill>
                  <a:srgbClr val="d49d25"/>
                </a:solidFill>
                <a:latin typeface="SimSun"/>
              </a:rPr>
              <a:t>L</a:t>
            </a:r>
            <a:r>
              <a:rPr b="0" lang="fr-FR" sz="6600" spc="-202" strike="noStrike">
                <a:solidFill>
                  <a:srgbClr val="d49d25"/>
                </a:solidFill>
                <a:latin typeface="SimSun"/>
              </a:rPr>
              <a:t>e</a:t>
            </a:r>
            <a:r>
              <a:rPr b="0" lang="fr-FR" sz="6600" spc="-1756" strike="noStrike">
                <a:solidFill>
                  <a:srgbClr val="d49d25"/>
                </a:solidFill>
                <a:latin typeface="SimSun"/>
              </a:rPr>
              <a:t> </a:t>
            </a:r>
            <a:r>
              <a:rPr b="0" lang="fr-FR" sz="6600" spc="477" strike="noStrike">
                <a:solidFill>
                  <a:srgbClr val="d49d25"/>
                </a:solidFill>
                <a:latin typeface="SimSun"/>
              </a:rPr>
              <a:t>p</a:t>
            </a:r>
            <a:r>
              <a:rPr b="0" lang="fr-FR" sz="6600" spc="-46" strike="noStrike">
                <a:solidFill>
                  <a:srgbClr val="d49d25"/>
                </a:solidFill>
                <a:latin typeface="SimSun"/>
              </a:rPr>
              <a:t>a</a:t>
            </a:r>
            <a:r>
              <a:rPr b="0" lang="fr-FR" sz="6600" spc="-1106" strike="noStrike">
                <a:solidFill>
                  <a:srgbClr val="d49d25"/>
                </a:solidFill>
                <a:latin typeface="SimSun"/>
              </a:rPr>
              <a:t>t</a:t>
            </a:r>
            <a:r>
              <a:rPr b="0" lang="fr-FR" sz="6600" spc="-735" strike="noStrike">
                <a:solidFill>
                  <a:srgbClr val="d49d25"/>
                </a:solidFill>
                <a:latin typeface="SimSun"/>
              </a:rPr>
              <a:t>r</a:t>
            </a:r>
            <a:r>
              <a:rPr b="0" lang="fr-FR" sz="6600" spc="267" strike="noStrike">
                <a:solidFill>
                  <a:srgbClr val="d49d25"/>
                </a:solidFill>
                <a:latin typeface="SimSun"/>
              </a:rPr>
              <a:t>o</a:t>
            </a:r>
            <a:r>
              <a:rPr b="0" lang="fr-FR" sz="6600" spc="562" strike="noStrike">
                <a:solidFill>
                  <a:srgbClr val="d49d25"/>
                </a:solidFill>
                <a:latin typeface="SimSun"/>
              </a:rPr>
              <a:t>n</a:t>
            </a:r>
            <a:r>
              <a:rPr b="0" lang="fr-FR" sz="6600" spc="-1756" strike="noStrike">
                <a:solidFill>
                  <a:srgbClr val="d49d25"/>
                </a:solidFill>
                <a:latin typeface="SimSun"/>
              </a:rPr>
              <a:t> </a:t>
            </a:r>
            <a:r>
              <a:rPr b="0" lang="fr-FR" sz="6600" spc="758" strike="noStrike">
                <a:solidFill>
                  <a:srgbClr val="d49d25"/>
                </a:solidFill>
                <a:latin typeface="SimSun"/>
              </a:rPr>
              <a:t>F</a:t>
            </a:r>
            <a:r>
              <a:rPr b="0" lang="fr-FR" sz="6600" spc="-46" strike="noStrike">
                <a:solidFill>
                  <a:srgbClr val="d49d25"/>
                </a:solidFill>
                <a:latin typeface="SimSun"/>
              </a:rPr>
              <a:t>a</a:t>
            </a:r>
            <a:r>
              <a:rPr b="0" lang="fr-FR" sz="6600" spc="-151" strike="noStrike">
                <a:solidFill>
                  <a:srgbClr val="d49d25"/>
                </a:solidFill>
                <a:latin typeface="SimSun"/>
              </a:rPr>
              <a:t>c</a:t>
            </a:r>
            <a:r>
              <a:rPr b="0" lang="fr-FR" sz="6600" spc="-1106" strike="noStrike">
                <a:solidFill>
                  <a:srgbClr val="d49d25"/>
                </a:solidFill>
                <a:latin typeface="SimSun"/>
              </a:rPr>
              <a:t>t</a:t>
            </a:r>
            <a:r>
              <a:rPr b="0" lang="fr-FR" sz="6600" spc="267" strike="noStrike">
                <a:solidFill>
                  <a:srgbClr val="d49d25"/>
                </a:solidFill>
                <a:latin typeface="SimSun"/>
              </a:rPr>
              <a:t>o</a:t>
            </a:r>
            <a:r>
              <a:rPr b="0" lang="fr-FR" sz="6600" spc="-735" strike="noStrike">
                <a:solidFill>
                  <a:srgbClr val="d49d25"/>
                </a:solidFill>
                <a:latin typeface="SimSun"/>
              </a:rPr>
              <a:t>r</a:t>
            </a:r>
            <a:r>
              <a:rPr b="0" lang="fr-FR" sz="6600" spc="-80" strike="noStrike">
                <a:solidFill>
                  <a:srgbClr val="d49d25"/>
                </a:solidFill>
                <a:latin typeface="SimSun"/>
              </a:rPr>
              <a:t>y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object 3"/>
          <p:cNvSpPr/>
          <p:nvPr/>
        </p:nvSpPr>
        <p:spPr>
          <a:xfrm>
            <a:off x="15396480" y="0"/>
            <a:ext cx="2900880" cy="10288440"/>
          </a:xfrm>
          <a:custGeom>
            <a:avLst/>
            <a:gdLst>
              <a:gd name="textAreaLeft" fmla="*/ 0 w 2900880"/>
              <a:gd name="textAreaRight" fmla="*/ 2901240 w 290088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9" name="object 4"/>
          <p:cNvGrpSpPr/>
          <p:nvPr/>
        </p:nvGrpSpPr>
        <p:grpSpPr>
          <a:xfrm>
            <a:off x="-7200" y="0"/>
            <a:ext cx="3342240" cy="10290600"/>
            <a:chOff x="-7200" y="0"/>
            <a:chExt cx="3342240" cy="10290600"/>
          </a:xfrm>
        </p:grpSpPr>
        <p:sp>
          <p:nvSpPr>
            <p:cNvPr id="90" name="object 5"/>
            <p:cNvSpPr/>
            <p:nvPr/>
          </p:nvSpPr>
          <p:spPr>
            <a:xfrm>
              <a:off x="-7200" y="0"/>
              <a:ext cx="3342240" cy="10290600"/>
            </a:xfrm>
            <a:custGeom>
              <a:avLst/>
              <a:gdLst>
                <a:gd name="textAreaLeft" fmla="*/ 0 w 3342240"/>
                <a:gd name="textAreaRight" fmla="*/ 3342600 w 3342240"/>
                <a:gd name="textAreaTop" fmla="*/ 0 h 10290600"/>
                <a:gd name="textAreaBottom" fmla="*/ 10290960 h 10290600"/>
              </a:gdLst>
              <a:ahLst/>
              <a:rect l="textAreaLeft" t="textAreaTop" r="textAreaRight" b="textAreaBottom"/>
              <a:pathLst>
                <a:path w="3342640" h="10290810">
                  <a:moveTo>
                    <a:pt x="1516786" y="5560580"/>
                  </a:moveTo>
                  <a:lnTo>
                    <a:pt x="1502625" y="5517693"/>
                  </a:lnTo>
                  <a:lnTo>
                    <a:pt x="1485938" y="5507621"/>
                  </a:lnTo>
                  <a:lnTo>
                    <a:pt x="1513103" y="5589968"/>
                  </a:lnTo>
                  <a:lnTo>
                    <a:pt x="1516786" y="5560580"/>
                  </a:lnTo>
                  <a:close/>
                </a:path>
                <a:path w="3342640" h="10290810">
                  <a:moveTo>
                    <a:pt x="3342309" y="0"/>
                  </a:moveTo>
                  <a:lnTo>
                    <a:pt x="7340" y="0"/>
                  </a:lnTo>
                  <a:lnTo>
                    <a:pt x="7340" y="5200993"/>
                  </a:lnTo>
                  <a:lnTo>
                    <a:pt x="0" y="5178730"/>
                  </a:lnTo>
                  <a:lnTo>
                    <a:pt x="469" y="5301754"/>
                  </a:lnTo>
                  <a:lnTo>
                    <a:pt x="2324" y="5793829"/>
                  </a:lnTo>
                  <a:lnTo>
                    <a:pt x="9804" y="5816536"/>
                  </a:lnTo>
                  <a:lnTo>
                    <a:pt x="13271" y="5867603"/>
                  </a:lnTo>
                  <a:lnTo>
                    <a:pt x="139268" y="6249505"/>
                  </a:lnTo>
                  <a:lnTo>
                    <a:pt x="166268" y="6290818"/>
                  </a:lnTo>
                  <a:lnTo>
                    <a:pt x="204851" y="6326695"/>
                  </a:lnTo>
                  <a:lnTo>
                    <a:pt x="242938" y="6361062"/>
                  </a:lnTo>
                  <a:lnTo>
                    <a:pt x="280517" y="6393878"/>
                  </a:lnTo>
                  <a:lnTo>
                    <a:pt x="317741" y="6425679"/>
                  </a:lnTo>
                  <a:lnTo>
                    <a:pt x="366293" y="6451206"/>
                  </a:lnTo>
                  <a:lnTo>
                    <a:pt x="413867" y="6473812"/>
                  </a:lnTo>
                  <a:lnTo>
                    <a:pt x="460273" y="6492849"/>
                  </a:lnTo>
                  <a:lnTo>
                    <a:pt x="517334" y="6503670"/>
                  </a:lnTo>
                  <a:lnTo>
                    <a:pt x="546442" y="6510858"/>
                  </a:lnTo>
                  <a:lnTo>
                    <a:pt x="576033" y="6519443"/>
                  </a:lnTo>
                  <a:lnTo>
                    <a:pt x="617918" y="6524815"/>
                  </a:lnTo>
                  <a:lnTo>
                    <a:pt x="647788" y="6534290"/>
                  </a:lnTo>
                  <a:lnTo>
                    <a:pt x="689952" y="6540462"/>
                  </a:lnTo>
                  <a:lnTo>
                    <a:pt x="718667" y="6546431"/>
                  </a:lnTo>
                  <a:lnTo>
                    <a:pt x="758177" y="6544589"/>
                  </a:lnTo>
                  <a:lnTo>
                    <a:pt x="796556" y="6539331"/>
                  </a:lnTo>
                  <a:lnTo>
                    <a:pt x="858189" y="6523456"/>
                  </a:lnTo>
                  <a:lnTo>
                    <a:pt x="893356" y="6508458"/>
                  </a:lnTo>
                  <a:lnTo>
                    <a:pt x="938161" y="6482093"/>
                  </a:lnTo>
                  <a:lnTo>
                    <a:pt x="980414" y="6448057"/>
                  </a:lnTo>
                  <a:lnTo>
                    <a:pt x="1007986" y="6410007"/>
                  </a:lnTo>
                  <a:lnTo>
                    <a:pt x="1032827" y="6363665"/>
                  </a:lnTo>
                  <a:lnTo>
                    <a:pt x="1046226" y="6323241"/>
                  </a:lnTo>
                  <a:lnTo>
                    <a:pt x="1059091" y="6281153"/>
                  </a:lnTo>
                  <a:lnTo>
                    <a:pt x="1071537" y="6237795"/>
                  </a:lnTo>
                  <a:lnTo>
                    <a:pt x="1083691" y="6193548"/>
                  </a:lnTo>
                  <a:lnTo>
                    <a:pt x="1103210" y="6131141"/>
                  </a:lnTo>
                  <a:lnTo>
                    <a:pt x="1113967" y="6082652"/>
                  </a:lnTo>
                  <a:lnTo>
                    <a:pt x="1115225" y="6005411"/>
                  </a:lnTo>
                  <a:lnTo>
                    <a:pt x="1126896" y="5959691"/>
                  </a:lnTo>
                  <a:lnTo>
                    <a:pt x="1123823" y="5909869"/>
                  </a:lnTo>
                  <a:lnTo>
                    <a:pt x="1116609" y="5847448"/>
                  </a:lnTo>
                  <a:lnTo>
                    <a:pt x="1119886" y="5816841"/>
                  </a:lnTo>
                  <a:lnTo>
                    <a:pt x="1110056" y="5787034"/>
                  </a:lnTo>
                  <a:lnTo>
                    <a:pt x="1113878" y="5717552"/>
                  </a:lnTo>
                  <a:lnTo>
                    <a:pt x="1112850" y="5673928"/>
                  </a:lnTo>
                  <a:lnTo>
                    <a:pt x="1123899" y="5626316"/>
                  </a:lnTo>
                  <a:lnTo>
                    <a:pt x="1121854" y="5539041"/>
                  </a:lnTo>
                  <a:lnTo>
                    <a:pt x="1134148" y="5495264"/>
                  </a:lnTo>
                  <a:lnTo>
                    <a:pt x="1134935" y="5457114"/>
                  </a:lnTo>
                  <a:lnTo>
                    <a:pt x="1148372" y="5416766"/>
                  </a:lnTo>
                  <a:lnTo>
                    <a:pt x="1162443" y="5378323"/>
                  </a:lnTo>
                  <a:lnTo>
                    <a:pt x="1205598" y="5346979"/>
                  </a:lnTo>
                  <a:lnTo>
                    <a:pt x="1220914" y="5352897"/>
                  </a:lnTo>
                  <a:lnTo>
                    <a:pt x="1239723" y="5369357"/>
                  </a:lnTo>
                  <a:lnTo>
                    <a:pt x="1260919" y="5393067"/>
                  </a:lnTo>
                  <a:lnTo>
                    <a:pt x="1270177" y="5421134"/>
                  </a:lnTo>
                  <a:lnTo>
                    <a:pt x="1291564" y="5445468"/>
                  </a:lnTo>
                  <a:lnTo>
                    <a:pt x="1346250" y="5611203"/>
                  </a:lnTo>
                  <a:lnTo>
                    <a:pt x="1349286" y="5660936"/>
                  </a:lnTo>
                  <a:lnTo>
                    <a:pt x="1365008" y="5708574"/>
                  </a:lnTo>
                  <a:lnTo>
                    <a:pt x="1374038" y="5857570"/>
                  </a:lnTo>
                  <a:lnTo>
                    <a:pt x="1364132" y="5908599"/>
                  </a:lnTo>
                  <a:lnTo>
                    <a:pt x="1356169" y="5925020"/>
                  </a:lnTo>
                  <a:lnTo>
                    <a:pt x="1360398" y="5937834"/>
                  </a:lnTo>
                  <a:lnTo>
                    <a:pt x="1352651" y="5954877"/>
                  </a:lnTo>
                  <a:lnTo>
                    <a:pt x="1357007" y="5968085"/>
                  </a:lnTo>
                  <a:lnTo>
                    <a:pt x="1326642" y="6119241"/>
                  </a:lnTo>
                  <a:lnTo>
                    <a:pt x="1316101" y="6168377"/>
                  </a:lnTo>
                  <a:lnTo>
                    <a:pt x="1305280" y="6216662"/>
                  </a:lnTo>
                  <a:lnTo>
                    <a:pt x="1282623" y="6269583"/>
                  </a:lnTo>
                  <a:lnTo>
                    <a:pt x="1261021" y="6366269"/>
                  </a:lnTo>
                  <a:lnTo>
                    <a:pt x="1237957" y="6417958"/>
                  </a:lnTo>
                  <a:lnTo>
                    <a:pt x="1214742" y="6469189"/>
                  </a:lnTo>
                  <a:lnTo>
                    <a:pt x="1203439" y="6515989"/>
                  </a:lnTo>
                  <a:lnTo>
                    <a:pt x="1179906" y="6566294"/>
                  </a:lnTo>
                  <a:lnTo>
                    <a:pt x="1168285" y="6612128"/>
                  </a:lnTo>
                  <a:lnTo>
                    <a:pt x="1096530" y="6759461"/>
                  </a:lnTo>
                  <a:lnTo>
                    <a:pt x="1084618" y="6804419"/>
                  </a:lnTo>
                  <a:lnTo>
                    <a:pt x="1060551" y="6853072"/>
                  </a:lnTo>
                  <a:lnTo>
                    <a:pt x="1036345" y="6901307"/>
                  </a:lnTo>
                  <a:lnTo>
                    <a:pt x="1011961" y="6949008"/>
                  </a:lnTo>
                  <a:lnTo>
                    <a:pt x="987361" y="6996062"/>
                  </a:lnTo>
                  <a:lnTo>
                    <a:pt x="962494" y="7042315"/>
                  </a:lnTo>
                  <a:lnTo>
                    <a:pt x="954341" y="7058139"/>
                  </a:lnTo>
                  <a:lnTo>
                    <a:pt x="946492" y="7074852"/>
                  </a:lnTo>
                  <a:lnTo>
                    <a:pt x="938707" y="7091820"/>
                  </a:lnTo>
                  <a:lnTo>
                    <a:pt x="942873" y="7104418"/>
                  </a:lnTo>
                  <a:lnTo>
                    <a:pt x="917841" y="7150176"/>
                  </a:lnTo>
                  <a:lnTo>
                    <a:pt x="905700" y="7194423"/>
                  </a:lnTo>
                  <a:lnTo>
                    <a:pt x="906373" y="7237031"/>
                  </a:lnTo>
                  <a:lnTo>
                    <a:pt x="895731" y="7285837"/>
                  </a:lnTo>
                  <a:lnTo>
                    <a:pt x="909891" y="7328763"/>
                  </a:lnTo>
                  <a:lnTo>
                    <a:pt x="912787" y="7378078"/>
                  </a:lnTo>
                  <a:lnTo>
                    <a:pt x="942721" y="7468819"/>
                  </a:lnTo>
                  <a:lnTo>
                    <a:pt x="945667" y="7518260"/>
                  </a:lnTo>
                  <a:lnTo>
                    <a:pt x="960691" y="7563828"/>
                  </a:lnTo>
                  <a:lnTo>
                    <a:pt x="987818" y="7605535"/>
                  </a:lnTo>
                  <a:lnTo>
                    <a:pt x="1002944" y="7651356"/>
                  </a:lnTo>
                  <a:lnTo>
                    <a:pt x="1031113" y="7696187"/>
                  </a:lnTo>
                  <a:lnTo>
                    <a:pt x="1075385" y="7789862"/>
                  </a:lnTo>
                  <a:lnTo>
                    <a:pt x="1103579" y="7834770"/>
                  </a:lnTo>
                  <a:lnTo>
                    <a:pt x="1119720" y="7883690"/>
                  </a:lnTo>
                  <a:lnTo>
                    <a:pt x="1176172" y="7973746"/>
                  </a:lnTo>
                  <a:lnTo>
                    <a:pt x="1192377" y="8022869"/>
                  </a:lnTo>
                  <a:lnTo>
                    <a:pt x="1220660" y="8068107"/>
                  </a:lnTo>
                  <a:lnTo>
                    <a:pt x="1235595" y="8113344"/>
                  </a:lnTo>
                  <a:lnTo>
                    <a:pt x="1368361" y="8313090"/>
                  </a:lnTo>
                  <a:lnTo>
                    <a:pt x="1407007" y="8349145"/>
                  </a:lnTo>
                  <a:lnTo>
                    <a:pt x="1421574" y="8393303"/>
                  </a:lnTo>
                  <a:lnTo>
                    <a:pt x="1528711" y="8555914"/>
                  </a:lnTo>
                  <a:lnTo>
                    <a:pt x="1543634" y="8601138"/>
                  </a:lnTo>
                  <a:lnTo>
                    <a:pt x="1570697" y="8642655"/>
                  </a:lnTo>
                  <a:lnTo>
                    <a:pt x="1590636" y="8703094"/>
                  </a:lnTo>
                  <a:lnTo>
                    <a:pt x="1625422" y="8767966"/>
                  </a:lnTo>
                  <a:lnTo>
                    <a:pt x="1641716" y="8817356"/>
                  </a:lnTo>
                  <a:lnTo>
                    <a:pt x="1670075" y="8862809"/>
                  </a:lnTo>
                  <a:lnTo>
                    <a:pt x="1702727" y="8961768"/>
                  </a:lnTo>
                  <a:lnTo>
                    <a:pt x="1706994" y="9015222"/>
                  </a:lnTo>
                  <a:lnTo>
                    <a:pt x="1763458" y="9186405"/>
                  </a:lnTo>
                  <a:lnTo>
                    <a:pt x="1772488" y="9416440"/>
                  </a:lnTo>
                  <a:lnTo>
                    <a:pt x="1775917" y="9467367"/>
                  </a:lnTo>
                  <a:lnTo>
                    <a:pt x="1767255" y="9522193"/>
                  </a:lnTo>
                  <a:lnTo>
                    <a:pt x="1773986" y="9623654"/>
                  </a:lnTo>
                  <a:lnTo>
                    <a:pt x="1765249" y="9678276"/>
                  </a:lnTo>
                  <a:lnTo>
                    <a:pt x="1768576" y="9728860"/>
                  </a:lnTo>
                  <a:lnTo>
                    <a:pt x="1759813" y="9783407"/>
                  </a:lnTo>
                  <a:lnTo>
                    <a:pt x="1766417" y="9884473"/>
                  </a:lnTo>
                  <a:lnTo>
                    <a:pt x="1759648" y="9904514"/>
                  </a:lnTo>
                  <a:lnTo>
                    <a:pt x="1764868" y="9920313"/>
                  </a:lnTo>
                  <a:lnTo>
                    <a:pt x="1751253" y="9960140"/>
                  </a:lnTo>
                  <a:lnTo>
                    <a:pt x="1759038" y="9983737"/>
                  </a:lnTo>
                  <a:lnTo>
                    <a:pt x="1746389" y="10066972"/>
                  </a:lnTo>
                  <a:lnTo>
                    <a:pt x="1736382" y="10117734"/>
                  </a:lnTo>
                  <a:lnTo>
                    <a:pt x="1738477" y="10164623"/>
                  </a:lnTo>
                  <a:lnTo>
                    <a:pt x="1718513" y="10266261"/>
                  </a:lnTo>
                  <a:lnTo>
                    <a:pt x="1713039" y="10290200"/>
                  </a:lnTo>
                  <a:lnTo>
                    <a:pt x="1873186" y="10289184"/>
                  </a:lnTo>
                  <a:lnTo>
                    <a:pt x="1886534" y="10248570"/>
                  </a:lnTo>
                  <a:lnTo>
                    <a:pt x="1884095" y="10200627"/>
                  </a:lnTo>
                  <a:lnTo>
                    <a:pt x="1893290" y="10147465"/>
                  </a:lnTo>
                  <a:lnTo>
                    <a:pt x="1889988" y="10096919"/>
                  </a:lnTo>
                  <a:lnTo>
                    <a:pt x="1898269" y="10040925"/>
                  </a:lnTo>
                  <a:lnTo>
                    <a:pt x="1887537" y="10008387"/>
                  </a:lnTo>
                  <a:lnTo>
                    <a:pt x="1897761" y="9958324"/>
                  </a:lnTo>
                  <a:lnTo>
                    <a:pt x="1887880" y="9766224"/>
                  </a:lnTo>
                  <a:lnTo>
                    <a:pt x="1888248" y="9726816"/>
                  </a:lnTo>
                  <a:lnTo>
                    <a:pt x="1876513" y="9691243"/>
                  </a:lnTo>
                  <a:lnTo>
                    <a:pt x="1876590" y="9650933"/>
                  </a:lnTo>
                  <a:lnTo>
                    <a:pt x="1854974" y="9585414"/>
                  </a:lnTo>
                  <a:lnTo>
                    <a:pt x="1862366" y="9567278"/>
                  </a:lnTo>
                  <a:lnTo>
                    <a:pt x="1857870" y="9553638"/>
                  </a:lnTo>
                  <a:lnTo>
                    <a:pt x="1840611" y="9258109"/>
                  </a:lnTo>
                  <a:lnTo>
                    <a:pt x="1679765" y="8770582"/>
                  </a:lnTo>
                  <a:lnTo>
                    <a:pt x="1825459" y="9212161"/>
                  </a:lnTo>
                  <a:lnTo>
                    <a:pt x="1822284" y="9162047"/>
                  </a:lnTo>
                  <a:lnTo>
                    <a:pt x="1749526" y="8941511"/>
                  </a:lnTo>
                  <a:lnTo>
                    <a:pt x="1791639" y="9069121"/>
                  </a:lnTo>
                  <a:lnTo>
                    <a:pt x="1788261" y="9018372"/>
                  </a:lnTo>
                  <a:lnTo>
                    <a:pt x="1757133" y="8924011"/>
                  </a:lnTo>
                  <a:lnTo>
                    <a:pt x="1729511" y="8880843"/>
                  </a:lnTo>
                  <a:lnTo>
                    <a:pt x="1683105" y="8740127"/>
                  </a:lnTo>
                  <a:lnTo>
                    <a:pt x="1655635" y="8697443"/>
                  </a:lnTo>
                  <a:lnTo>
                    <a:pt x="1640255" y="8650808"/>
                  </a:lnTo>
                  <a:lnTo>
                    <a:pt x="1612836" y="8608212"/>
                  </a:lnTo>
                  <a:lnTo>
                    <a:pt x="1597469" y="8561667"/>
                  </a:lnTo>
                  <a:lnTo>
                    <a:pt x="1569986" y="8518868"/>
                  </a:lnTo>
                  <a:lnTo>
                    <a:pt x="1554568" y="8472145"/>
                  </a:lnTo>
                  <a:lnTo>
                    <a:pt x="1527111" y="8429460"/>
                  </a:lnTo>
                  <a:lnTo>
                    <a:pt x="1308684" y="8091665"/>
                  </a:lnTo>
                  <a:lnTo>
                    <a:pt x="1293304" y="8045043"/>
                  </a:lnTo>
                  <a:lnTo>
                    <a:pt x="1265770" y="8002117"/>
                  </a:lnTo>
                  <a:lnTo>
                    <a:pt x="1250149" y="7954759"/>
                  </a:lnTo>
                  <a:lnTo>
                    <a:pt x="1194904" y="7868386"/>
                  </a:lnTo>
                  <a:lnTo>
                    <a:pt x="1179360" y="7821269"/>
                  </a:lnTo>
                  <a:lnTo>
                    <a:pt x="1151724" y="7778051"/>
                  </a:lnTo>
                  <a:lnTo>
                    <a:pt x="1123302" y="7691882"/>
                  </a:lnTo>
                  <a:lnTo>
                    <a:pt x="1104734" y="7676147"/>
                  </a:lnTo>
                  <a:lnTo>
                    <a:pt x="1082027" y="7607300"/>
                  </a:lnTo>
                  <a:lnTo>
                    <a:pt x="1053934" y="7562697"/>
                  </a:lnTo>
                  <a:lnTo>
                    <a:pt x="1101420" y="7706652"/>
                  </a:lnTo>
                  <a:lnTo>
                    <a:pt x="1037971" y="7514310"/>
                  </a:lnTo>
                  <a:lnTo>
                    <a:pt x="1034148" y="7462164"/>
                  </a:lnTo>
                  <a:lnTo>
                    <a:pt x="1018336" y="7414247"/>
                  </a:lnTo>
                  <a:lnTo>
                    <a:pt x="1007706" y="7260425"/>
                  </a:lnTo>
                  <a:lnTo>
                    <a:pt x="1010056" y="7226998"/>
                  </a:lnTo>
                  <a:lnTo>
                    <a:pt x="1013155" y="7195858"/>
                  </a:lnTo>
                  <a:lnTo>
                    <a:pt x="1029157" y="7163282"/>
                  </a:lnTo>
                  <a:lnTo>
                    <a:pt x="1034021" y="7137489"/>
                  </a:lnTo>
                  <a:lnTo>
                    <a:pt x="1072438" y="7091794"/>
                  </a:lnTo>
                  <a:lnTo>
                    <a:pt x="1098448" y="7049033"/>
                  </a:lnTo>
                  <a:lnTo>
                    <a:pt x="1124204" y="7005510"/>
                  </a:lnTo>
                  <a:lnTo>
                    <a:pt x="1149819" y="6961530"/>
                  </a:lnTo>
                  <a:lnTo>
                    <a:pt x="1163320" y="6921386"/>
                  </a:lnTo>
                  <a:lnTo>
                    <a:pt x="1188935" y="6877418"/>
                  </a:lnTo>
                  <a:lnTo>
                    <a:pt x="1240447" y="6790334"/>
                  </a:lnTo>
                  <a:lnTo>
                    <a:pt x="1266101" y="6746468"/>
                  </a:lnTo>
                  <a:lnTo>
                    <a:pt x="1279563" y="6706209"/>
                  </a:lnTo>
                  <a:lnTo>
                    <a:pt x="1329778" y="6615227"/>
                  </a:lnTo>
                  <a:lnTo>
                    <a:pt x="1354264" y="6567830"/>
                  </a:lnTo>
                  <a:lnTo>
                    <a:pt x="1365262" y="6520078"/>
                  </a:lnTo>
                  <a:lnTo>
                    <a:pt x="1390421" y="6474752"/>
                  </a:lnTo>
                  <a:lnTo>
                    <a:pt x="1403032" y="6431902"/>
                  </a:lnTo>
                  <a:lnTo>
                    <a:pt x="1415262" y="6387897"/>
                  </a:lnTo>
                  <a:lnTo>
                    <a:pt x="1439278" y="6339078"/>
                  </a:lnTo>
                  <a:lnTo>
                    <a:pt x="1474597" y="6202896"/>
                  </a:lnTo>
                  <a:lnTo>
                    <a:pt x="1489417" y="6166764"/>
                  </a:lnTo>
                  <a:lnTo>
                    <a:pt x="1491767" y="6133338"/>
                  </a:lnTo>
                  <a:lnTo>
                    <a:pt x="1505839" y="6094920"/>
                  </a:lnTo>
                  <a:lnTo>
                    <a:pt x="1511427" y="5990234"/>
                  </a:lnTo>
                  <a:lnTo>
                    <a:pt x="1525587" y="5952096"/>
                  </a:lnTo>
                  <a:lnTo>
                    <a:pt x="1527644" y="5917793"/>
                  </a:lnTo>
                  <a:lnTo>
                    <a:pt x="1568221" y="5716498"/>
                  </a:lnTo>
                  <a:lnTo>
                    <a:pt x="1563712" y="5702859"/>
                  </a:lnTo>
                  <a:lnTo>
                    <a:pt x="1571104" y="5684723"/>
                  </a:lnTo>
                  <a:lnTo>
                    <a:pt x="1566443" y="5670575"/>
                  </a:lnTo>
                  <a:lnTo>
                    <a:pt x="1549882" y="5660923"/>
                  </a:lnTo>
                  <a:lnTo>
                    <a:pt x="1541754" y="5636272"/>
                  </a:lnTo>
                  <a:lnTo>
                    <a:pt x="1521434" y="5615229"/>
                  </a:lnTo>
                  <a:lnTo>
                    <a:pt x="1477873" y="5483199"/>
                  </a:lnTo>
                  <a:lnTo>
                    <a:pt x="1457718" y="5462625"/>
                  </a:lnTo>
                  <a:lnTo>
                    <a:pt x="1449527" y="5437822"/>
                  </a:lnTo>
                  <a:lnTo>
                    <a:pt x="1429169" y="5416613"/>
                  </a:lnTo>
                  <a:lnTo>
                    <a:pt x="1401559" y="5373471"/>
                  </a:lnTo>
                  <a:lnTo>
                    <a:pt x="1363243" y="5338381"/>
                  </a:lnTo>
                  <a:lnTo>
                    <a:pt x="1287932" y="5272278"/>
                  </a:lnTo>
                  <a:lnTo>
                    <a:pt x="1285100" y="5263680"/>
                  </a:lnTo>
                  <a:lnTo>
                    <a:pt x="1270622" y="5260327"/>
                  </a:lnTo>
                  <a:lnTo>
                    <a:pt x="1256639" y="5258498"/>
                  </a:lnTo>
                  <a:lnTo>
                    <a:pt x="1243253" y="5258460"/>
                  </a:lnTo>
                  <a:lnTo>
                    <a:pt x="1229423" y="5257076"/>
                  </a:lnTo>
                  <a:lnTo>
                    <a:pt x="1203998" y="5261076"/>
                  </a:lnTo>
                  <a:lnTo>
                    <a:pt x="1191044" y="5262359"/>
                  </a:lnTo>
                  <a:lnTo>
                    <a:pt x="1178483" y="5264797"/>
                  </a:lnTo>
                  <a:lnTo>
                    <a:pt x="1144562" y="5283593"/>
                  </a:lnTo>
                  <a:lnTo>
                    <a:pt x="1108468" y="5336324"/>
                  </a:lnTo>
                  <a:lnTo>
                    <a:pt x="1083322" y="5381726"/>
                  </a:lnTo>
                  <a:lnTo>
                    <a:pt x="1058875" y="5429237"/>
                  </a:lnTo>
                  <a:lnTo>
                    <a:pt x="1035151" y="5478945"/>
                  </a:lnTo>
                  <a:lnTo>
                    <a:pt x="1024255" y="5526951"/>
                  </a:lnTo>
                  <a:lnTo>
                    <a:pt x="1014133" y="5577344"/>
                  </a:lnTo>
                  <a:lnTo>
                    <a:pt x="1004824" y="5630227"/>
                  </a:lnTo>
                  <a:lnTo>
                    <a:pt x="996365" y="5685663"/>
                  </a:lnTo>
                  <a:lnTo>
                    <a:pt x="1002093" y="5784088"/>
                  </a:lnTo>
                  <a:lnTo>
                    <a:pt x="992733" y="5836780"/>
                  </a:lnTo>
                  <a:lnTo>
                    <a:pt x="995324" y="5885180"/>
                  </a:lnTo>
                  <a:lnTo>
                    <a:pt x="985748" y="5937224"/>
                  </a:lnTo>
                  <a:lnTo>
                    <a:pt x="968235" y="6046279"/>
                  </a:lnTo>
                  <a:lnTo>
                    <a:pt x="949629" y="6152032"/>
                  </a:lnTo>
                  <a:lnTo>
                    <a:pt x="930033" y="6254762"/>
                  </a:lnTo>
                  <a:lnTo>
                    <a:pt x="912863" y="6283807"/>
                  </a:lnTo>
                  <a:lnTo>
                    <a:pt x="907542" y="6308217"/>
                  </a:lnTo>
                  <a:lnTo>
                    <a:pt x="901979" y="6331877"/>
                  </a:lnTo>
                  <a:lnTo>
                    <a:pt x="884047" y="6358623"/>
                  </a:lnTo>
                  <a:lnTo>
                    <a:pt x="868426" y="6392329"/>
                  </a:lnTo>
                  <a:lnTo>
                    <a:pt x="838682" y="6423774"/>
                  </a:lnTo>
                  <a:lnTo>
                    <a:pt x="806500" y="6447853"/>
                  </a:lnTo>
                  <a:lnTo>
                    <a:pt x="759447" y="6467386"/>
                  </a:lnTo>
                  <a:lnTo>
                    <a:pt x="722172" y="6475997"/>
                  </a:lnTo>
                  <a:lnTo>
                    <a:pt x="682675" y="6477876"/>
                  </a:lnTo>
                  <a:lnTo>
                    <a:pt x="640905" y="6472885"/>
                  </a:lnTo>
                  <a:lnTo>
                    <a:pt x="596836" y="6460896"/>
                  </a:lnTo>
                  <a:lnTo>
                    <a:pt x="563346" y="6440475"/>
                  </a:lnTo>
                  <a:lnTo>
                    <a:pt x="517296" y="6422504"/>
                  </a:lnTo>
                  <a:lnTo>
                    <a:pt x="482968" y="6399530"/>
                  </a:lnTo>
                  <a:lnTo>
                    <a:pt x="436422" y="6380023"/>
                  </a:lnTo>
                  <a:lnTo>
                    <a:pt x="433438" y="6371006"/>
                  </a:lnTo>
                  <a:lnTo>
                    <a:pt x="417982" y="6364681"/>
                  </a:lnTo>
                  <a:lnTo>
                    <a:pt x="410946" y="6343332"/>
                  </a:lnTo>
                  <a:lnTo>
                    <a:pt x="388505" y="6315875"/>
                  </a:lnTo>
                  <a:lnTo>
                    <a:pt x="378637" y="6285966"/>
                  </a:lnTo>
                  <a:lnTo>
                    <a:pt x="334949" y="6234608"/>
                  </a:lnTo>
                  <a:lnTo>
                    <a:pt x="283438" y="6159525"/>
                  </a:lnTo>
                  <a:lnTo>
                    <a:pt x="177101" y="5837186"/>
                  </a:lnTo>
                  <a:lnTo>
                    <a:pt x="173507" y="5785764"/>
                  </a:lnTo>
                  <a:lnTo>
                    <a:pt x="142189" y="5690857"/>
                  </a:lnTo>
                  <a:lnTo>
                    <a:pt x="141249" y="5677547"/>
                  </a:lnTo>
                  <a:lnTo>
                    <a:pt x="184251" y="5662561"/>
                  </a:lnTo>
                  <a:lnTo>
                    <a:pt x="236816" y="5645480"/>
                  </a:lnTo>
                  <a:lnTo>
                    <a:pt x="289382" y="5628703"/>
                  </a:lnTo>
                  <a:lnTo>
                    <a:pt x="341630" y="5611457"/>
                  </a:lnTo>
                  <a:lnTo>
                    <a:pt x="410311" y="5583555"/>
                  </a:lnTo>
                  <a:lnTo>
                    <a:pt x="475183" y="5545518"/>
                  </a:lnTo>
                  <a:lnTo>
                    <a:pt x="515861" y="5517464"/>
                  </a:lnTo>
                  <a:lnTo>
                    <a:pt x="556704" y="5489753"/>
                  </a:lnTo>
                  <a:lnTo>
                    <a:pt x="597700" y="5462346"/>
                  </a:lnTo>
                  <a:lnTo>
                    <a:pt x="638822" y="5435181"/>
                  </a:lnTo>
                  <a:lnTo>
                    <a:pt x="680021" y="5408180"/>
                  </a:lnTo>
                  <a:lnTo>
                    <a:pt x="762584" y="5354485"/>
                  </a:lnTo>
                  <a:lnTo>
                    <a:pt x="804519" y="5324868"/>
                  </a:lnTo>
                  <a:lnTo>
                    <a:pt x="844181" y="5293106"/>
                  </a:lnTo>
                  <a:lnTo>
                    <a:pt x="881659" y="5259273"/>
                  </a:lnTo>
                  <a:lnTo>
                    <a:pt x="917054" y="5223472"/>
                  </a:lnTo>
                  <a:lnTo>
                    <a:pt x="950468" y="5185765"/>
                  </a:lnTo>
                  <a:lnTo>
                    <a:pt x="982014" y="5146230"/>
                  </a:lnTo>
                  <a:lnTo>
                    <a:pt x="1011758" y="5104968"/>
                  </a:lnTo>
                  <a:lnTo>
                    <a:pt x="1039825" y="5062029"/>
                  </a:lnTo>
                  <a:lnTo>
                    <a:pt x="1065606" y="5017020"/>
                  </a:lnTo>
                  <a:lnTo>
                    <a:pt x="1080249" y="4995227"/>
                  </a:lnTo>
                  <a:lnTo>
                    <a:pt x="1107986" y="4965827"/>
                  </a:lnTo>
                  <a:lnTo>
                    <a:pt x="1126045" y="4930165"/>
                  </a:lnTo>
                  <a:lnTo>
                    <a:pt x="1132840" y="4915954"/>
                  </a:lnTo>
                  <a:lnTo>
                    <a:pt x="1138516" y="4901425"/>
                  </a:lnTo>
                  <a:lnTo>
                    <a:pt x="1143876" y="4886896"/>
                  </a:lnTo>
                  <a:lnTo>
                    <a:pt x="1158113" y="4852340"/>
                  </a:lnTo>
                  <a:lnTo>
                    <a:pt x="1164932" y="4831689"/>
                  </a:lnTo>
                  <a:lnTo>
                    <a:pt x="1169212" y="4810404"/>
                  </a:lnTo>
                  <a:lnTo>
                    <a:pt x="1170482" y="4770691"/>
                  </a:lnTo>
                  <a:lnTo>
                    <a:pt x="1173810" y="4753711"/>
                  </a:lnTo>
                  <a:lnTo>
                    <a:pt x="1179042" y="4737049"/>
                  </a:lnTo>
                  <a:lnTo>
                    <a:pt x="1203883" y="4669434"/>
                  </a:lnTo>
                  <a:lnTo>
                    <a:pt x="1221333" y="4617694"/>
                  </a:lnTo>
                  <a:lnTo>
                    <a:pt x="1237551" y="4565459"/>
                  </a:lnTo>
                  <a:lnTo>
                    <a:pt x="1252562" y="4512907"/>
                  </a:lnTo>
                  <a:lnTo>
                    <a:pt x="1266367" y="4460189"/>
                  </a:lnTo>
                  <a:lnTo>
                    <a:pt x="1277480" y="4413936"/>
                  </a:lnTo>
                  <a:lnTo>
                    <a:pt x="1286865" y="4366577"/>
                  </a:lnTo>
                  <a:lnTo>
                    <a:pt x="1292517" y="4320210"/>
                  </a:lnTo>
                  <a:lnTo>
                    <a:pt x="1292758" y="4318266"/>
                  </a:lnTo>
                  <a:lnTo>
                    <a:pt x="1293418" y="4269156"/>
                  </a:lnTo>
                  <a:lnTo>
                    <a:pt x="1292542" y="4237520"/>
                  </a:lnTo>
                  <a:lnTo>
                    <a:pt x="1292567" y="4203230"/>
                  </a:lnTo>
                  <a:lnTo>
                    <a:pt x="1293888" y="4170261"/>
                  </a:lnTo>
                  <a:lnTo>
                    <a:pt x="1301026" y="4093895"/>
                  </a:lnTo>
                  <a:lnTo>
                    <a:pt x="1303972" y="4050017"/>
                  </a:lnTo>
                  <a:lnTo>
                    <a:pt x="1310741" y="3917531"/>
                  </a:lnTo>
                  <a:lnTo>
                    <a:pt x="1312430" y="3895394"/>
                  </a:lnTo>
                  <a:lnTo>
                    <a:pt x="1321993" y="3824046"/>
                  </a:lnTo>
                  <a:lnTo>
                    <a:pt x="1325994" y="3774757"/>
                  </a:lnTo>
                  <a:lnTo>
                    <a:pt x="1328051" y="3725557"/>
                  </a:lnTo>
                  <a:lnTo>
                    <a:pt x="1328801" y="3676281"/>
                  </a:lnTo>
                  <a:lnTo>
                    <a:pt x="1329016" y="3593782"/>
                  </a:lnTo>
                  <a:lnTo>
                    <a:pt x="1329753" y="3560826"/>
                  </a:lnTo>
                  <a:lnTo>
                    <a:pt x="1330604" y="3546945"/>
                  </a:lnTo>
                  <a:lnTo>
                    <a:pt x="1331772" y="3527856"/>
                  </a:lnTo>
                  <a:lnTo>
                    <a:pt x="1339354" y="3465334"/>
                  </a:lnTo>
                  <a:lnTo>
                    <a:pt x="1340065" y="3459657"/>
                  </a:lnTo>
                  <a:lnTo>
                    <a:pt x="1342859" y="3424732"/>
                  </a:lnTo>
                  <a:lnTo>
                    <a:pt x="1343761" y="3389807"/>
                  </a:lnTo>
                  <a:lnTo>
                    <a:pt x="1342440" y="3354578"/>
                  </a:lnTo>
                  <a:lnTo>
                    <a:pt x="1339926" y="3304883"/>
                  </a:lnTo>
                  <a:lnTo>
                    <a:pt x="1339024" y="3205835"/>
                  </a:lnTo>
                  <a:lnTo>
                    <a:pt x="1337246" y="3156635"/>
                  </a:lnTo>
                  <a:lnTo>
                    <a:pt x="1332293" y="3107753"/>
                  </a:lnTo>
                  <a:lnTo>
                    <a:pt x="1330655" y="3094812"/>
                  </a:lnTo>
                  <a:lnTo>
                    <a:pt x="1330604" y="3081553"/>
                  </a:lnTo>
                  <a:lnTo>
                    <a:pt x="1331823" y="3068294"/>
                  </a:lnTo>
                  <a:lnTo>
                    <a:pt x="1333982" y="3055353"/>
                  </a:lnTo>
                  <a:lnTo>
                    <a:pt x="1339354" y="3009658"/>
                  </a:lnTo>
                  <a:lnTo>
                    <a:pt x="1345425" y="2917685"/>
                  </a:lnTo>
                  <a:lnTo>
                    <a:pt x="1349832" y="2872117"/>
                  </a:lnTo>
                  <a:lnTo>
                    <a:pt x="1357655" y="2827121"/>
                  </a:lnTo>
                  <a:lnTo>
                    <a:pt x="1358684" y="2780500"/>
                  </a:lnTo>
                  <a:lnTo>
                    <a:pt x="1363357" y="2734360"/>
                  </a:lnTo>
                  <a:lnTo>
                    <a:pt x="1370253" y="2688526"/>
                  </a:lnTo>
                  <a:lnTo>
                    <a:pt x="1386687" y="2588895"/>
                  </a:lnTo>
                  <a:lnTo>
                    <a:pt x="1396034" y="2535161"/>
                  </a:lnTo>
                  <a:lnTo>
                    <a:pt x="1406042" y="2481618"/>
                  </a:lnTo>
                  <a:lnTo>
                    <a:pt x="1416761" y="2428214"/>
                  </a:lnTo>
                  <a:lnTo>
                    <a:pt x="1428229" y="2374912"/>
                  </a:lnTo>
                  <a:lnTo>
                    <a:pt x="1440484" y="2321649"/>
                  </a:lnTo>
                  <a:lnTo>
                    <a:pt x="1450340" y="2281047"/>
                  </a:lnTo>
                  <a:lnTo>
                    <a:pt x="1460982" y="2240292"/>
                  </a:lnTo>
                  <a:lnTo>
                    <a:pt x="1470685" y="2199221"/>
                  </a:lnTo>
                  <a:lnTo>
                    <a:pt x="1477683" y="2157666"/>
                  </a:lnTo>
                  <a:lnTo>
                    <a:pt x="1484718" y="2110359"/>
                  </a:lnTo>
                  <a:lnTo>
                    <a:pt x="1493367" y="2063623"/>
                  </a:lnTo>
                  <a:lnTo>
                    <a:pt x="1503248" y="2017204"/>
                  </a:lnTo>
                  <a:lnTo>
                    <a:pt x="1513928" y="1970874"/>
                  </a:lnTo>
                  <a:lnTo>
                    <a:pt x="1537004" y="1876082"/>
                  </a:lnTo>
                  <a:lnTo>
                    <a:pt x="1550682" y="1828507"/>
                  </a:lnTo>
                  <a:lnTo>
                    <a:pt x="1566164" y="1781594"/>
                  </a:lnTo>
                  <a:lnTo>
                    <a:pt x="1583499" y="1735251"/>
                  </a:lnTo>
                  <a:lnTo>
                    <a:pt x="1619897" y="1648523"/>
                  </a:lnTo>
                  <a:lnTo>
                    <a:pt x="1635747" y="1607185"/>
                  </a:lnTo>
                  <a:lnTo>
                    <a:pt x="1650326" y="1565529"/>
                  </a:lnTo>
                  <a:lnTo>
                    <a:pt x="1663636" y="1523707"/>
                  </a:lnTo>
                  <a:lnTo>
                    <a:pt x="1677593" y="1478343"/>
                  </a:lnTo>
                  <a:lnTo>
                    <a:pt x="1692440" y="1433487"/>
                  </a:lnTo>
                  <a:lnTo>
                    <a:pt x="1708226" y="1389100"/>
                  </a:lnTo>
                  <a:lnTo>
                    <a:pt x="1725002" y="1345145"/>
                  </a:lnTo>
                  <a:lnTo>
                    <a:pt x="1742808" y="1301559"/>
                  </a:lnTo>
                  <a:lnTo>
                    <a:pt x="1761693" y="1258303"/>
                  </a:lnTo>
                  <a:lnTo>
                    <a:pt x="1781327" y="1216723"/>
                  </a:lnTo>
                  <a:lnTo>
                    <a:pt x="1801533" y="1175232"/>
                  </a:lnTo>
                  <a:lnTo>
                    <a:pt x="1863128" y="1052055"/>
                  </a:lnTo>
                  <a:lnTo>
                    <a:pt x="1913001" y="983589"/>
                  </a:lnTo>
                  <a:lnTo>
                    <a:pt x="1946008" y="945642"/>
                  </a:lnTo>
                  <a:lnTo>
                    <a:pt x="1980857" y="909574"/>
                  </a:lnTo>
                  <a:lnTo>
                    <a:pt x="2017636" y="875525"/>
                  </a:lnTo>
                  <a:lnTo>
                    <a:pt x="2056422" y="843610"/>
                  </a:lnTo>
                  <a:lnTo>
                    <a:pt x="2097303" y="813943"/>
                  </a:lnTo>
                  <a:lnTo>
                    <a:pt x="2140381" y="786638"/>
                  </a:lnTo>
                  <a:lnTo>
                    <a:pt x="2184679" y="761415"/>
                  </a:lnTo>
                  <a:lnTo>
                    <a:pt x="2228494" y="735711"/>
                  </a:lnTo>
                  <a:lnTo>
                    <a:pt x="2271369" y="708418"/>
                  </a:lnTo>
                  <a:lnTo>
                    <a:pt x="2312809" y="678446"/>
                  </a:lnTo>
                  <a:lnTo>
                    <a:pt x="2342261" y="654900"/>
                  </a:lnTo>
                  <a:lnTo>
                    <a:pt x="2372195" y="632167"/>
                  </a:lnTo>
                  <a:lnTo>
                    <a:pt x="2432837" y="587146"/>
                  </a:lnTo>
                  <a:lnTo>
                    <a:pt x="2471585" y="560527"/>
                  </a:lnTo>
                  <a:lnTo>
                    <a:pt x="2520797" y="536676"/>
                  </a:lnTo>
                  <a:lnTo>
                    <a:pt x="2556675" y="520166"/>
                  </a:lnTo>
                  <a:lnTo>
                    <a:pt x="2593175" y="504609"/>
                  </a:lnTo>
                  <a:lnTo>
                    <a:pt x="2630640" y="490791"/>
                  </a:lnTo>
                  <a:lnTo>
                    <a:pt x="2679255" y="473202"/>
                  </a:lnTo>
                  <a:lnTo>
                    <a:pt x="2727121" y="454291"/>
                  </a:lnTo>
                  <a:lnTo>
                    <a:pt x="2774327" y="434162"/>
                  </a:lnTo>
                  <a:lnTo>
                    <a:pt x="2820974" y="412902"/>
                  </a:lnTo>
                  <a:lnTo>
                    <a:pt x="2867152" y="390613"/>
                  </a:lnTo>
                  <a:lnTo>
                    <a:pt x="2912961" y="367385"/>
                  </a:lnTo>
                  <a:lnTo>
                    <a:pt x="2947797" y="347649"/>
                  </a:lnTo>
                  <a:lnTo>
                    <a:pt x="2981210" y="326174"/>
                  </a:lnTo>
                  <a:lnTo>
                    <a:pt x="3013037" y="302475"/>
                  </a:lnTo>
                  <a:lnTo>
                    <a:pt x="3043123" y="276098"/>
                  </a:lnTo>
                  <a:lnTo>
                    <a:pt x="3079851" y="240614"/>
                  </a:lnTo>
                  <a:lnTo>
                    <a:pt x="3116973" y="205308"/>
                  </a:lnTo>
                  <a:lnTo>
                    <a:pt x="3154502" y="170319"/>
                  </a:lnTo>
                  <a:lnTo>
                    <a:pt x="3192437" y="135813"/>
                  </a:lnTo>
                  <a:lnTo>
                    <a:pt x="3230778" y="101968"/>
                  </a:lnTo>
                  <a:lnTo>
                    <a:pt x="3266706" y="70523"/>
                  </a:lnTo>
                  <a:lnTo>
                    <a:pt x="3301784" y="38658"/>
                  </a:lnTo>
                  <a:lnTo>
                    <a:pt x="3336010" y="6235"/>
                  </a:lnTo>
                  <a:lnTo>
                    <a:pt x="3342309" y="0"/>
                  </a:lnTo>
                  <a:close/>
                </a:path>
              </a:pathLst>
            </a:custGeom>
            <a:solidFill>
              <a:srgbClr val="d49d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1" name="object 6" descr=""/>
            <p:cNvPicPr/>
            <p:nvPr/>
          </p:nvPicPr>
          <p:blipFill>
            <a:blip r:embed="rId1"/>
            <a:stretch/>
          </p:blipFill>
          <p:spPr>
            <a:xfrm>
              <a:off x="2532960" y="2072160"/>
              <a:ext cx="190080" cy="190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2" name="object 7" descr=""/>
            <p:cNvPicPr/>
            <p:nvPr/>
          </p:nvPicPr>
          <p:blipFill>
            <a:blip r:embed="rId2"/>
            <a:stretch/>
          </p:blipFill>
          <p:spPr>
            <a:xfrm>
              <a:off x="2532960" y="5958360"/>
              <a:ext cx="190080" cy="190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3" name="object 10"/>
          <p:cNvSpPr/>
          <p:nvPr/>
        </p:nvSpPr>
        <p:spPr>
          <a:xfrm>
            <a:off x="2971800" y="1496160"/>
            <a:ext cx="13025520" cy="64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32000"/>
              </a:lnSpc>
              <a:spcBef>
                <a:spcPts val="96"/>
              </a:spcBef>
            </a:pPr>
            <a:r>
              <a:rPr b="1" lang="fr-FR" sz="4000" spc="18" strike="noStrike">
                <a:solidFill>
                  <a:srgbClr val="000000"/>
                </a:solidFill>
                <a:latin typeface="Roboto"/>
              </a:rPr>
              <a:t>Il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49" strike="noStrike">
                <a:solidFill>
                  <a:srgbClr val="000000"/>
                </a:solidFill>
                <a:latin typeface="Roboto"/>
              </a:rPr>
              <a:t>est</a:t>
            </a:r>
            <a:r>
              <a:rPr b="1" lang="fr-FR" sz="40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43" strike="noStrike">
                <a:solidFill>
                  <a:srgbClr val="000000"/>
                </a:solidFill>
                <a:latin typeface="Roboto"/>
              </a:rPr>
              <a:t>utilisé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24" strike="noStrike">
                <a:solidFill>
                  <a:srgbClr val="000000"/>
                </a:solidFill>
                <a:latin typeface="Roboto"/>
              </a:rPr>
              <a:t>lorsqu’à</a:t>
            </a:r>
            <a:r>
              <a:rPr b="1" lang="fr-FR" sz="40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38" strike="noStrike">
                <a:solidFill>
                  <a:srgbClr val="000000"/>
                </a:solidFill>
                <a:latin typeface="Roboto"/>
              </a:rPr>
              <a:t>l’exécution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12" strike="noStrike">
                <a:solidFill>
                  <a:srgbClr val="000000"/>
                </a:solidFill>
                <a:latin typeface="Roboto"/>
              </a:rPr>
              <a:t>il</a:t>
            </a:r>
            <a:r>
              <a:rPr b="1" lang="fr-FR" sz="40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49" strike="noStrike">
                <a:solidFill>
                  <a:srgbClr val="000000"/>
                </a:solidFill>
                <a:latin typeface="Roboto"/>
              </a:rPr>
              <a:t>est </a:t>
            </a:r>
            <a:r>
              <a:rPr b="1" lang="fr-FR" sz="4000" spc="5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77" strike="noStrike">
                <a:solidFill>
                  <a:srgbClr val="000000"/>
                </a:solidFill>
                <a:latin typeface="Roboto"/>
              </a:rPr>
              <a:t>nécessaire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72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77" strike="noStrike">
                <a:solidFill>
                  <a:srgbClr val="000000"/>
                </a:solidFill>
                <a:latin typeface="Roboto"/>
              </a:rPr>
              <a:t>déterminer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52" strike="noStrike">
                <a:solidFill>
                  <a:srgbClr val="d49d25"/>
                </a:solidFill>
                <a:latin typeface="Roboto"/>
              </a:rPr>
              <a:t>dynamiquement </a:t>
            </a:r>
            <a:r>
              <a:rPr b="1" lang="fr-FR" sz="4000" spc="58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000" spc="52" strike="noStrike">
                <a:solidFill>
                  <a:srgbClr val="d49d25"/>
                </a:solidFill>
                <a:latin typeface="Roboto"/>
              </a:rPr>
              <a:t>quel</a:t>
            </a:r>
            <a:r>
              <a:rPr b="1" lang="fr-FR" sz="4000" spc="103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000" spc="43" strike="noStrike">
                <a:solidFill>
                  <a:srgbClr val="d49d25"/>
                </a:solidFill>
                <a:latin typeface="Roboto"/>
              </a:rPr>
              <a:t>objet</a:t>
            </a:r>
            <a:r>
              <a:rPr b="1" lang="fr-FR" sz="4000" spc="103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000" spc="-21" strike="noStrike">
                <a:solidFill>
                  <a:srgbClr val="000000"/>
                </a:solidFill>
                <a:latin typeface="Roboto"/>
              </a:rPr>
              <a:t>d’un</a:t>
            </a:r>
            <a:r>
              <a:rPr b="1" lang="fr-FR" sz="4000" spc="10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72" strike="noStrike">
                <a:solidFill>
                  <a:srgbClr val="000000"/>
                </a:solidFill>
                <a:latin typeface="Roboto"/>
              </a:rPr>
              <a:t>ensemble</a:t>
            </a:r>
            <a:r>
              <a:rPr b="1" lang="fr-FR" sz="4000" spc="10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72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000" spc="10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32" strike="noStrike">
                <a:solidFill>
                  <a:srgbClr val="000000"/>
                </a:solidFill>
                <a:latin typeface="Roboto"/>
              </a:rPr>
              <a:t>sous-classes</a:t>
            </a:r>
            <a:r>
              <a:rPr b="1" lang="fr-FR" sz="4000" spc="10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29" strike="noStrike">
                <a:solidFill>
                  <a:srgbClr val="000000"/>
                </a:solidFill>
                <a:latin typeface="Roboto"/>
              </a:rPr>
              <a:t>doit </a:t>
            </a:r>
            <a:r>
              <a:rPr b="1" lang="fr-FR" sz="4000" spc="-1180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89" strike="noStrike">
                <a:solidFill>
                  <a:srgbClr val="000000"/>
                </a:solidFill>
                <a:latin typeface="Roboto"/>
              </a:rPr>
              <a:t>être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52" strike="noStrike">
                <a:solidFill>
                  <a:srgbClr val="000000"/>
                </a:solidFill>
                <a:latin typeface="Roboto"/>
              </a:rPr>
              <a:t>instancier.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88"/>
              </a:spcBef>
            </a:pPr>
            <a:r>
              <a:rPr b="1" lang="fr-FR" sz="4000" spc="32" strike="noStrike">
                <a:solidFill>
                  <a:srgbClr val="d49d25"/>
                </a:solidFill>
                <a:latin typeface="Roboto"/>
              </a:rPr>
              <a:t>Utilisable</a:t>
            </a:r>
            <a:r>
              <a:rPr b="1" lang="fr-FR" sz="4000" spc="72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000" spc="32" strike="noStrike">
                <a:solidFill>
                  <a:srgbClr val="d49d25"/>
                </a:solidFill>
                <a:latin typeface="Roboto"/>
              </a:rPr>
              <a:t>quand</a:t>
            </a:r>
            <a:r>
              <a:rPr b="1" lang="fr-FR" sz="4000" spc="77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000" spc="-7" strike="noStrike">
                <a:solidFill>
                  <a:srgbClr val="d49d25"/>
                </a:solidFill>
                <a:latin typeface="Roboto"/>
              </a:rPr>
              <a:t>: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2096280">
              <a:lnSpc>
                <a:spcPct val="132000"/>
              </a:lnSpc>
            </a:pPr>
            <a:r>
              <a:rPr b="1" lang="fr-FR" sz="4000" spc="38" strike="noStrike">
                <a:solidFill>
                  <a:srgbClr val="000000"/>
                </a:solidFill>
                <a:latin typeface="Roboto"/>
              </a:rPr>
              <a:t>Le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49" strike="noStrike">
                <a:solidFill>
                  <a:srgbClr val="000000"/>
                </a:solidFill>
                <a:latin typeface="Roboto"/>
              </a:rPr>
              <a:t>client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63" strike="noStrike">
                <a:solidFill>
                  <a:srgbClr val="000000"/>
                </a:solidFill>
                <a:latin typeface="Roboto"/>
              </a:rPr>
              <a:t>ne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43" strike="noStrike">
                <a:solidFill>
                  <a:srgbClr val="000000"/>
                </a:solidFill>
                <a:latin typeface="Roboto"/>
              </a:rPr>
              <a:t>peut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77" strike="noStrike">
                <a:solidFill>
                  <a:srgbClr val="000000"/>
                </a:solidFill>
                <a:latin typeface="Roboto"/>
              </a:rPr>
              <a:t>déterminer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69" strike="noStrike">
                <a:solidFill>
                  <a:srgbClr val="000000"/>
                </a:solidFill>
                <a:latin typeface="Roboto"/>
              </a:rPr>
              <a:t>le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38" strike="noStrike">
                <a:solidFill>
                  <a:srgbClr val="000000"/>
                </a:solidFill>
                <a:latin typeface="Roboto"/>
              </a:rPr>
              <a:t>type </a:t>
            </a:r>
            <a:r>
              <a:rPr b="1" lang="fr-FR" sz="4000" spc="-1180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18" strike="noStrike">
                <a:solidFill>
                  <a:srgbClr val="000000"/>
                </a:solidFill>
                <a:latin typeface="Roboto"/>
              </a:rPr>
              <a:t>d’objet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4" strike="noStrike">
                <a:solidFill>
                  <a:srgbClr val="000000"/>
                </a:solidFill>
                <a:latin typeface="Roboto"/>
              </a:rPr>
              <a:t>à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109" strike="noStrike">
                <a:solidFill>
                  <a:srgbClr val="000000"/>
                </a:solidFill>
                <a:latin typeface="Roboto"/>
              </a:rPr>
              <a:t>créer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-32" strike="noStrike">
                <a:solidFill>
                  <a:srgbClr val="000000"/>
                </a:solidFill>
                <a:latin typeface="Roboto"/>
              </a:rPr>
              <a:t>qu'à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38" strike="noStrike">
                <a:solidFill>
                  <a:srgbClr val="000000"/>
                </a:solidFill>
                <a:latin typeface="Roboto"/>
              </a:rPr>
              <a:t>l’exécution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2096280">
              <a:lnSpc>
                <a:spcPct val="132000"/>
              </a:lnSpc>
            </a:pPr>
            <a:r>
              <a:rPr b="1" lang="fr-FR" sz="4000" spc="18" strike="noStrike">
                <a:solidFill>
                  <a:srgbClr val="000000"/>
                </a:solidFill>
                <a:latin typeface="Roboto"/>
              </a:rPr>
              <a:t>Il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-32" strike="noStrike">
                <a:solidFill>
                  <a:srgbClr val="000000"/>
                </a:solidFill>
                <a:latin typeface="Roboto"/>
              </a:rPr>
              <a:t>y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4" strike="noStrike">
                <a:solidFill>
                  <a:srgbClr val="000000"/>
                </a:solidFill>
                <a:latin typeface="Roboto"/>
              </a:rPr>
              <a:t>a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52" strike="noStrike">
                <a:solidFill>
                  <a:srgbClr val="000000"/>
                </a:solidFill>
                <a:latin typeface="Roboto"/>
              </a:rPr>
              <a:t>une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43" strike="noStrike">
                <a:solidFill>
                  <a:srgbClr val="000000"/>
                </a:solidFill>
                <a:latin typeface="Roboto"/>
              </a:rPr>
              <a:t>volonté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72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69" strike="noStrike">
                <a:solidFill>
                  <a:srgbClr val="000000"/>
                </a:solidFill>
                <a:latin typeface="Roboto"/>
              </a:rPr>
              <a:t>centraliser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24" strike="noStrike">
                <a:solidFill>
                  <a:srgbClr val="000000"/>
                </a:solidFill>
                <a:latin typeface="Roboto"/>
              </a:rPr>
              <a:t>la </a:t>
            </a:r>
            <a:r>
              <a:rPr b="1" lang="fr-FR" sz="4000" spc="-1180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58" strike="noStrike">
                <a:solidFill>
                  <a:srgbClr val="000000"/>
                </a:solidFill>
                <a:latin typeface="Roboto"/>
              </a:rPr>
              <a:t>création</a:t>
            </a:r>
            <a:r>
              <a:rPr b="1" lang="fr-FR" sz="40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000" spc="18" strike="noStrike">
                <a:solidFill>
                  <a:srgbClr val="000000"/>
                </a:solidFill>
                <a:latin typeface="Roboto"/>
              </a:rPr>
              <a:t>d’objets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167520" y="87840"/>
            <a:ext cx="8052480" cy="20242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6600" spc="868" strike="noStrike">
                <a:solidFill>
                  <a:srgbClr val="d49d25"/>
                </a:solidFill>
                <a:latin typeface="SimSun"/>
              </a:rPr>
              <a:t>L</a:t>
            </a:r>
            <a:r>
              <a:rPr b="0" lang="fr-FR" sz="6600" spc="-202" strike="noStrike">
                <a:solidFill>
                  <a:srgbClr val="d49d25"/>
                </a:solidFill>
                <a:latin typeface="SimSun"/>
              </a:rPr>
              <a:t>e</a:t>
            </a:r>
            <a:r>
              <a:rPr b="0" lang="fr-FR" sz="6600" spc="-1756" strike="noStrike">
                <a:solidFill>
                  <a:srgbClr val="d49d25"/>
                </a:solidFill>
                <a:latin typeface="SimSun"/>
              </a:rPr>
              <a:t> </a:t>
            </a:r>
            <a:r>
              <a:rPr b="0" lang="fr-FR" sz="6600" spc="477" strike="noStrike">
                <a:solidFill>
                  <a:srgbClr val="d49d25"/>
                </a:solidFill>
                <a:latin typeface="SimSun"/>
              </a:rPr>
              <a:t>p</a:t>
            </a:r>
            <a:r>
              <a:rPr b="0" lang="fr-FR" sz="6600" spc="-46" strike="noStrike">
                <a:solidFill>
                  <a:srgbClr val="d49d25"/>
                </a:solidFill>
                <a:latin typeface="SimSun"/>
              </a:rPr>
              <a:t>a</a:t>
            </a:r>
            <a:r>
              <a:rPr b="0" lang="fr-FR" sz="6600" spc="-1106" strike="noStrike">
                <a:solidFill>
                  <a:srgbClr val="d49d25"/>
                </a:solidFill>
                <a:latin typeface="SimSun"/>
              </a:rPr>
              <a:t>t</a:t>
            </a:r>
            <a:r>
              <a:rPr b="0" lang="fr-FR" sz="6600" spc="-735" strike="noStrike">
                <a:solidFill>
                  <a:srgbClr val="d49d25"/>
                </a:solidFill>
                <a:latin typeface="SimSun"/>
              </a:rPr>
              <a:t>r</a:t>
            </a:r>
            <a:r>
              <a:rPr b="0" lang="fr-FR" sz="6600" spc="267" strike="noStrike">
                <a:solidFill>
                  <a:srgbClr val="d49d25"/>
                </a:solidFill>
                <a:latin typeface="SimSun"/>
              </a:rPr>
              <a:t>o</a:t>
            </a:r>
            <a:r>
              <a:rPr b="0" lang="fr-FR" sz="6600" spc="562" strike="noStrike">
                <a:solidFill>
                  <a:srgbClr val="d49d25"/>
                </a:solidFill>
                <a:latin typeface="SimSun"/>
              </a:rPr>
              <a:t>n</a:t>
            </a:r>
            <a:r>
              <a:rPr b="0" lang="fr-FR" sz="6600" spc="-1756" strike="noStrike">
                <a:solidFill>
                  <a:srgbClr val="d49d25"/>
                </a:solidFill>
                <a:latin typeface="SimSun"/>
              </a:rPr>
              <a:t> </a:t>
            </a:r>
            <a:r>
              <a:rPr b="0" lang="fr-FR" sz="6600" spc="758" strike="noStrike">
                <a:solidFill>
                  <a:srgbClr val="d49d25"/>
                </a:solidFill>
                <a:latin typeface="SimSun"/>
              </a:rPr>
              <a:t>F</a:t>
            </a:r>
            <a:r>
              <a:rPr b="0" lang="fr-FR" sz="6600" spc="-46" strike="noStrike">
                <a:solidFill>
                  <a:srgbClr val="d49d25"/>
                </a:solidFill>
                <a:latin typeface="SimSun"/>
              </a:rPr>
              <a:t>a</a:t>
            </a:r>
            <a:r>
              <a:rPr b="0" lang="fr-FR" sz="6600" spc="-151" strike="noStrike">
                <a:solidFill>
                  <a:srgbClr val="d49d25"/>
                </a:solidFill>
                <a:latin typeface="SimSun"/>
              </a:rPr>
              <a:t>c</a:t>
            </a:r>
            <a:r>
              <a:rPr b="0" lang="fr-FR" sz="6600" spc="-1106" strike="noStrike">
                <a:solidFill>
                  <a:srgbClr val="d49d25"/>
                </a:solidFill>
                <a:latin typeface="SimSun"/>
              </a:rPr>
              <a:t>t</a:t>
            </a:r>
            <a:r>
              <a:rPr b="0" lang="fr-FR" sz="6600" spc="267" strike="noStrike">
                <a:solidFill>
                  <a:srgbClr val="d49d25"/>
                </a:solidFill>
                <a:latin typeface="SimSun"/>
              </a:rPr>
              <a:t>o</a:t>
            </a:r>
            <a:r>
              <a:rPr b="0" lang="fr-FR" sz="6600" spc="-735" strike="noStrike">
                <a:solidFill>
                  <a:srgbClr val="d49d25"/>
                </a:solidFill>
                <a:latin typeface="SimSun"/>
              </a:rPr>
              <a:t>r</a:t>
            </a:r>
            <a:r>
              <a:rPr b="0" lang="fr-FR" sz="6600" spc="-80" strike="noStrike">
                <a:solidFill>
                  <a:srgbClr val="d49d25"/>
                </a:solidFill>
                <a:latin typeface="SimSun"/>
              </a:rPr>
              <a:t>y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15396480" y="0"/>
            <a:ext cx="2900880" cy="10288440"/>
          </a:xfrm>
          <a:custGeom>
            <a:avLst/>
            <a:gdLst>
              <a:gd name="textAreaLeft" fmla="*/ 0 w 2900880"/>
              <a:gd name="textAreaRight" fmla="*/ 2901240 w 290088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6" name="object 4"/>
          <p:cNvGrpSpPr/>
          <p:nvPr/>
        </p:nvGrpSpPr>
        <p:grpSpPr>
          <a:xfrm>
            <a:off x="-7200" y="0"/>
            <a:ext cx="3342240" cy="10290600"/>
            <a:chOff x="-7200" y="0"/>
            <a:chExt cx="3342240" cy="10290600"/>
          </a:xfrm>
        </p:grpSpPr>
        <p:sp>
          <p:nvSpPr>
            <p:cNvPr id="97" name="object 5"/>
            <p:cNvSpPr/>
            <p:nvPr/>
          </p:nvSpPr>
          <p:spPr>
            <a:xfrm>
              <a:off x="-7200" y="0"/>
              <a:ext cx="3342240" cy="10290600"/>
            </a:xfrm>
            <a:custGeom>
              <a:avLst/>
              <a:gdLst>
                <a:gd name="textAreaLeft" fmla="*/ 0 w 3342240"/>
                <a:gd name="textAreaRight" fmla="*/ 3342600 w 3342240"/>
                <a:gd name="textAreaTop" fmla="*/ 0 h 10290600"/>
                <a:gd name="textAreaBottom" fmla="*/ 10290960 h 10290600"/>
              </a:gdLst>
              <a:ahLst/>
              <a:rect l="textAreaLeft" t="textAreaTop" r="textAreaRight" b="textAreaBottom"/>
              <a:pathLst>
                <a:path w="3342640" h="10290810">
                  <a:moveTo>
                    <a:pt x="1516786" y="5560580"/>
                  </a:moveTo>
                  <a:lnTo>
                    <a:pt x="1502625" y="5517693"/>
                  </a:lnTo>
                  <a:lnTo>
                    <a:pt x="1485938" y="5507621"/>
                  </a:lnTo>
                  <a:lnTo>
                    <a:pt x="1513103" y="5589968"/>
                  </a:lnTo>
                  <a:lnTo>
                    <a:pt x="1516786" y="5560580"/>
                  </a:lnTo>
                  <a:close/>
                </a:path>
                <a:path w="3342640" h="10290810">
                  <a:moveTo>
                    <a:pt x="3342309" y="0"/>
                  </a:moveTo>
                  <a:lnTo>
                    <a:pt x="7340" y="0"/>
                  </a:lnTo>
                  <a:lnTo>
                    <a:pt x="7340" y="5200993"/>
                  </a:lnTo>
                  <a:lnTo>
                    <a:pt x="0" y="5178730"/>
                  </a:lnTo>
                  <a:lnTo>
                    <a:pt x="469" y="5301754"/>
                  </a:lnTo>
                  <a:lnTo>
                    <a:pt x="2324" y="5793829"/>
                  </a:lnTo>
                  <a:lnTo>
                    <a:pt x="9804" y="5816536"/>
                  </a:lnTo>
                  <a:lnTo>
                    <a:pt x="13271" y="5867603"/>
                  </a:lnTo>
                  <a:lnTo>
                    <a:pt x="139268" y="6249505"/>
                  </a:lnTo>
                  <a:lnTo>
                    <a:pt x="166268" y="6290818"/>
                  </a:lnTo>
                  <a:lnTo>
                    <a:pt x="204851" y="6326695"/>
                  </a:lnTo>
                  <a:lnTo>
                    <a:pt x="242938" y="6361062"/>
                  </a:lnTo>
                  <a:lnTo>
                    <a:pt x="280517" y="6393878"/>
                  </a:lnTo>
                  <a:lnTo>
                    <a:pt x="317741" y="6425679"/>
                  </a:lnTo>
                  <a:lnTo>
                    <a:pt x="366293" y="6451206"/>
                  </a:lnTo>
                  <a:lnTo>
                    <a:pt x="413867" y="6473812"/>
                  </a:lnTo>
                  <a:lnTo>
                    <a:pt x="460273" y="6492849"/>
                  </a:lnTo>
                  <a:lnTo>
                    <a:pt x="517334" y="6503670"/>
                  </a:lnTo>
                  <a:lnTo>
                    <a:pt x="546442" y="6510858"/>
                  </a:lnTo>
                  <a:lnTo>
                    <a:pt x="576033" y="6519443"/>
                  </a:lnTo>
                  <a:lnTo>
                    <a:pt x="617918" y="6524815"/>
                  </a:lnTo>
                  <a:lnTo>
                    <a:pt x="647788" y="6534290"/>
                  </a:lnTo>
                  <a:lnTo>
                    <a:pt x="689952" y="6540462"/>
                  </a:lnTo>
                  <a:lnTo>
                    <a:pt x="718667" y="6546431"/>
                  </a:lnTo>
                  <a:lnTo>
                    <a:pt x="758177" y="6544589"/>
                  </a:lnTo>
                  <a:lnTo>
                    <a:pt x="796556" y="6539331"/>
                  </a:lnTo>
                  <a:lnTo>
                    <a:pt x="858189" y="6523456"/>
                  </a:lnTo>
                  <a:lnTo>
                    <a:pt x="893356" y="6508458"/>
                  </a:lnTo>
                  <a:lnTo>
                    <a:pt x="938161" y="6482093"/>
                  </a:lnTo>
                  <a:lnTo>
                    <a:pt x="980414" y="6448057"/>
                  </a:lnTo>
                  <a:lnTo>
                    <a:pt x="1007986" y="6410007"/>
                  </a:lnTo>
                  <a:lnTo>
                    <a:pt x="1032827" y="6363665"/>
                  </a:lnTo>
                  <a:lnTo>
                    <a:pt x="1046226" y="6323241"/>
                  </a:lnTo>
                  <a:lnTo>
                    <a:pt x="1059091" y="6281153"/>
                  </a:lnTo>
                  <a:lnTo>
                    <a:pt x="1071537" y="6237795"/>
                  </a:lnTo>
                  <a:lnTo>
                    <a:pt x="1083691" y="6193548"/>
                  </a:lnTo>
                  <a:lnTo>
                    <a:pt x="1103210" y="6131141"/>
                  </a:lnTo>
                  <a:lnTo>
                    <a:pt x="1113967" y="6082652"/>
                  </a:lnTo>
                  <a:lnTo>
                    <a:pt x="1115225" y="6005411"/>
                  </a:lnTo>
                  <a:lnTo>
                    <a:pt x="1126896" y="5959691"/>
                  </a:lnTo>
                  <a:lnTo>
                    <a:pt x="1123823" y="5909869"/>
                  </a:lnTo>
                  <a:lnTo>
                    <a:pt x="1116609" y="5847448"/>
                  </a:lnTo>
                  <a:lnTo>
                    <a:pt x="1119886" y="5816841"/>
                  </a:lnTo>
                  <a:lnTo>
                    <a:pt x="1110056" y="5787034"/>
                  </a:lnTo>
                  <a:lnTo>
                    <a:pt x="1113878" y="5717552"/>
                  </a:lnTo>
                  <a:lnTo>
                    <a:pt x="1112850" y="5673928"/>
                  </a:lnTo>
                  <a:lnTo>
                    <a:pt x="1123899" y="5626316"/>
                  </a:lnTo>
                  <a:lnTo>
                    <a:pt x="1121854" y="5539041"/>
                  </a:lnTo>
                  <a:lnTo>
                    <a:pt x="1134148" y="5495264"/>
                  </a:lnTo>
                  <a:lnTo>
                    <a:pt x="1134935" y="5457114"/>
                  </a:lnTo>
                  <a:lnTo>
                    <a:pt x="1148372" y="5416766"/>
                  </a:lnTo>
                  <a:lnTo>
                    <a:pt x="1162443" y="5378323"/>
                  </a:lnTo>
                  <a:lnTo>
                    <a:pt x="1205598" y="5346979"/>
                  </a:lnTo>
                  <a:lnTo>
                    <a:pt x="1220914" y="5352897"/>
                  </a:lnTo>
                  <a:lnTo>
                    <a:pt x="1239723" y="5369357"/>
                  </a:lnTo>
                  <a:lnTo>
                    <a:pt x="1260919" y="5393067"/>
                  </a:lnTo>
                  <a:lnTo>
                    <a:pt x="1270177" y="5421134"/>
                  </a:lnTo>
                  <a:lnTo>
                    <a:pt x="1291564" y="5445468"/>
                  </a:lnTo>
                  <a:lnTo>
                    <a:pt x="1346250" y="5611203"/>
                  </a:lnTo>
                  <a:lnTo>
                    <a:pt x="1349286" y="5660936"/>
                  </a:lnTo>
                  <a:lnTo>
                    <a:pt x="1365008" y="5708574"/>
                  </a:lnTo>
                  <a:lnTo>
                    <a:pt x="1374038" y="5857570"/>
                  </a:lnTo>
                  <a:lnTo>
                    <a:pt x="1364132" y="5908599"/>
                  </a:lnTo>
                  <a:lnTo>
                    <a:pt x="1356169" y="5925020"/>
                  </a:lnTo>
                  <a:lnTo>
                    <a:pt x="1360398" y="5937834"/>
                  </a:lnTo>
                  <a:lnTo>
                    <a:pt x="1352651" y="5954877"/>
                  </a:lnTo>
                  <a:lnTo>
                    <a:pt x="1357007" y="5968085"/>
                  </a:lnTo>
                  <a:lnTo>
                    <a:pt x="1326642" y="6119241"/>
                  </a:lnTo>
                  <a:lnTo>
                    <a:pt x="1316101" y="6168377"/>
                  </a:lnTo>
                  <a:lnTo>
                    <a:pt x="1305280" y="6216662"/>
                  </a:lnTo>
                  <a:lnTo>
                    <a:pt x="1282623" y="6269583"/>
                  </a:lnTo>
                  <a:lnTo>
                    <a:pt x="1261021" y="6366269"/>
                  </a:lnTo>
                  <a:lnTo>
                    <a:pt x="1237957" y="6417958"/>
                  </a:lnTo>
                  <a:lnTo>
                    <a:pt x="1214742" y="6469189"/>
                  </a:lnTo>
                  <a:lnTo>
                    <a:pt x="1203439" y="6515989"/>
                  </a:lnTo>
                  <a:lnTo>
                    <a:pt x="1179906" y="6566294"/>
                  </a:lnTo>
                  <a:lnTo>
                    <a:pt x="1168285" y="6612128"/>
                  </a:lnTo>
                  <a:lnTo>
                    <a:pt x="1096530" y="6759461"/>
                  </a:lnTo>
                  <a:lnTo>
                    <a:pt x="1084618" y="6804419"/>
                  </a:lnTo>
                  <a:lnTo>
                    <a:pt x="1060551" y="6853072"/>
                  </a:lnTo>
                  <a:lnTo>
                    <a:pt x="1036345" y="6901307"/>
                  </a:lnTo>
                  <a:lnTo>
                    <a:pt x="1011961" y="6949008"/>
                  </a:lnTo>
                  <a:lnTo>
                    <a:pt x="987361" y="6996062"/>
                  </a:lnTo>
                  <a:lnTo>
                    <a:pt x="962494" y="7042315"/>
                  </a:lnTo>
                  <a:lnTo>
                    <a:pt x="954341" y="7058139"/>
                  </a:lnTo>
                  <a:lnTo>
                    <a:pt x="946492" y="7074852"/>
                  </a:lnTo>
                  <a:lnTo>
                    <a:pt x="938707" y="7091820"/>
                  </a:lnTo>
                  <a:lnTo>
                    <a:pt x="942873" y="7104418"/>
                  </a:lnTo>
                  <a:lnTo>
                    <a:pt x="917841" y="7150176"/>
                  </a:lnTo>
                  <a:lnTo>
                    <a:pt x="905700" y="7194423"/>
                  </a:lnTo>
                  <a:lnTo>
                    <a:pt x="906373" y="7237031"/>
                  </a:lnTo>
                  <a:lnTo>
                    <a:pt x="895731" y="7285837"/>
                  </a:lnTo>
                  <a:lnTo>
                    <a:pt x="909891" y="7328763"/>
                  </a:lnTo>
                  <a:lnTo>
                    <a:pt x="912787" y="7378078"/>
                  </a:lnTo>
                  <a:lnTo>
                    <a:pt x="942721" y="7468819"/>
                  </a:lnTo>
                  <a:lnTo>
                    <a:pt x="945667" y="7518260"/>
                  </a:lnTo>
                  <a:lnTo>
                    <a:pt x="960691" y="7563828"/>
                  </a:lnTo>
                  <a:lnTo>
                    <a:pt x="987818" y="7605535"/>
                  </a:lnTo>
                  <a:lnTo>
                    <a:pt x="1002944" y="7651356"/>
                  </a:lnTo>
                  <a:lnTo>
                    <a:pt x="1031113" y="7696187"/>
                  </a:lnTo>
                  <a:lnTo>
                    <a:pt x="1075385" y="7789862"/>
                  </a:lnTo>
                  <a:lnTo>
                    <a:pt x="1103579" y="7834770"/>
                  </a:lnTo>
                  <a:lnTo>
                    <a:pt x="1119720" y="7883690"/>
                  </a:lnTo>
                  <a:lnTo>
                    <a:pt x="1176172" y="7973746"/>
                  </a:lnTo>
                  <a:lnTo>
                    <a:pt x="1192377" y="8022869"/>
                  </a:lnTo>
                  <a:lnTo>
                    <a:pt x="1220660" y="8068107"/>
                  </a:lnTo>
                  <a:lnTo>
                    <a:pt x="1235595" y="8113344"/>
                  </a:lnTo>
                  <a:lnTo>
                    <a:pt x="1368361" y="8313090"/>
                  </a:lnTo>
                  <a:lnTo>
                    <a:pt x="1407007" y="8349145"/>
                  </a:lnTo>
                  <a:lnTo>
                    <a:pt x="1421574" y="8393303"/>
                  </a:lnTo>
                  <a:lnTo>
                    <a:pt x="1528711" y="8555914"/>
                  </a:lnTo>
                  <a:lnTo>
                    <a:pt x="1543634" y="8601138"/>
                  </a:lnTo>
                  <a:lnTo>
                    <a:pt x="1570697" y="8642655"/>
                  </a:lnTo>
                  <a:lnTo>
                    <a:pt x="1590636" y="8703094"/>
                  </a:lnTo>
                  <a:lnTo>
                    <a:pt x="1625422" y="8767966"/>
                  </a:lnTo>
                  <a:lnTo>
                    <a:pt x="1641716" y="8817356"/>
                  </a:lnTo>
                  <a:lnTo>
                    <a:pt x="1670075" y="8862809"/>
                  </a:lnTo>
                  <a:lnTo>
                    <a:pt x="1702727" y="8961768"/>
                  </a:lnTo>
                  <a:lnTo>
                    <a:pt x="1706994" y="9015222"/>
                  </a:lnTo>
                  <a:lnTo>
                    <a:pt x="1763458" y="9186405"/>
                  </a:lnTo>
                  <a:lnTo>
                    <a:pt x="1772488" y="9416440"/>
                  </a:lnTo>
                  <a:lnTo>
                    <a:pt x="1775917" y="9467367"/>
                  </a:lnTo>
                  <a:lnTo>
                    <a:pt x="1767255" y="9522193"/>
                  </a:lnTo>
                  <a:lnTo>
                    <a:pt x="1773986" y="9623654"/>
                  </a:lnTo>
                  <a:lnTo>
                    <a:pt x="1765249" y="9678276"/>
                  </a:lnTo>
                  <a:lnTo>
                    <a:pt x="1768576" y="9728860"/>
                  </a:lnTo>
                  <a:lnTo>
                    <a:pt x="1759813" y="9783407"/>
                  </a:lnTo>
                  <a:lnTo>
                    <a:pt x="1766417" y="9884473"/>
                  </a:lnTo>
                  <a:lnTo>
                    <a:pt x="1759648" y="9904514"/>
                  </a:lnTo>
                  <a:lnTo>
                    <a:pt x="1764868" y="9920313"/>
                  </a:lnTo>
                  <a:lnTo>
                    <a:pt x="1751253" y="9960140"/>
                  </a:lnTo>
                  <a:lnTo>
                    <a:pt x="1759038" y="9983737"/>
                  </a:lnTo>
                  <a:lnTo>
                    <a:pt x="1746389" y="10066972"/>
                  </a:lnTo>
                  <a:lnTo>
                    <a:pt x="1736382" y="10117734"/>
                  </a:lnTo>
                  <a:lnTo>
                    <a:pt x="1738477" y="10164623"/>
                  </a:lnTo>
                  <a:lnTo>
                    <a:pt x="1718513" y="10266261"/>
                  </a:lnTo>
                  <a:lnTo>
                    <a:pt x="1713039" y="10290200"/>
                  </a:lnTo>
                  <a:lnTo>
                    <a:pt x="1873186" y="10289184"/>
                  </a:lnTo>
                  <a:lnTo>
                    <a:pt x="1886534" y="10248570"/>
                  </a:lnTo>
                  <a:lnTo>
                    <a:pt x="1884095" y="10200627"/>
                  </a:lnTo>
                  <a:lnTo>
                    <a:pt x="1893290" y="10147465"/>
                  </a:lnTo>
                  <a:lnTo>
                    <a:pt x="1889988" y="10096919"/>
                  </a:lnTo>
                  <a:lnTo>
                    <a:pt x="1898269" y="10040925"/>
                  </a:lnTo>
                  <a:lnTo>
                    <a:pt x="1887537" y="10008387"/>
                  </a:lnTo>
                  <a:lnTo>
                    <a:pt x="1897761" y="9958324"/>
                  </a:lnTo>
                  <a:lnTo>
                    <a:pt x="1887880" y="9766224"/>
                  </a:lnTo>
                  <a:lnTo>
                    <a:pt x="1888248" y="9726816"/>
                  </a:lnTo>
                  <a:lnTo>
                    <a:pt x="1876513" y="9691243"/>
                  </a:lnTo>
                  <a:lnTo>
                    <a:pt x="1876590" y="9650933"/>
                  </a:lnTo>
                  <a:lnTo>
                    <a:pt x="1854974" y="9585414"/>
                  </a:lnTo>
                  <a:lnTo>
                    <a:pt x="1862366" y="9567278"/>
                  </a:lnTo>
                  <a:lnTo>
                    <a:pt x="1857870" y="9553638"/>
                  </a:lnTo>
                  <a:lnTo>
                    <a:pt x="1840611" y="9258109"/>
                  </a:lnTo>
                  <a:lnTo>
                    <a:pt x="1679765" y="8770582"/>
                  </a:lnTo>
                  <a:lnTo>
                    <a:pt x="1825459" y="9212161"/>
                  </a:lnTo>
                  <a:lnTo>
                    <a:pt x="1822284" y="9162047"/>
                  </a:lnTo>
                  <a:lnTo>
                    <a:pt x="1749526" y="8941511"/>
                  </a:lnTo>
                  <a:lnTo>
                    <a:pt x="1791639" y="9069121"/>
                  </a:lnTo>
                  <a:lnTo>
                    <a:pt x="1788261" y="9018372"/>
                  </a:lnTo>
                  <a:lnTo>
                    <a:pt x="1757133" y="8924011"/>
                  </a:lnTo>
                  <a:lnTo>
                    <a:pt x="1729511" y="8880843"/>
                  </a:lnTo>
                  <a:lnTo>
                    <a:pt x="1683105" y="8740127"/>
                  </a:lnTo>
                  <a:lnTo>
                    <a:pt x="1655635" y="8697443"/>
                  </a:lnTo>
                  <a:lnTo>
                    <a:pt x="1640255" y="8650808"/>
                  </a:lnTo>
                  <a:lnTo>
                    <a:pt x="1612836" y="8608212"/>
                  </a:lnTo>
                  <a:lnTo>
                    <a:pt x="1597469" y="8561667"/>
                  </a:lnTo>
                  <a:lnTo>
                    <a:pt x="1569986" y="8518868"/>
                  </a:lnTo>
                  <a:lnTo>
                    <a:pt x="1554568" y="8472145"/>
                  </a:lnTo>
                  <a:lnTo>
                    <a:pt x="1527111" y="8429460"/>
                  </a:lnTo>
                  <a:lnTo>
                    <a:pt x="1308684" y="8091665"/>
                  </a:lnTo>
                  <a:lnTo>
                    <a:pt x="1293304" y="8045043"/>
                  </a:lnTo>
                  <a:lnTo>
                    <a:pt x="1265770" y="8002117"/>
                  </a:lnTo>
                  <a:lnTo>
                    <a:pt x="1250149" y="7954759"/>
                  </a:lnTo>
                  <a:lnTo>
                    <a:pt x="1194904" y="7868386"/>
                  </a:lnTo>
                  <a:lnTo>
                    <a:pt x="1179360" y="7821269"/>
                  </a:lnTo>
                  <a:lnTo>
                    <a:pt x="1151724" y="7778051"/>
                  </a:lnTo>
                  <a:lnTo>
                    <a:pt x="1123302" y="7691882"/>
                  </a:lnTo>
                  <a:lnTo>
                    <a:pt x="1104734" y="7676147"/>
                  </a:lnTo>
                  <a:lnTo>
                    <a:pt x="1082027" y="7607300"/>
                  </a:lnTo>
                  <a:lnTo>
                    <a:pt x="1053934" y="7562697"/>
                  </a:lnTo>
                  <a:lnTo>
                    <a:pt x="1101420" y="7706652"/>
                  </a:lnTo>
                  <a:lnTo>
                    <a:pt x="1037971" y="7514310"/>
                  </a:lnTo>
                  <a:lnTo>
                    <a:pt x="1034148" y="7462164"/>
                  </a:lnTo>
                  <a:lnTo>
                    <a:pt x="1018336" y="7414247"/>
                  </a:lnTo>
                  <a:lnTo>
                    <a:pt x="1007706" y="7260425"/>
                  </a:lnTo>
                  <a:lnTo>
                    <a:pt x="1010056" y="7226998"/>
                  </a:lnTo>
                  <a:lnTo>
                    <a:pt x="1013155" y="7195858"/>
                  </a:lnTo>
                  <a:lnTo>
                    <a:pt x="1029157" y="7163282"/>
                  </a:lnTo>
                  <a:lnTo>
                    <a:pt x="1034021" y="7137489"/>
                  </a:lnTo>
                  <a:lnTo>
                    <a:pt x="1072438" y="7091794"/>
                  </a:lnTo>
                  <a:lnTo>
                    <a:pt x="1098448" y="7049033"/>
                  </a:lnTo>
                  <a:lnTo>
                    <a:pt x="1124204" y="7005510"/>
                  </a:lnTo>
                  <a:lnTo>
                    <a:pt x="1149819" y="6961530"/>
                  </a:lnTo>
                  <a:lnTo>
                    <a:pt x="1163320" y="6921386"/>
                  </a:lnTo>
                  <a:lnTo>
                    <a:pt x="1188935" y="6877418"/>
                  </a:lnTo>
                  <a:lnTo>
                    <a:pt x="1240447" y="6790334"/>
                  </a:lnTo>
                  <a:lnTo>
                    <a:pt x="1266101" y="6746468"/>
                  </a:lnTo>
                  <a:lnTo>
                    <a:pt x="1279563" y="6706209"/>
                  </a:lnTo>
                  <a:lnTo>
                    <a:pt x="1329778" y="6615227"/>
                  </a:lnTo>
                  <a:lnTo>
                    <a:pt x="1354264" y="6567830"/>
                  </a:lnTo>
                  <a:lnTo>
                    <a:pt x="1365262" y="6520078"/>
                  </a:lnTo>
                  <a:lnTo>
                    <a:pt x="1390421" y="6474752"/>
                  </a:lnTo>
                  <a:lnTo>
                    <a:pt x="1403032" y="6431902"/>
                  </a:lnTo>
                  <a:lnTo>
                    <a:pt x="1415262" y="6387897"/>
                  </a:lnTo>
                  <a:lnTo>
                    <a:pt x="1439278" y="6339078"/>
                  </a:lnTo>
                  <a:lnTo>
                    <a:pt x="1474597" y="6202896"/>
                  </a:lnTo>
                  <a:lnTo>
                    <a:pt x="1489417" y="6166764"/>
                  </a:lnTo>
                  <a:lnTo>
                    <a:pt x="1491767" y="6133338"/>
                  </a:lnTo>
                  <a:lnTo>
                    <a:pt x="1505839" y="6094920"/>
                  </a:lnTo>
                  <a:lnTo>
                    <a:pt x="1511427" y="5990234"/>
                  </a:lnTo>
                  <a:lnTo>
                    <a:pt x="1525587" y="5952096"/>
                  </a:lnTo>
                  <a:lnTo>
                    <a:pt x="1527644" y="5917793"/>
                  </a:lnTo>
                  <a:lnTo>
                    <a:pt x="1568221" y="5716498"/>
                  </a:lnTo>
                  <a:lnTo>
                    <a:pt x="1563712" y="5702859"/>
                  </a:lnTo>
                  <a:lnTo>
                    <a:pt x="1571104" y="5684723"/>
                  </a:lnTo>
                  <a:lnTo>
                    <a:pt x="1566443" y="5670575"/>
                  </a:lnTo>
                  <a:lnTo>
                    <a:pt x="1549882" y="5660923"/>
                  </a:lnTo>
                  <a:lnTo>
                    <a:pt x="1541754" y="5636272"/>
                  </a:lnTo>
                  <a:lnTo>
                    <a:pt x="1521434" y="5615229"/>
                  </a:lnTo>
                  <a:lnTo>
                    <a:pt x="1477873" y="5483199"/>
                  </a:lnTo>
                  <a:lnTo>
                    <a:pt x="1457718" y="5462625"/>
                  </a:lnTo>
                  <a:lnTo>
                    <a:pt x="1449527" y="5437822"/>
                  </a:lnTo>
                  <a:lnTo>
                    <a:pt x="1429169" y="5416613"/>
                  </a:lnTo>
                  <a:lnTo>
                    <a:pt x="1401559" y="5373471"/>
                  </a:lnTo>
                  <a:lnTo>
                    <a:pt x="1363243" y="5338381"/>
                  </a:lnTo>
                  <a:lnTo>
                    <a:pt x="1287932" y="5272278"/>
                  </a:lnTo>
                  <a:lnTo>
                    <a:pt x="1285100" y="5263680"/>
                  </a:lnTo>
                  <a:lnTo>
                    <a:pt x="1270622" y="5260327"/>
                  </a:lnTo>
                  <a:lnTo>
                    <a:pt x="1256639" y="5258498"/>
                  </a:lnTo>
                  <a:lnTo>
                    <a:pt x="1243253" y="5258460"/>
                  </a:lnTo>
                  <a:lnTo>
                    <a:pt x="1229423" y="5257076"/>
                  </a:lnTo>
                  <a:lnTo>
                    <a:pt x="1203998" y="5261076"/>
                  </a:lnTo>
                  <a:lnTo>
                    <a:pt x="1191044" y="5262359"/>
                  </a:lnTo>
                  <a:lnTo>
                    <a:pt x="1178483" y="5264797"/>
                  </a:lnTo>
                  <a:lnTo>
                    <a:pt x="1144562" y="5283593"/>
                  </a:lnTo>
                  <a:lnTo>
                    <a:pt x="1108468" y="5336324"/>
                  </a:lnTo>
                  <a:lnTo>
                    <a:pt x="1083322" y="5381726"/>
                  </a:lnTo>
                  <a:lnTo>
                    <a:pt x="1058875" y="5429237"/>
                  </a:lnTo>
                  <a:lnTo>
                    <a:pt x="1035151" y="5478945"/>
                  </a:lnTo>
                  <a:lnTo>
                    <a:pt x="1024255" y="5526951"/>
                  </a:lnTo>
                  <a:lnTo>
                    <a:pt x="1014133" y="5577344"/>
                  </a:lnTo>
                  <a:lnTo>
                    <a:pt x="1004824" y="5630227"/>
                  </a:lnTo>
                  <a:lnTo>
                    <a:pt x="996365" y="5685663"/>
                  </a:lnTo>
                  <a:lnTo>
                    <a:pt x="1002093" y="5784088"/>
                  </a:lnTo>
                  <a:lnTo>
                    <a:pt x="992733" y="5836780"/>
                  </a:lnTo>
                  <a:lnTo>
                    <a:pt x="995324" y="5885180"/>
                  </a:lnTo>
                  <a:lnTo>
                    <a:pt x="985748" y="5937224"/>
                  </a:lnTo>
                  <a:lnTo>
                    <a:pt x="968235" y="6046279"/>
                  </a:lnTo>
                  <a:lnTo>
                    <a:pt x="949629" y="6152032"/>
                  </a:lnTo>
                  <a:lnTo>
                    <a:pt x="930033" y="6254762"/>
                  </a:lnTo>
                  <a:lnTo>
                    <a:pt x="912863" y="6283807"/>
                  </a:lnTo>
                  <a:lnTo>
                    <a:pt x="907542" y="6308217"/>
                  </a:lnTo>
                  <a:lnTo>
                    <a:pt x="901979" y="6331877"/>
                  </a:lnTo>
                  <a:lnTo>
                    <a:pt x="884047" y="6358623"/>
                  </a:lnTo>
                  <a:lnTo>
                    <a:pt x="868426" y="6392329"/>
                  </a:lnTo>
                  <a:lnTo>
                    <a:pt x="838682" y="6423774"/>
                  </a:lnTo>
                  <a:lnTo>
                    <a:pt x="806500" y="6447853"/>
                  </a:lnTo>
                  <a:lnTo>
                    <a:pt x="759447" y="6467386"/>
                  </a:lnTo>
                  <a:lnTo>
                    <a:pt x="722172" y="6475997"/>
                  </a:lnTo>
                  <a:lnTo>
                    <a:pt x="682675" y="6477876"/>
                  </a:lnTo>
                  <a:lnTo>
                    <a:pt x="640905" y="6472885"/>
                  </a:lnTo>
                  <a:lnTo>
                    <a:pt x="596836" y="6460896"/>
                  </a:lnTo>
                  <a:lnTo>
                    <a:pt x="563346" y="6440475"/>
                  </a:lnTo>
                  <a:lnTo>
                    <a:pt x="517296" y="6422504"/>
                  </a:lnTo>
                  <a:lnTo>
                    <a:pt x="482968" y="6399530"/>
                  </a:lnTo>
                  <a:lnTo>
                    <a:pt x="436422" y="6380023"/>
                  </a:lnTo>
                  <a:lnTo>
                    <a:pt x="433438" y="6371006"/>
                  </a:lnTo>
                  <a:lnTo>
                    <a:pt x="417982" y="6364681"/>
                  </a:lnTo>
                  <a:lnTo>
                    <a:pt x="410946" y="6343332"/>
                  </a:lnTo>
                  <a:lnTo>
                    <a:pt x="388505" y="6315875"/>
                  </a:lnTo>
                  <a:lnTo>
                    <a:pt x="378637" y="6285966"/>
                  </a:lnTo>
                  <a:lnTo>
                    <a:pt x="334949" y="6234608"/>
                  </a:lnTo>
                  <a:lnTo>
                    <a:pt x="283438" y="6159525"/>
                  </a:lnTo>
                  <a:lnTo>
                    <a:pt x="177101" y="5837186"/>
                  </a:lnTo>
                  <a:lnTo>
                    <a:pt x="173507" y="5785764"/>
                  </a:lnTo>
                  <a:lnTo>
                    <a:pt x="142189" y="5690857"/>
                  </a:lnTo>
                  <a:lnTo>
                    <a:pt x="141249" y="5677547"/>
                  </a:lnTo>
                  <a:lnTo>
                    <a:pt x="184251" y="5662561"/>
                  </a:lnTo>
                  <a:lnTo>
                    <a:pt x="236816" y="5645480"/>
                  </a:lnTo>
                  <a:lnTo>
                    <a:pt x="289382" y="5628703"/>
                  </a:lnTo>
                  <a:lnTo>
                    <a:pt x="341630" y="5611457"/>
                  </a:lnTo>
                  <a:lnTo>
                    <a:pt x="410311" y="5583555"/>
                  </a:lnTo>
                  <a:lnTo>
                    <a:pt x="475183" y="5545518"/>
                  </a:lnTo>
                  <a:lnTo>
                    <a:pt x="515861" y="5517464"/>
                  </a:lnTo>
                  <a:lnTo>
                    <a:pt x="556704" y="5489753"/>
                  </a:lnTo>
                  <a:lnTo>
                    <a:pt x="597700" y="5462346"/>
                  </a:lnTo>
                  <a:lnTo>
                    <a:pt x="638822" y="5435181"/>
                  </a:lnTo>
                  <a:lnTo>
                    <a:pt x="680021" y="5408180"/>
                  </a:lnTo>
                  <a:lnTo>
                    <a:pt x="762584" y="5354485"/>
                  </a:lnTo>
                  <a:lnTo>
                    <a:pt x="804519" y="5324868"/>
                  </a:lnTo>
                  <a:lnTo>
                    <a:pt x="844181" y="5293106"/>
                  </a:lnTo>
                  <a:lnTo>
                    <a:pt x="881659" y="5259273"/>
                  </a:lnTo>
                  <a:lnTo>
                    <a:pt x="917054" y="5223472"/>
                  </a:lnTo>
                  <a:lnTo>
                    <a:pt x="950468" y="5185765"/>
                  </a:lnTo>
                  <a:lnTo>
                    <a:pt x="982014" y="5146230"/>
                  </a:lnTo>
                  <a:lnTo>
                    <a:pt x="1011758" y="5104968"/>
                  </a:lnTo>
                  <a:lnTo>
                    <a:pt x="1039825" y="5062029"/>
                  </a:lnTo>
                  <a:lnTo>
                    <a:pt x="1065606" y="5017020"/>
                  </a:lnTo>
                  <a:lnTo>
                    <a:pt x="1080249" y="4995227"/>
                  </a:lnTo>
                  <a:lnTo>
                    <a:pt x="1107986" y="4965827"/>
                  </a:lnTo>
                  <a:lnTo>
                    <a:pt x="1126045" y="4930165"/>
                  </a:lnTo>
                  <a:lnTo>
                    <a:pt x="1132840" y="4915954"/>
                  </a:lnTo>
                  <a:lnTo>
                    <a:pt x="1138516" y="4901425"/>
                  </a:lnTo>
                  <a:lnTo>
                    <a:pt x="1143876" y="4886896"/>
                  </a:lnTo>
                  <a:lnTo>
                    <a:pt x="1158113" y="4852340"/>
                  </a:lnTo>
                  <a:lnTo>
                    <a:pt x="1164932" y="4831689"/>
                  </a:lnTo>
                  <a:lnTo>
                    <a:pt x="1169212" y="4810404"/>
                  </a:lnTo>
                  <a:lnTo>
                    <a:pt x="1170482" y="4770691"/>
                  </a:lnTo>
                  <a:lnTo>
                    <a:pt x="1173810" y="4753711"/>
                  </a:lnTo>
                  <a:lnTo>
                    <a:pt x="1179042" y="4737049"/>
                  </a:lnTo>
                  <a:lnTo>
                    <a:pt x="1203883" y="4669434"/>
                  </a:lnTo>
                  <a:lnTo>
                    <a:pt x="1221333" y="4617694"/>
                  </a:lnTo>
                  <a:lnTo>
                    <a:pt x="1237551" y="4565459"/>
                  </a:lnTo>
                  <a:lnTo>
                    <a:pt x="1252562" y="4512907"/>
                  </a:lnTo>
                  <a:lnTo>
                    <a:pt x="1266367" y="4460189"/>
                  </a:lnTo>
                  <a:lnTo>
                    <a:pt x="1277480" y="4413936"/>
                  </a:lnTo>
                  <a:lnTo>
                    <a:pt x="1286865" y="4366577"/>
                  </a:lnTo>
                  <a:lnTo>
                    <a:pt x="1292517" y="4320210"/>
                  </a:lnTo>
                  <a:lnTo>
                    <a:pt x="1292758" y="4318266"/>
                  </a:lnTo>
                  <a:lnTo>
                    <a:pt x="1293418" y="4269156"/>
                  </a:lnTo>
                  <a:lnTo>
                    <a:pt x="1292542" y="4237520"/>
                  </a:lnTo>
                  <a:lnTo>
                    <a:pt x="1292567" y="4203230"/>
                  </a:lnTo>
                  <a:lnTo>
                    <a:pt x="1293888" y="4170261"/>
                  </a:lnTo>
                  <a:lnTo>
                    <a:pt x="1301026" y="4093895"/>
                  </a:lnTo>
                  <a:lnTo>
                    <a:pt x="1303972" y="4050017"/>
                  </a:lnTo>
                  <a:lnTo>
                    <a:pt x="1310741" y="3917531"/>
                  </a:lnTo>
                  <a:lnTo>
                    <a:pt x="1312430" y="3895394"/>
                  </a:lnTo>
                  <a:lnTo>
                    <a:pt x="1321993" y="3824046"/>
                  </a:lnTo>
                  <a:lnTo>
                    <a:pt x="1325994" y="3774757"/>
                  </a:lnTo>
                  <a:lnTo>
                    <a:pt x="1328051" y="3725557"/>
                  </a:lnTo>
                  <a:lnTo>
                    <a:pt x="1328801" y="3676281"/>
                  </a:lnTo>
                  <a:lnTo>
                    <a:pt x="1329016" y="3593782"/>
                  </a:lnTo>
                  <a:lnTo>
                    <a:pt x="1329753" y="3560826"/>
                  </a:lnTo>
                  <a:lnTo>
                    <a:pt x="1330604" y="3546945"/>
                  </a:lnTo>
                  <a:lnTo>
                    <a:pt x="1331772" y="3527856"/>
                  </a:lnTo>
                  <a:lnTo>
                    <a:pt x="1339354" y="3465334"/>
                  </a:lnTo>
                  <a:lnTo>
                    <a:pt x="1340065" y="3459657"/>
                  </a:lnTo>
                  <a:lnTo>
                    <a:pt x="1342859" y="3424732"/>
                  </a:lnTo>
                  <a:lnTo>
                    <a:pt x="1343761" y="3389807"/>
                  </a:lnTo>
                  <a:lnTo>
                    <a:pt x="1342440" y="3354578"/>
                  </a:lnTo>
                  <a:lnTo>
                    <a:pt x="1339926" y="3304883"/>
                  </a:lnTo>
                  <a:lnTo>
                    <a:pt x="1339024" y="3205835"/>
                  </a:lnTo>
                  <a:lnTo>
                    <a:pt x="1337246" y="3156635"/>
                  </a:lnTo>
                  <a:lnTo>
                    <a:pt x="1332293" y="3107753"/>
                  </a:lnTo>
                  <a:lnTo>
                    <a:pt x="1330655" y="3094812"/>
                  </a:lnTo>
                  <a:lnTo>
                    <a:pt x="1330604" y="3081553"/>
                  </a:lnTo>
                  <a:lnTo>
                    <a:pt x="1331823" y="3068294"/>
                  </a:lnTo>
                  <a:lnTo>
                    <a:pt x="1333982" y="3055353"/>
                  </a:lnTo>
                  <a:lnTo>
                    <a:pt x="1339354" y="3009658"/>
                  </a:lnTo>
                  <a:lnTo>
                    <a:pt x="1345425" y="2917685"/>
                  </a:lnTo>
                  <a:lnTo>
                    <a:pt x="1349832" y="2872117"/>
                  </a:lnTo>
                  <a:lnTo>
                    <a:pt x="1357655" y="2827121"/>
                  </a:lnTo>
                  <a:lnTo>
                    <a:pt x="1358684" y="2780500"/>
                  </a:lnTo>
                  <a:lnTo>
                    <a:pt x="1363357" y="2734360"/>
                  </a:lnTo>
                  <a:lnTo>
                    <a:pt x="1370253" y="2688526"/>
                  </a:lnTo>
                  <a:lnTo>
                    <a:pt x="1386687" y="2588895"/>
                  </a:lnTo>
                  <a:lnTo>
                    <a:pt x="1396034" y="2535161"/>
                  </a:lnTo>
                  <a:lnTo>
                    <a:pt x="1406042" y="2481618"/>
                  </a:lnTo>
                  <a:lnTo>
                    <a:pt x="1416761" y="2428214"/>
                  </a:lnTo>
                  <a:lnTo>
                    <a:pt x="1428229" y="2374912"/>
                  </a:lnTo>
                  <a:lnTo>
                    <a:pt x="1440484" y="2321649"/>
                  </a:lnTo>
                  <a:lnTo>
                    <a:pt x="1450340" y="2281047"/>
                  </a:lnTo>
                  <a:lnTo>
                    <a:pt x="1460982" y="2240292"/>
                  </a:lnTo>
                  <a:lnTo>
                    <a:pt x="1470685" y="2199221"/>
                  </a:lnTo>
                  <a:lnTo>
                    <a:pt x="1477683" y="2157666"/>
                  </a:lnTo>
                  <a:lnTo>
                    <a:pt x="1484718" y="2110359"/>
                  </a:lnTo>
                  <a:lnTo>
                    <a:pt x="1493367" y="2063623"/>
                  </a:lnTo>
                  <a:lnTo>
                    <a:pt x="1503248" y="2017204"/>
                  </a:lnTo>
                  <a:lnTo>
                    <a:pt x="1513928" y="1970874"/>
                  </a:lnTo>
                  <a:lnTo>
                    <a:pt x="1537004" y="1876082"/>
                  </a:lnTo>
                  <a:lnTo>
                    <a:pt x="1550682" y="1828507"/>
                  </a:lnTo>
                  <a:lnTo>
                    <a:pt x="1566164" y="1781594"/>
                  </a:lnTo>
                  <a:lnTo>
                    <a:pt x="1583499" y="1735251"/>
                  </a:lnTo>
                  <a:lnTo>
                    <a:pt x="1619897" y="1648523"/>
                  </a:lnTo>
                  <a:lnTo>
                    <a:pt x="1635747" y="1607185"/>
                  </a:lnTo>
                  <a:lnTo>
                    <a:pt x="1650326" y="1565529"/>
                  </a:lnTo>
                  <a:lnTo>
                    <a:pt x="1663636" y="1523707"/>
                  </a:lnTo>
                  <a:lnTo>
                    <a:pt x="1677593" y="1478343"/>
                  </a:lnTo>
                  <a:lnTo>
                    <a:pt x="1692440" y="1433487"/>
                  </a:lnTo>
                  <a:lnTo>
                    <a:pt x="1708226" y="1389100"/>
                  </a:lnTo>
                  <a:lnTo>
                    <a:pt x="1725002" y="1345145"/>
                  </a:lnTo>
                  <a:lnTo>
                    <a:pt x="1742808" y="1301559"/>
                  </a:lnTo>
                  <a:lnTo>
                    <a:pt x="1761693" y="1258303"/>
                  </a:lnTo>
                  <a:lnTo>
                    <a:pt x="1781327" y="1216723"/>
                  </a:lnTo>
                  <a:lnTo>
                    <a:pt x="1801533" y="1175232"/>
                  </a:lnTo>
                  <a:lnTo>
                    <a:pt x="1863128" y="1052055"/>
                  </a:lnTo>
                  <a:lnTo>
                    <a:pt x="1913001" y="983589"/>
                  </a:lnTo>
                  <a:lnTo>
                    <a:pt x="1946008" y="945642"/>
                  </a:lnTo>
                  <a:lnTo>
                    <a:pt x="1980857" y="909574"/>
                  </a:lnTo>
                  <a:lnTo>
                    <a:pt x="2017636" y="875525"/>
                  </a:lnTo>
                  <a:lnTo>
                    <a:pt x="2056422" y="843610"/>
                  </a:lnTo>
                  <a:lnTo>
                    <a:pt x="2097303" y="813943"/>
                  </a:lnTo>
                  <a:lnTo>
                    <a:pt x="2140381" y="786638"/>
                  </a:lnTo>
                  <a:lnTo>
                    <a:pt x="2184679" y="761415"/>
                  </a:lnTo>
                  <a:lnTo>
                    <a:pt x="2228494" y="735711"/>
                  </a:lnTo>
                  <a:lnTo>
                    <a:pt x="2271369" y="708418"/>
                  </a:lnTo>
                  <a:lnTo>
                    <a:pt x="2312809" y="678446"/>
                  </a:lnTo>
                  <a:lnTo>
                    <a:pt x="2342261" y="654900"/>
                  </a:lnTo>
                  <a:lnTo>
                    <a:pt x="2372195" y="632167"/>
                  </a:lnTo>
                  <a:lnTo>
                    <a:pt x="2432837" y="587146"/>
                  </a:lnTo>
                  <a:lnTo>
                    <a:pt x="2471585" y="560527"/>
                  </a:lnTo>
                  <a:lnTo>
                    <a:pt x="2520797" y="536676"/>
                  </a:lnTo>
                  <a:lnTo>
                    <a:pt x="2556675" y="520166"/>
                  </a:lnTo>
                  <a:lnTo>
                    <a:pt x="2593175" y="504609"/>
                  </a:lnTo>
                  <a:lnTo>
                    <a:pt x="2630640" y="490791"/>
                  </a:lnTo>
                  <a:lnTo>
                    <a:pt x="2679255" y="473202"/>
                  </a:lnTo>
                  <a:lnTo>
                    <a:pt x="2727121" y="454291"/>
                  </a:lnTo>
                  <a:lnTo>
                    <a:pt x="2774327" y="434162"/>
                  </a:lnTo>
                  <a:lnTo>
                    <a:pt x="2820974" y="412902"/>
                  </a:lnTo>
                  <a:lnTo>
                    <a:pt x="2867152" y="390613"/>
                  </a:lnTo>
                  <a:lnTo>
                    <a:pt x="2912961" y="367385"/>
                  </a:lnTo>
                  <a:lnTo>
                    <a:pt x="2947797" y="347649"/>
                  </a:lnTo>
                  <a:lnTo>
                    <a:pt x="2981210" y="326174"/>
                  </a:lnTo>
                  <a:lnTo>
                    <a:pt x="3013037" y="302475"/>
                  </a:lnTo>
                  <a:lnTo>
                    <a:pt x="3043123" y="276098"/>
                  </a:lnTo>
                  <a:lnTo>
                    <a:pt x="3079851" y="240614"/>
                  </a:lnTo>
                  <a:lnTo>
                    <a:pt x="3116973" y="205308"/>
                  </a:lnTo>
                  <a:lnTo>
                    <a:pt x="3154502" y="170319"/>
                  </a:lnTo>
                  <a:lnTo>
                    <a:pt x="3192437" y="135813"/>
                  </a:lnTo>
                  <a:lnTo>
                    <a:pt x="3230778" y="101968"/>
                  </a:lnTo>
                  <a:lnTo>
                    <a:pt x="3266706" y="70523"/>
                  </a:lnTo>
                  <a:lnTo>
                    <a:pt x="3301784" y="38658"/>
                  </a:lnTo>
                  <a:lnTo>
                    <a:pt x="3336010" y="6235"/>
                  </a:lnTo>
                  <a:lnTo>
                    <a:pt x="3342309" y="0"/>
                  </a:lnTo>
                  <a:close/>
                </a:path>
              </a:pathLst>
            </a:custGeom>
            <a:solidFill>
              <a:srgbClr val="d49d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8" name="object 6" descr=""/>
            <p:cNvPicPr/>
            <p:nvPr/>
          </p:nvPicPr>
          <p:blipFill>
            <a:blip r:embed="rId1"/>
            <a:stretch/>
          </p:blipFill>
          <p:spPr>
            <a:xfrm>
              <a:off x="2618280" y="1593720"/>
              <a:ext cx="171000" cy="17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9" name="object 7" descr=""/>
            <p:cNvPicPr/>
            <p:nvPr/>
          </p:nvPicPr>
          <p:blipFill>
            <a:blip r:embed="rId2"/>
            <a:stretch/>
          </p:blipFill>
          <p:spPr>
            <a:xfrm>
              <a:off x="2618280" y="4251240"/>
              <a:ext cx="171000" cy="17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0" name="object 8"/>
          <p:cNvSpPr/>
          <p:nvPr/>
        </p:nvSpPr>
        <p:spPr>
          <a:xfrm>
            <a:off x="4533120" y="5137200"/>
            <a:ext cx="171000" cy="171000"/>
          </a:xfrm>
          <a:custGeom>
            <a:avLst/>
            <a:gdLst>
              <a:gd name="textAreaLeft" fmla="*/ 0 w 171000"/>
              <a:gd name="textAreaRight" fmla="*/ 171360 w 171000"/>
              <a:gd name="textAreaTop" fmla="*/ 0 h 171000"/>
              <a:gd name="textAreaBottom" fmla="*/ 171360 h 171000"/>
            </a:gdLst>
            <a:ahLst/>
            <a:rect l="textAreaLeft" t="textAreaTop" r="textAreaRight" b="textAreaBottom"/>
            <a:pathLst>
              <a:path w="171450" h="171450">
                <a:moveTo>
                  <a:pt x="171449" y="171449"/>
                </a:moveTo>
                <a:lnTo>
                  <a:pt x="0" y="171449"/>
                </a:lnTo>
                <a:lnTo>
                  <a:pt x="0" y="0"/>
                </a:lnTo>
                <a:lnTo>
                  <a:pt x="171449" y="0"/>
                </a:lnTo>
                <a:lnTo>
                  <a:pt x="171449" y="171449"/>
                </a:lnTo>
                <a:close/>
              </a:path>
            </a:pathLst>
          </a:custGeom>
          <a:solidFill>
            <a:srgbClr val="00be6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object 9"/>
          <p:cNvSpPr/>
          <p:nvPr/>
        </p:nvSpPr>
        <p:spPr>
          <a:xfrm>
            <a:off x="4533120" y="8680320"/>
            <a:ext cx="171000" cy="171000"/>
          </a:xfrm>
          <a:custGeom>
            <a:avLst/>
            <a:gdLst>
              <a:gd name="textAreaLeft" fmla="*/ 0 w 171000"/>
              <a:gd name="textAreaRight" fmla="*/ 171360 w 171000"/>
              <a:gd name="textAreaTop" fmla="*/ 0 h 171000"/>
              <a:gd name="textAreaBottom" fmla="*/ 171360 h 171000"/>
            </a:gdLst>
            <a:ahLst/>
            <a:rect l="textAreaLeft" t="textAreaTop" r="textAreaRight" b="textAreaBottom"/>
            <a:pathLst>
              <a:path w="171450" h="171450">
                <a:moveTo>
                  <a:pt x="171449" y="171449"/>
                </a:moveTo>
                <a:lnTo>
                  <a:pt x="0" y="171449"/>
                </a:lnTo>
                <a:lnTo>
                  <a:pt x="0" y="0"/>
                </a:lnTo>
                <a:lnTo>
                  <a:pt x="171449" y="0"/>
                </a:lnTo>
                <a:lnTo>
                  <a:pt x="171449" y="171449"/>
                </a:lnTo>
                <a:close/>
              </a:path>
            </a:pathLst>
          </a:custGeom>
          <a:solidFill>
            <a:srgbClr val="00be6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object 10"/>
          <p:cNvSpPr/>
          <p:nvPr/>
        </p:nvSpPr>
        <p:spPr>
          <a:xfrm>
            <a:off x="3018240" y="1064880"/>
            <a:ext cx="13137120" cy="88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32000"/>
              </a:lnSpc>
              <a:spcBef>
                <a:spcPts val="96"/>
              </a:spcBef>
            </a:pPr>
            <a:r>
              <a:rPr b="1" lang="fr-FR" sz="4400" spc="9" strike="noStrike">
                <a:solidFill>
                  <a:srgbClr val="000000"/>
                </a:solidFill>
                <a:latin typeface="Roboto"/>
              </a:rPr>
              <a:t>L’utilisation</a:t>
            </a:r>
            <a:r>
              <a:rPr b="1" lang="fr-FR" sz="44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9" strike="noStrike">
                <a:solidFill>
                  <a:srgbClr val="000000"/>
                </a:solidFill>
                <a:latin typeface="Roboto"/>
              </a:rPr>
              <a:t>d’une</a:t>
            </a:r>
            <a:r>
              <a:rPr b="1" lang="fr-FR" sz="44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000000"/>
                </a:solidFill>
                <a:latin typeface="Roboto"/>
              </a:rPr>
              <a:t>fabrique</a:t>
            </a:r>
            <a:r>
              <a:rPr b="1" lang="fr-FR" sz="44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rgbClr val="000000"/>
                </a:solidFill>
                <a:latin typeface="Roboto"/>
              </a:rPr>
              <a:t>permet</a:t>
            </a:r>
            <a:r>
              <a:rPr b="1" lang="fr-FR" sz="44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4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83" strike="noStrike">
                <a:solidFill>
                  <a:srgbClr val="000000"/>
                </a:solidFill>
                <a:latin typeface="Roboto"/>
              </a:rPr>
              <a:t>rendre </a:t>
            </a:r>
            <a:r>
              <a:rPr b="1" lang="fr-FR" sz="4400" spc="-108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18" strike="noStrike">
                <a:solidFill>
                  <a:srgbClr val="000000"/>
                </a:solidFill>
                <a:latin typeface="Roboto"/>
              </a:rPr>
              <a:t>l’instanciation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18" strike="noStrike">
                <a:solidFill>
                  <a:srgbClr val="000000"/>
                </a:solidFill>
                <a:latin typeface="Roboto"/>
              </a:rPr>
              <a:t>d’objets</a:t>
            </a:r>
            <a:r>
              <a:rPr b="1" lang="fr-FR" sz="4400" spc="97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29" strike="noStrike">
                <a:solidFill>
                  <a:srgbClr val="000000"/>
                </a:solidFill>
                <a:latin typeface="Roboto"/>
              </a:rPr>
              <a:t>plus</a:t>
            </a:r>
            <a:r>
              <a:rPr b="1" lang="fr-FR" sz="44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63" strike="noStrike">
                <a:solidFill>
                  <a:srgbClr val="000000"/>
                </a:solidFill>
                <a:latin typeface="Roboto"/>
              </a:rPr>
              <a:t>flexible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24" strike="noStrike">
                <a:solidFill>
                  <a:srgbClr val="000000"/>
                </a:solidFill>
                <a:latin typeface="Roboto"/>
              </a:rPr>
              <a:t>qu’avec </a:t>
            </a:r>
            <a:r>
              <a:rPr b="1" lang="fr-FR" sz="4400" spc="2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43" strike="noStrike">
                <a:solidFill>
                  <a:srgbClr val="000000"/>
                </a:solidFill>
                <a:latin typeface="Roboto"/>
              </a:rPr>
              <a:t>l’opérateur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ff3131"/>
                </a:solidFill>
                <a:latin typeface="Roboto"/>
              </a:rPr>
              <a:t>new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  <a:p>
            <a:pPr marL="1923480" indent="-1911240">
              <a:lnSpc>
                <a:spcPct val="132000"/>
              </a:lnSpc>
              <a:tabLst>
                <a:tab algn="l" pos="0"/>
              </a:tabLst>
            </a:pPr>
            <a:r>
              <a:rPr b="1" lang="fr-FR" sz="4400" spc="-1" strike="noStrike">
                <a:solidFill>
                  <a:srgbClr val="000000"/>
                </a:solidFill>
                <a:latin typeface="Roboto"/>
              </a:rPr>
              <a:t>La</a:t>
            </a:r>
            <a:r>
              <a:rPr b="1" lang="fr-FR" sz="44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000000"/>
                </a:solidFill>
                <a:latin typeface="Roboto"/>
              </a:rPr>
              <a:t>fabrique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38" strike="noStrike">
                <a:solidFill>
                  <a:srgbClr val="000000"/>
                </a:solidFill>
                <a:latin typeface="Roboto"/>
              </a:rPr>
              <a:t>peut</a:t>
            </a:r>
            <a:r>
              <a:rPr b="1" lang="fr-FR" sz="44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49" strike="noStrike">
                <a:solidFill>
                  <a:srgbClr val="000000"/>
                </a:solidFill>
                <a:latin typeface="Roboto"/>
              </a:rPr>
              <a:t>s’implémenter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4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9" strike="noStrike">
                <a:solidFill>
                  <a:srgbClr val="ff3131"/>
                </a:solidFill>
                <a:latin typeface="Roboto"/>
              </a:rPr>
              <a:t>2</a:t>
            </a:r>
            <a:r>
              <a:rPr b="1" lang="fr-FR" sz="4400" spc="94" strike="noStrike">
                <a:solidFill>
                  <a:srgbClr val="ff3131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rgbClr val="000000"/>
                </a:solidFill>
                <a:latin typeface="Roboto"/>
              </a:rPr>
              <a:t>manières</a:t>
            </a:r>
            <a:r>
              <a:rPr b="1" lang="fr-FR" sz="44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-7" strike="noStrike">
                <a:solidFill>
                  <a:srgbClr val="000000"/>
                </a:solidFill>
                <a:latin typeface="Roboto"/>
              </a:rPr>
              <a:t>: </a:t>
            </a:r>
            <a:r>
              <a:rPr b="1" lang="fr-FR" sz="440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72" strike="noStrike">
                <a:solidFill>
                  <a:srgbClr val="000000"/>
                </a:solidFill>
                <a:latin typeface="Roboto"/>
              </a:rPr>
              <a:t>Déclarer</a:t>
            </a:r>
            <a:r>
              <a:rPr b="1" lang="fr-FR" sz="44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49" strike="noStrike">
                <a:solidFill>
                  <a:srgbClr val="000000"/>
                </a:solidFill>
                <a:latin typeface="Roboto"/>
              </a:rPr>
              <a:t>une</a:t>
            </a:r>
            <a:r>
              <a:rPr b="1" lang="fr-FR" sz="44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000000"/>
                </a:solidFill>
                <a:latin typeface="Roboto"/>
              </a:rPr>
              <a:t>fabrique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000000"/>
                </a:solidFill>
                <a:latin typeface="Roboto"/>
              </a:rPr>
              <a:t>avec</a:t>
            </a:r>
            <a:r>
              <a:rPr b="1" lang="fr-FR" sz="44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49" strike="noStrike">
                <a:solidFill>
                  <a:srgbClr val="000000"/>
                </a:solidFill>
                <a:latin typeface="Roboto"/>
              </a:rPr>
              <a:t>une</a:t>
            </a:r>
            <a:r>
              <a:rPr b="1" lang="fr-FR" sz="44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000000"/>
                </a:solidFill>
                <a:latin typeface="Roboto"/>
              </a:rPr>
              <a:t>méthode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rgbClr val="000000"/>
                </a:solidFill>
                <a:latin typeface="Roboto"/>
              </a:rPr>
              <a:t>de </a:t>
            </a:r>
            <a:r>
              <a:rPr b="1" lang="fr-FR" sz="4400" spc="-108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2" strike="noStrike">
                <a:solidFill>
                  <a:srgbClr val="000000"/>
                </a:solidFill>
                <a:latin typeface="Roboto"/>
              </a:rPr>
              <a:t>création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rgbClr val="000000"/>
                </a:solidFill>
                <a:latin typeface="Roboto"/>
              </a:rPr>
              <a:t>de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12" strike="noStrike">
                <a:solidFill>
                  <a:srgbClr val="000000"/>
                </a:solidFill>
                <a:latin typeface="Roboto"/>
              </a:rPr>
              <a:t>l’objet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24" strike="noStrike">
                <a:solidFill>
                  <a:srgbClr val="000000"/>
                </a:solidFill>
                <a:latin typeface="Roboto"/>
              </a:rPr>
              <a:t>qui</a:t>
            </a:r>
            <a:r>
              <a:rPr b="1" lang="fr-FR" sz="44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32" strike="noStrike">
                <a:solidFill>
                  <a:srgbClr val="000000"/>
                </a:solidFill>
                <a:latin typeface="Roboto"/>
              </a:rPr>
              <a:t>attend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2" strike="noStrike">
                <a:solidFill>
                  <a:srgbClr val="000000"/>
                </a:solidFill>
                <a:latin typeface="Roboto"/>
              </a:rPr>
              <a:t>les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000000"/>
                </a:solidFill>
                <a:latin typeface="Roboto"/>
              </a:rPr>
              <a:t>données </a:t>
            </a:r>
            <a:r>
              <a:rPr b="1" lang="fr-FR" sz="4400" spc="6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rgbClr val="000000"/>
                </a:solidFill>
                <a:latin typeface="Roboto"/>
              </a:rPr>
              <a:t>nécessaires</a:t>
            </a:r>
            <a:r>
              <a:rPr b="1" lang="fr-FR" sz="44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49" strike="noStrike">
                <a:solidFill>
                  <a:srgbClr val="000000"/>
                </a:solidFill>
                <a:latin typeface="Roboto"/>
              </a:rPr>
              <a:t>pour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72" strike="noStrike">
                <a:solidFill>
                  <a:srgbClr val="000000"/>
                </a:solidFill>
                <a:latin typeface="Roboto"/>
              </a:rPr>
              <a:t>déterminer</a:t>
            </a:r>
            <a:r>
              <a:rPr b="1" lang="fr-FR" sz="44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000000"/>
                </a:solidFill>
                <a:latin typeface="Roboto"/>
              </a:rPr>
              <a:t>le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32" strike="noStrike">
                <a:solidFill>
                  <a:srgbClr val="000000"/>
                </a:solidFill>
                <a:latin typeface="Roboto"/>
              </a:rPr>
              <a:t>type</a:t>
            </a:r>
            <a:r>
              <a:rPr b="1" lang="fr-FR" sz="44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rgbClr val="000000"/>
                </a:solidFill>
                <a:latin typeface="Roboto"/>
              </a:rPr>
              <a:t>de </a:t>
            </a:r>
            <a:r>
              <a:rPr b="1" lang="fr-FR" sz="4400" spc="72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12" strike="noStrike">
                <a:solidFill>
                  <a:srgbClr val="000000"/>
                </a:solidFill>
                <a:latin typeface="Roboto"/>
              </a:rPr>
              <a:t>l’objet</a:t>
            </a:r>
            <a:r>
              <a:rPr b="1" lang="fr-FR" sz="44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4" strike="noStrike">
                <a:solidFill>
                  <a:srgbClr val="000000"/>
                </a:solidFill>
                <a:latin typeface="Roboto"/>
              </a:rPr>
              <a:t>à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créer.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  <a:p>
            <a:pPr marL="1923480">
              <a:lnSpc>
                <a:spcPct val="132000"/>
              </a:lnSpc>
              <a:tabLst>
                <a:tab algn="l" pos="0"/>
              </a:tabLst>
            </a:pPr>
            <a:r>
              <a:rPr b="1" lang="fr-FR" sz="4400" spc="72" strike="noStrike">
                <a:solidFill>
                  <a:srgbClr val="000000"/>
                </a:solidFill>
                <a:latin typeface="Roboto"/>
              </a:rPr>
              <a:t>Déclarer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18" strike="noStrike">
                <a:solidFill>
                  <a:srgbClr val="000000"/>
                </a:solidFill>
                <a:latin typeface="Roboto"/>
              </a:rPr>
              <a:t>la</a:t>
            </a:r>
            <a:r>
              <a:rPr b="1" lang="fr-FR" sz="44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d49d25"/>
                </a:solidFill>
                <a:latin typeface="Roboto"/>
              </a:rPr>
              <a:t>fabrique</a:t>
            </a:r>
            <a:r>
              <a:rPr b="1" lang="fr-FR" sz="4400" spc="89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400" spc="43" strike="noStrike">
                <a:solidFill>
                  <a:srgbClr val="d49d25"/>
                </a:solidFill>
                <a:latin typeface="Roboto"/>
              </a:rPr>
              <a:t>abstraite</a:t>
            </a:r>
            <a:r>
              <a:rPr b="1" lang="fr-FR" sz="4400" spc="94" strike="noStrike">
                <a:solidFill>
                  <a:srgbClr val="d49d25"/>
                </a:solidFill>
                <a:latin typeface="Roboto"/>
              </a:rPr>
              <a:t> </a:t>
            </a:r>
            <a:r>
              <a:rPr b="1" lang="fr-FR" sz="4400" spc="43" strike="noStrike">
                <a:solidFill>
                  <a:srgbClr val="000000"/>
                </a:solidFill>
                <a:latin typeface="Roboto"/>
              </a:rPr>
              <a:t>et</a:t>
            </a:r>
            <a:r>
              <a:rPr b="1" lang="fr-FR" sz="4400" spc="94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2" strike="noStrike">
                <a:solidFill>
                  <a:srgbClr val="000000"/>
                </a:solidFill>
                <a:latin typeface="Roboto"/>
              </a:rPr>
              <a:t>laisser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000000"/>
                </a:solidFill>
                <a:latin typeface="Roboto"/>
              </a:rPr>
              <a:t>ses </a:t>
            </a:r>
            <a:r>
              <a:rPr b="1" lang="fr-FR" sz="4400" spc="-108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32" strike="noStrike">
                <a:solidFill>
                  <a:srgbClr val="000000"/>
                </a:solidFill>
                <a:latin typeface="Roboto"/>
              </a:rPr>
              <a:t>sous</a:t>
            </a:r>
            <a:r>
              <a:rPr b="1" lang="fr-FR" sz="44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2" strike="noStrike">
                <a:solidFill>
                  <a:srgbClr val="000000"/>
                </a:solidFill>
                <a:latin typeface="Roboto"/>
              </a:rPr>
              <a:t>classe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97" strike="noStrike">
                <a:solidFill>
                  <a:srgbClr val="000000"/>
                </a:solidFill>
                <a:latin typeface="Roboto"/>
              </a:rPr>
              <a:t>créer</a:t>
            </a:r>
            <a:r>
              <a:rPr b="1" lang="fr-FR" sz="4400" spc="89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52" strike="noStrike">
                <a:solidFill>
                  <a:srgbClr val="000000"/>
                </a:solidFill>
                <a:latin typeface="Roboto"/>
              </a:rPr>
              <a:t>les</a:t>
            </a:r>
            <a:r>
              <a:rPr b="1" lang="fr-FR" sz="4400" spc="83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fr-FR" sz="4400" spc="43" strike="noStrike">
                <a:solidFill>
                  <a:srgbClr val="000000"/>
                </a:solidFill>
                <a:latin typeface="Roboto"/>
              </a:rPr>
              <a:t>objets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72480" y="449280"/>
            <a:ext cx="7967520" cy="20242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6600" spc="868" strike="noStrike">
                <a:solidFill>
                  <a:srgbClr val="d49d25"/>
                </a:solidFill>
                <a:latin typeface="SimSun"/>
              </a:rPr>
              <a:t>L</a:t>
            </a:r>
            <a:r>
              <a:rPr b="0" lang="fr-FR" sz="6600" spc="-202" strike="noStrike">
                <a:solidFill>
                  <a:srgbClr val="d49d25"/>
                </a:solidFill>
                <a:latin typeface="SimSun"/>
              </a:rPr>
              <a:t>e</a:t>
            </a:r>
            <a:r>
              <a:rPr b="0" lang="fr-FR" sz="6600" spc="-1756" strike="noStrike">
                <a:solidFill>
                  <a:srgbClr val="d49d25"/>
                </a:solidFill>
                <a:latin typeface="SimSun"/>
              </a:rPr>
              <a:t> </a:t>
            </a:r>
            <a:r>
              <a:rPr b="0" lang="fr-FR" sz="6600" spc="477" strike="noStrike">
                <a:solidFill>
                  <a:srgbClr val="d49d25"/>
                </a:solidFill>
                <a:latin typeface="SimSun"/>
              </a:rPr>
              <a:t>p</a:t>
            </a:r>
            <a:r>
              <a:rPr b="0" lang="fr-FR" sz="6600" spc="-46" strike="noStrike">
                <a:solidFill>
                  <a:srgbClr val="d49d25"/>
                </a:solidFill>
                <a:latin typeface="SimSun"/>
              </a:rPr>
              <a:t>a</a:t>
            </a:r>
            <a:r>
              <a:rPr b="0" lang="fr-FR" sz="6600" spc="-1106" strike="noStrike">
                <a:solidFill>
                  <a:srgbClr val="d49d25"/>
                </a:solidFill>
                <a:latin typeface="SimSun"/>
              </a:rPr>
              <a:t>t</a:t>
            </a:r>
            <a:r>
              <a:rPr b="0" lang="fr-FR" sz="6600" spc="-735" strike="noStrike">
                <a:solidFill>
                  <a:srgbClr val="d49d25"/>
                </a:solidFill>
                <a:latin typeface="SimSun"/>
              </a:rPr>
              <a:t>r</a:t>
            </a:r>
            <a:r>
              <a:rPr b="0" lang="fr-FR" sz="6600" spc="267" strike="noStrike">
                <a:solidFill>
                  <a:srgbClr val="d49d25"/>
                </a:solidFill>
                <a:latin typeface="SimSun"/>
              </a:rPr>
              <a:t>o</a:t>
            </a:r>
            <a:r>
              <a:rPr b="0" lang="fr-FR" sz="6600" spc="562" strike="noStrike">
                <a:solidFill>
                  <a:srgbClr val="d49d25"/>
                </a:solidFill>
                <a:latin typeface="SimSun"/>
              </a:rPr>
              <a:t>n</a:t>
            </a:r>
            <a:r>
              <a:rPr b="0" lang="fr-FR" sz="6600" spc="-1756" strike="noStrike">
                <a:solidFill>
                  <a:srgbClr val="d49d25"/>
                </a:solidFill>
                <a:latin typeface="SimSun"/>
              </a:rPr>
              <a:t> </a:t>
            </a:r>
            <a:r>
              <a:rPr b="0" lang="fr-FR" sz="6600" spc="758" strike="noStrike">
                <a:solidFill>
                  <a:srgbClr val="d49d25"/>
                </a:solidFill>
                <a:latin typeface="SimSun"/>
              </a:rPr>
              <a:t>F</a:t>
            </a:r>
            <a:r>
              <a:rPr b="0" lang="fr-FR" sz="6600" spc="-46" strike="noStrike">
                <a:solidFill>
                  <a:srgbClr val="d49d25"/>
                </a:solidFill>
                <a:latin typeface="SimSun"/>
              </a:rPr>
              <a:t>a</a:t>
            </a:r>
            <a:r>
              <a:rPr b="0" lang="fr-FR" sz="6600" spc="-151" strike="noStrike">
                <a:solidFill>
                  <a:srgbClr val="d49d25"/>
                </a:solidFill>
                <a:latin typeface="SimSun"/>
              </a:rPr>
              <a:t>c</a:t>
            </a:r>
            <a:r>
              <a:rPr b="0" lang="fr-FR" sz="6600" spc="-1106" strike="noStrike">
                <a:solidFill>
                  <a:srgbClr val="d49d25"/>
                </a:solidFill>
                <a:latin typeface="SimSun"/>
              </a:rPr>
              <a:t>t</a:t>
            </a:r>
            <a:r>
              <a:rPr b="0" lang="fr-FR" sz="6600" spc="267" strike="noStrike">
                <a:solidFill>
                  <a:srgbClr val="d49d25"/>
                </a:solidFill>
                <a:latin typeface="SimSun"/>
              </a:rPr>
              <a:t>o</a:t>
            </a:r>
            <a:r>
              <a:rPr b="0" lang="fr-FR" sz="6600" spc="-735" strike="noStrike">
                <a:solidFill>
                  <a:srgbClr val="d49d25"/>
                </a:solidFill>
                <a:latin typeface="SimSun"/>
              </a:rPr>
              <a:t>r</a:t>
            </a:r>
            <a:r>
              <a:rPr b="0" lang="fr-FR" sz="6600" spc="-80" strike="noStrike">
                <a:solidFill>
                  <a:srgbClr val="d49d25"/>
                </a:solidFill>
                <a:latin typeface="SimSun"/>
              </a:rPr>
              <a:t>y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object 3"/>
          <p:cNvSpPr/>
          <p:nvPr/>
        </p:nvSpPr>
        <p:spPr>
          <a:xfrm>
            <a:off x="15396480" y="0"/>
            <a:ext cx="2900880" cy="10288440"/>
          </a:xfrm>
          <a:custGeom>
            <a:avLst/>
            <a:gdLst>
              <a:gd name="textAreaLeft" fmla="*/ 0 w 2900880"/>
              <a:gd name="textAreaRight" fmla="*/ 2901240 w 2900880"/>
              <a:gd name="textAreaTop" fmla="*/ 0 h 10288440"/>
              <a:gd name="textAreaBottom" fmla="*/ 10288800 h 10288440"/>
            </a:gdLst>
            <a:ahLst/>
            <a:rect l="textAreaLeft" t="textAreaTop" r="textAreaRight" b="textAreaBottom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5" name="object 4"/>
          <p:cNvGrpSpPr/>
          <p:nvPr/>
        </p:nvGrpSpPr>
        <p:grpSpPr>
          <a:xfrm>
            <a:off x="-7200" y="0"/>
            <a:ext cx="3342240" cy="10290600"/>
            <a:chOff x="-7200" y="0"/>
            <a:chExt cx="3342240" cy="10290600"/>
          </a:xfrm>
        </p:grpSpPr>
        <p:sp>
          <p:nvSpPr>
            <p:cNvPr id="106" name="object 5"/>
            <p:cNvSpPr/>
            <p:nvPr/>
          </p:nvSpPr>
          <p:spPr>
            <a:xfrm>
              <a:off x="-7200" y="0"/>
              <a:ext cx="3342240" cy="10290600"/>
            </a:xfrm>
            <a:custGeom>
              <a:avLst/>
              <a:gdLst>
                <a:gd name="textAreaLeft" fmla="*/ 0 w 3342240"/>
                <a:gd name="textAreaRight" fmla="*/ 3342600 w 3342240"/>
                <a:gd name="textAreaTop" fmla="*/ 0 h 10290600"/>
                <a:gd name="textAreaBottom" fmla="*/ 10290960 h 10290600"/>
              </a:gdLst>
              <a:ahLst/>
              <a:rect l="textAreaLeft" t="textAreaTop" r="textAreaRight" b="textAreaBottom"/>
              <a:pathLst>
                <a:path w="3342640" h="10290810">
                  <a:moveTo>
                    <a:pt x="1516786" y="5560580"/>
                  </a:moveTo>
                  <a:lnTo>
                    <a:pt x="1502625" y="5517693"/>
                  </a:lnTo>
                  <a:lnTo>
                    <a:pt x="1485938" y="5507621"/>
                  </a:lnTo>
                  <a:lnTo>
                    <a:pt x="1513103" y="5589968"/>
                  </a:lnTo>
                  <a:lnTo>
                    <a:pt x="1516786" y="5560580"/>
                  </a:lnTo>
                  <a:close/>
                </a:path>
                <a:path w="3342640" h="10290810">
                  <a:moveTo>
                    <a:pt x="3342309" y="0"/>
                  </a:moveTo>
                  <a:lnTo>
                    <a:pt x="7340" y="0"/>
                  </a:lnTo>
                  <a:lnTo>
                    <a:pt x="7340" y="5200993"/>
                  </a:lnTo>
                  <a:lnTo>
                    <a:pt x="0" y="5178730"/>
                  </a:lnTo>
                  <a:lnTo>
                    <a:pt x="469" y="5301754"/>
                  </a:lnTo>
                  <a:lnTo>
                    <a:pt x="2324" y="5793829"/>
                  </a:lnTo>
                  <a:lnTo>
                    <a:pt x="9804" y="5816536"/>
                  </a:lnTo>
                  <a:lnTo>
                    <a:pt x="13271" y="5867603"/>
                  </a:lnTo>
                  <a:lnTo>
                    <a:pt x="139268" y="6249505"/>
                  </a:lnTo>
                  <a:lnTo>
                    <a:pt x="166268" y="6290818"/>
                  </a:lnTo>
                  <a:lnTo>
                    <a:pt x="204851" y="6326695"/>
                  </a:lnTo>
                  <a:lnTo>
                    <a:pt x="242938" y="6361062"/>
                  </a:lnTo>
                  <a:lnTo>
                    <a:pt x="280517" y="6393878"/>
                  </a:lnTo>
                  <a:lnTo>
                    <a:pt x="317741" y="6425679"/>
                  </a:lnTo>
                  <a:lnTo>
                    <a:pt x="366293" y="6451206"/>
                  </a:lnTo>
                  <a:lnTo>
                    <a:pt x="413867" y="6473812"/>
                  </a:lnTo>
                  <a:lnTo>
                    <a:pt x="460273" y="6492849"/>
                  </a:lnTo>
                  <a:lnTo>
                    <a:pt x="517334" y="6503670"/>
                  </a:lnTo>
                  <a:lnTo>
                    <a:pt x="546442" y="6510858"/>
                  </a:lnTo>
                  <a:lnTo>
                    <a:pt x="576033" y="6519443"/>
                  </a:lnTo>
                  <a:lnTo>
                    <a:pt x="617918" y="6524815"/>
                  </a:lnTo>
                  <a:lnTo>
                    <a:pt x="647788" y="6534290"/>
                  </a:lnTo>
                  <a:lnTo>
                    <a:pt x="689952" y="6540462"/>
                  </a:lnTo>
                  <a:lnTo>
                    <a:pt x="718667" y="6546431"/>
                  </a:lnTo>
                  <a:lnTo>
                    <a:pt x="758177" y="6544589"/>
                  </a:lnTo>
                  <a:lnTo>
                    <a:pt x="796556" y="6539331"/>
                  </a:lnTo>
                  <a:lnTo>
                    <a:pt x="858189" y="6523456"/>
                  </a:lnTo>
                  <a:lnTo>
                    <a:pt x="893356" y="6508458"/>
                  </a:lnTo>
                  <a:lnTo>
                    <a:pt x="938161" y="6482093"/>
                  </a:lnTo>
                  <a:lnTo>
                    <a:pt x="980414" y="6448057"/>
                  </a:lnTo>
                  <a:lnTo>
                    <a:pt x="1007986" y="6410007"/>
                  </a:lnTo>
                  <a:lnTo>
                    <a:pt x="1032827" y="6363665"/>
                  </a:lnTo>
                  <a:lnTo>
                    <a:pt x="1046226" y="6323241"/>
                  </a:lnTo>
                  <a:lnTo>
                    <a:pt x="1059091" y="6281153"/>
                  </a:lnTo>
                  <a:lnTo>
                    <a:pt x="1071537" y="6237795"/>
                  </a:lnTo>
                  <a:lnTo>
                    <a:pt x="1083691" y="6193548"/>
                  </a:lnTo>
                  <a:lnTo>
                    <a:pt x="1103210" y="6131141"/>
                  </a:lnTo>
                  <a:lnTo>
                    <a:pt x="1113967" y="6082652"/>
                  </a:lnTo>
                  <a:lnTo>
                    <a:pt x="1115225" y="6005411"/>
                  </a:lnTo>
                  <a:lnTo>
                    <a:pt x="1126896" y="5959691"/>
                  </a:lnTo>
                  <a:lnTo>
                    <a:pt x="1123823" y="5909869"/>
                  </a:lnTo>
                  <a:lnTo>
                    <a:pt x="1116609" y="5847448"/>
                  </a:lnTo>
                  <a:lnTo>
                    <a:pt x="1119886" y="5816841"/>
                  </a:lnTo>
                  <a:lnTo>
                    <a:pt x="1110056" y="5787034"/>
                  </a:lnTo>
                  <a:lnTo>
                    <a:pt x="1113878" y="5717552"/>
                  </a:lnTo>
                  <a:lnTo>
                    <a:pt x="1112850" y="5673928"/>
                  </a:lnTo>
                  <a:lnTo>
                    <a:pt x="1123899" y="5626316"/>
                  </a:lnTo>
                  <a:lnTo>
                    <a:pt x="1121854" y="5539041"/>
                  </a:lnTo>
                  <a:lnTo>
                    <a:pt x="1134148" y="5495264"/>
                  </a:lnTo>
                  <a:lnTo>
                    <a:pt x="1134935" y="5457114"/>
                  </a:lnTo>
                  <a:lnTo>
                    <a:pt x="1148372" y="5416766"/>
                  </a:lnTo>
                  <a:lnTo>
                    <a:pt x="1162443" y="5378323"/>
                  </a:lnTo>
                  <a:lnTo>
                    <a:pt x="1205598" y="5346979"/>
                  </a:lnTo>
                  <a:lnTo>
                    <a:pt x="1220914" y="5352897"/>
                  </a:lnTo>
                  <a:lnTo>
                    <a:pt x="1239723" y="5369357"/>
                  </a:lnTo>
                  <a:lnTo>
                    <a:pt x="1260919" y="5393067"/>
                  </a:lnTo>
                  <a:lnTo>
                    <a:pt x="1270177" y="5421134"/>
                  </a:lnTo>
                  <a:lnTo>
                    <a:pt x="1291564" y="5445468"/>
                  </a:lnTo>
                  <a:lnTo>
                    <a:pt x="1346250" y="5611203"/>
                  </a:lnTo>
                  <a:lnTo>
                    <a:pt x="1349286" y="5660936"/>
                  </a:lnTo>
                  <a:lnTo>
                    <a:pt x="1365008" y="5708574"/>
                  </a:lnTo>
                  <a:lnTo>
                    <a:pt x="1374038" y="5857570"/>
                  </a:lnTo>
                  <a:lnTo>
                    <a:pt x="1364132" y="5908599"/>
                  </a:lnTo>
                  <a:lnTo>
                    <a:pt x="1356169" y="5925020"/>
                  </a:lnTo>
                  <a:lnTo>
                    <a:pt x="1360398" y="5937834"/>
                  </a:lnTo>
                  <a:lnTo>
                    <a:pt x="1352651" y="5954877"/>
                  </a:lnTo>
                  <a:lnTo>
                    <a:pt x="1357007" y="5968085"/>
                  </a:lnTo>
                  <a:lnTo>
                    <a:pt x="1326642" y="6119241"/>
                  </a:lnTo>
                  <a:lnTo>
                    <a:pt x="1316101" y="6168377"/>
                  </a:lnTo>
                  <a:lnTo>
                    <a:pt x="1305280" y="6216662"/>
                  </a:lnTo>
                  <a:lnTo>
                    <a:pt x="1282623" y="6269583"/>
                  </a:lnTo>
                  <a:lnTo>
                    <a:pt x="1261021" y="6366269"/>
                  </a:lnTo>
                  <a:lnTo>
                    <a:pt x="1237957" y="6417958"/>
                  </a:lnTo>
                  <a:lnTo>
                    <a:pt x="1214742" y="6469189"/>
                  </a:lnTo>
                  <a:lnTo>
                    <a:pt x="1203439" y="6515989"/>
                  </a:lnTo>
                  <a:lnTo>
                    <a:pt x="1179906" y="6566294"/>
                  </a:lnTo>
                  <a:lnTo>
                    <a:pt x="1168285" y="6612128"/>
                  </a:lnTo>
                  <a:lnTo>
                    <a:pt x="1096530" y="6759461"/>
                  </a:lnTo>
                  <a:lnTo>
                    <a:pt x="1084618" y="6804419"/>
                  </a:lnTo>
                  <a:lnTo>
                    <a:pt x="1060551" y="6853072"/>
                  </a:lnTo>
                  <a:lnTo>
                    <a:pt x="1036345" y="6901307"/>
                  </a:lnTo>
                  <a:lnTo>
                    <a:pt x="1011961" y="6949008"/>
                  </a:lnTo>
                  <a:lnTo>
                    <a:pt x="987361" y="6996062"/>
                  </a:lnTo>
                  <a:lnTo>
                    <a:pt x="962494" y="7042315"/>
                  </a:lnTo>
                  <a:lnTo>
                    <a:pt x="954341" y="7058139"/>
                  </a:lnTo>
                  <a:lnTo>
                    <a:pt x="946492" y="7074852"/>
                  </a:lnTo>
                  <a:lnTo>
                    <a:pt x="938707" y="7091820"/>
                  </a:lnTo>
                  <a:lnTo>
                    <a:pt x="942873" y="7104418"/>
                  </a:lnTo>
                  <a:lnTo>
                    <a:pt x="917841" y="7150176"/>
                  </a:lnTo>
                  <a:lnTo>
                    <a:pt x="905700" y="7194423"/>
                  </a:lnTo>
                  <a:lnTo>
                    <a:pt x="906373" y="7237031"/>
                  </a:lnTo>
                  <a:lnTo>
                    <a:pt x="895731" y="7285837"/>
                  </a:lnTo>
                  <a:lnTo>
                    <a:pt x="909891" y="7328763"/>
                  </a:lnTo>
                  <a:lnTo>
                    <a:pt x="912787" y="7378078"/>
                  </a:lnTo>
                  <a:lnTo>
                    <a:pt x="942721" y="7468819"/>
                  </a:lnTo>
                  <a:lnTo>
                    <a:pt x="945667" y="7518260"/>
                  </a:lnTo>
                  <a:lnTo>
                    <a:pt x="960691" y="7563828"/>
                  </a:lnTo>
                  <a:lnTo>
                    <a:pt x="987818" y="7605535"/>
                  </a:lnTo>
                  <a:lnTo>
                    <a:pt x="1002944" y="7651356"/>
                  </a:lnTo>
                  <a:lnTo>
                    <a:pt x="1031113" y="7696187"/>
                  </a:lnTo>
                  <a:lnTo>
                    <a:pt x="1075385" y="7789862"/>
                  </a:lnTo>
                  <a:lnTo>
                    <a:pt x="1103579" y="7834770"/>
                  </a:lnTo>
                  <a:lnTo>
                    <a:pt x="1119720" y="7883690"/>
                  </a:lnTo>
                  <a:lnTo>
                    <a:pt x="1176172" y="7973746"/>
                  </a:lnTo>
                  <a:lnTo>
                    <a:pt x="1192377" y="8022869"/>
                  </a:lnTo>
                  <a:lnTo>
                    <a:pt x="1220660" y="8068107"/>
                  </a:lnTo>
                  <a:lnTo>
                    <a:pt x="1235595" y="8113344"/>
                  </a:lnTo>
                  <a:lnTo>
                    <a:pt x="1368361" y="8313090"/>
                  </a:lnTo>
                  <a:lnTo>
                    <a:pt x="1407007" y="8349145"/>
                  </a:lnTo>
                  <a:lnTo>
                    <a:pt x="1421574" y="8393303"/>
                  </a:lnTo>
                  <a:lnTo>
                    <a:pt x="1528711" y="8555914"/>
                  </a:lnTo>
                  <a:lnTo>
                    <a:pt x="1543634" y="8601138"/>
                  </a:lnTo>
                  <a:lnTo>
                    <a:pt x="1570697" y="8642655"/>
                  </a:lnTo>
                  <a:lnTo>
                    <a:pt x="1590636" y="8703094"/>
                  </a:lnTo>
                  <a:lnTo>
                    <a:pt x="1625422" y="8767966"/>
                  </a:lnTo>
                  <a:lnTo>
                    <a:pt x="1641716" y="8817356"/>
                  </a:lnTo>
                  <a:lnTo>
                    <a:pt x="1670075" y="8862809"/>
                  </a:lnTo>
                  <a:lnTo>
                    <a:pt x="1702727" y="8961768"/>
                  </a:lnTo>
                  <a:lnTo>
                    <a:pt x="1706994" y="9015222"/>
                  </a:lnTo>
                  <a:lnTo>
                    <a:pt x="1763458" y="9186405"/>
                  </a:lnTo>
                  <a:lnTo>
                    <a:pt x="1772488" y="9416440"/>
                  </a:lnTo>
                  <a:lnTo>
                    <a:pt x="1775917" y="9467367"/>
                  </a:lnTo>
                  <a:lnTo>
                    <a:pt x="1767255" y="9522193"/>
                  </a:lnTo>
                  <a:lnTo>
                    <a:pt x="1773986" y="9623654"/>
                  </a:lnTo>
                  <a:lnTo>
                    <a:pt x="1765249" y="9678276"/>
                  </a:lnTo>
                  <a:lnTo>
                    <a:pt x="1768576" y="9728860"/>
                  </a:lnTo>
                  <a:lnTo>
                    <a:pt x="1759813" y="9783407"/>
                  </a:lnTo>
                  <a:lnTo>
                    <a:pt x="1766417" y="9884473"/>
                  </a:lnTo>
                  <a:lnTo>
                    <a:pt x="1759648" y="9904514"/>
                  </a:lnTo>
                  <a:lnTo>
                    <a:pt x="1764868" y="9920313"/>
                  </a:lnTo>
                  <a:lnTo>
                    <a:pt x="1751253" y="9960140"/>
                  </a:lnTo>
                  <a:lnTo>
                    <a:pt x="1759038" y="9983737"/>
                  </a:lnTo>
                  <a:lnTo>
                    <a:pt x="1746389" y="10066972"/>
                  </a:lnTo>
                  <a:lnTo>
                    <a:pt x="1736382" y="10117734"/>
                  </a:lnTo>
                  <a:lnTo>
                    <a:pt x="1738477" y="10164623"/>
                  </a:lnTo>
                  <a:lnTo>
                    <a:pt x="1718513" y="10266261"/>
                  </a:lnTo>
                  <a:lnTo>
                    <a:pt x="1713039" y="10290200"/>
                  </a:lnTo>
                  <a:lnTo>
                    <a:pt x="1873186" y="10289184"/>
                  </a:lnTo>
                  <a:lnTo>
                    <a:pt x="1886534" y="10248570"/>
                  </a:lnTo>
                  <a:lnTo>
                    <a:pt x="1884095" y="10200627"/>
                  </a:lnTo>
                  <a:lnTo>
                    <a:pt x="1893290" y="10147465"/>
                  </a:lnTo>
                  <a:lnTo>
                    <a:pt x="1889988" y="10096919"/>
                  </a:lnTo>
                  <a:lnTo>
                    <a:pt x="1898269" y="10040925"/>
                  </a:lnTo>
                  <a:lnTo>
                    <a:pt x="1887537" y="10008387"/>
                  </a:lnTo>
                  <a:lnTo>
                    <a:pt x="1897761" y="9958324"/>
                  </a:lnTo>
                  <a:lnTo>
                    <a:pt x="1887880" y="9766224"/>
                  </a:lnTo>
                  <a:lnTo>
                    <a:pt x="1888248" y="9726816"/>
                  </a:lnTo>
                  <a:lnTo>
                    <a:pt x="1876513" y="9691243"/>
                  </a:lnTo>
                  <a:lnTo>
                    <a:pt x="1876590" y="9650933"/>
                  </a:lnTo>
                  <a:lnTo>
                    <a:pt x="1854974" y="9585414"/>
                  </a:lnTo>
                  <a:lnTo>
                    <a:pt x="1862366" y="9567278"/>
                  </a:lnTo>
                  <a:lnTo>
                    <a:pt x="1857870" y="9553638"/>
                  </a:lnTo>
                  <a:lnTo>
                    <a:pt x="1840611" y="9258109"/>
                  </a:lnTo>
                  <a:lnTo>
                    <a:pt x="1679765" y="8770582"/>
                  </a:lnTo>
                  <a:lnTo>
                    <a:pt x="1825459" y="9212161"/>
                  </a:lnTo>
                  <a:lnTo>
                    <a:pt x="1822284" y="9162047"/>
                  </a:lnTo>
                  <a:lnTo>
                    <a:pt x="1749526" y="8941511"/>
                  </a:lnTo>
                  <a:lnTo>
                    <a:pt x="1791639" y="9069121"/>
                  </a:lnTo>
                  <a:lnTo>
                    <a:pt x="1788261" y="9018372"/>
                  </a:lnTo>
                  <a:lnTo>
                    <a:pt x="1757133" y="8924011"/>
                  </a:lnTo>
                  <a:lnTo>
                    <a:pt x="1729511" y="8880843"/>
                  </a:lnTo>
                  <a:lnTo>
                    <a:pt x="1683105" y="8740127"/>
                  </a:lnTo>
                  <a:lnTo>
                    <a:pt x="1655635" y="8697443"/>
                  </a:lnTo>
                  <a:lnTo>
                    <a:pt x="1640255" y="8650808"/>
                  </a:lnTo>
                  <a:lnTo>
                    <a:pt x="1612836" y="8608212"/>
                  </a:lnTo>
                  <a:lnTo>
                    <a:pt x="1597469" y="8561667"/>
                  </a:lnTo>
                  <a:lnTo>
                    <a:pt x="1569986" y="8518868"/>
                  </a:lnTo>
                  <a:lnTo>
                    <a:pt x="1554568" y="8472145"/>
                  </a:lnTo>
                  <a:lnTo>
                    <a:pt x="1527111" y="8429460"/>
                  </a:lnTo>
                  <a:lnTo>
                    <a:pt x="1308684" y="8091665"/>
                  </a:lnTo>
                  <a:lnTo>
                    <a:pt x="1293304" y="8045043"/>
                  </a:lnTo>
                  <a:lnTo>
                    <a:pt x="1265770" y="8002117"/>
                  </a:lnTo>
                  <a:lnTo>
                    <a:pt x="1250149" y="7954759"/>
                  </a:lnTo>
                  <a:lnTo>
                    <a:pt x="1194904" y="7868386"/>
                  </a:lnTo>
                  <a:lnTo>
                    <a:pt x="1179360" y="7821269"/>
                  </a:lnTo>
                  <a:lnTo>
                    <a:pt x="1151724" y="7778051"/>
                  </a:lnTo>
                  <a:lnTo>
                    <a:pt x="1123302" y="7691882"/>
                  </a:lnTo>
                  <a:lnTo>
                    <a:pt x="1104734" y="7676147"/>
                  </a:lnTo>
                  <a:lnTo>
                    <a:pt x="1082027" y="7607300"/>
                  </a:lnTo>
                  <a:lnTo>
                    <a:pt x="1053934" y="7562697"/>
                  </a:lnTo>
                  <a:lnTo>
                    <a:pt x="1101420" y="7706652"/>
                  </a:lnTo>
                  <a:lnTo>
                    <a:pt x="1037971" y="7514310"/>
                  </a:lnTo>
                  <a:lnTo>
                    <a:pt x="1034148" y="7462164"/>
                  </a:lnTo>
                  <a:lnTo>
                    <a:pt x="1018336" y="7414247"/>
                  </a:lnTo>
                  <a:lnTo>
                    <a:pt x="1007706" y="7260425"/>
                  </a:lnTo>
                  <a:lnTo>
                    <a:pt x="1010056" y="7226998"/>
                  </a:lnTo>
                  <a:lnTo>
                    <a:pt x="1013155" y="7195858"/>
                  </a:lnTo>
                  <a:lnTo>
                    <a:pt x="1029157" y="7163282"/>
                  </a:lnTo>
                  <a:lnTo>
                    <a:pt x="1034021" y="7137489"/>
                  </a:lnTo>
                  <a:lnTo>
                    <a:pt x="1072438" y="7091794"/>
                  </a:lnTo>
                  <a:lnTo>
                    <a:pt x="1098448" y="7049033"/>
                  </a:lnTo>
                  <a:lnTo>
                    <a:pt x="1124204" y="7005510"/>
                  </a:lnTo>
                  <a:lnTo>
                    <a:pt x="1149819" y="6961530"/>
                  </a:lnTo>
                  <a:lnTo>
                    <a:pt x="1163320" y="6921386"/>
                  </a:lnTo>
                  <a:lnTo>
                    <a:pt x="1188935" y="6877418"/>
                  </a:lnTo>
                  <a:lnTo>
                    <a:pt x="1240447" y="6790334"/>
                  </a:lnTo>
                  <a:lnTo>
                    <a:pt x="1266101" y="6746468"/>
                  </a:lnTo>
                  <a:lnTo>
                    <a:pt x="1279563" y="6706209"/>
                  </a:lnTo>
                  <a:lnTo>
                    <a:pt x="1329778" y="6615227"/>
                  </a:lnTo>
                  <a:lnTo>
                    <a:pt x="1354264" y="6567830"/>
                  </a:lnTo>
                  <a:lnTo>
                    <a:pt x="1365262" y="6520078"/>
                  </a:lnTo>
                  <a:lnTo>
                    <a:pt x="1390421" y="6474752"/>
                  </a:lnTo>
                  <a:lnTo>
                    <a:pt x="1403032" y="6431902"/>
                  </a:lnTo>
                  <a:lnTo>
                    <a:pt x="1415262" y="6387897"/>
                  </a:lnTo>
                  <a:lnTo>
                    <a:pt x="1439278" y="6339078"/>
                  </a:lnTo>
                  <a:lnTo>
                    <a:pt x="1474597" y="6202896"/>
                  </a:lnTo>
                  <a:lnTo>
                    <a:pt x="1489417" y="6166764"/>
                  </a:lnTo>
                  <a:lnTo>
                    <a:pt x="1491767" y="6133338"/>
                  </a:lnTo>
                  <a:lnTo>
                    <a:pt x="1505839" y="6094920"/>
                  </a:lnTo>
                  <a:lnTo>
                    <a:pt x="1511427" y="5990234"/>
                  </a:lnTo>
                  <a:lnTo>
                    <a:pt x="1525587" y="5952096"/>
                  </a:lnTo>
                  <a:lnTo>
                    <a:pt x="1527644" y="5917793"/>
                  </a:lnTo>
                  <a:lnTo>
                    <a:pt x="1568221" y="5716498"/>
                  </a:lnTo>
                  <a:lnTo>
                    <a:pt x="1563712" y="5702859"/>
                  </a:lnTo>
                  <a:lnTo>
                    <a:pt x="1571104" y="5684723"/>
                  </a:lnTo>
                  <a:lnTo>
                    <a:pt x="1566443" y="5670575"/>
                  </a:lnTo>
                  <a:lnTo>
                    <a:pt x="1549882" y="5660923"/>
                  </a:lnTo>
                  <a:lnTo>
                    <a:pt x="1541754" y="5636272"/>
                  </a:lnTo>
                  <a:lnTo>
                    <a:pt x="1521434" y="5615229"/>
                  </a:lnTo>
                  <a:lnTo>
                    <a:pt x="1477873" y="5483199"/>
                  </a:lnTo>
                  <a:lnTo>
                    <a:pt x="1457718" y="5462625"/>
                  </a:lnTo>
                  <a:lnTo>
                    <a:pt x="1449527" y="5437822"/>
                  </a:lnTo>
                  <a:lnTo>
                    <a:pt x="1429169" y="5416613"/>
                  </a:lnTo>
                  <a:lnTo>
                    <a:pt x="1401559" y="5373471"/>
                  </a:lnTo>
                  <a:lnTo>
                    <a:pt x="1363243" y="5338381"/>
                  </a:lnTo>
                  <a:lnTo>
                    <a:pt x="1287932" y="5272278"/>
                  </a:lnTo>
                  <a:lnTo>
                    <a:pt x="1285100" y="5263680"/>
                  </a:lnTo>
                  <a:lnTo>
                    <a:pt x="1270622" y="5260327"/>
                  </a:lnTo>
                  <a:lnTo>
                    <a:pt x="1256639" y="5258498"/>
                  </a:lnTo>
                  <a:lnTo>
                    <a:pt x="1243253" y="5258460"/>
                  </a:lnTo>
                  <a:lnTo>
                    <a:pt x="1229423" y="5257076"/>
                  </a:lnTo>
                  <a:lnTo>
                    <a:pt x="1203998" y="5261076"/>
                  </a:lnTo>
                  <a:lnTo>
                    <a:pt x="1191044" y="5262359"/>
                  </a:lnTo>
                  <a:lnTo>
                    <a:pt x="1178483" y="5264797"/>
                  </a:lnTo>
                  <a:lnTo>
                    <a:pt x="1144562" y="5283593"/>
                  </a:lnTo>
                  <a:lnTo>
                    <a:pt x="1108468" y="5336324"/>
                  </a:lnTo>
                  <a:lnTo>
                    <a:pt x="1083322" y="5381726"/>
                  </a:lnTo>
                  <a:lnTo>
                    <a:pt x="1058875" y="5429237"/>
                  </a:lnTo>
                  <a:lnTo>
                    <a:pt x="1035151" y="5478945"/>
                  </a:lnTo>
                  <a:lnTo>
                    <a:pt x="1024255" y="5526951"/>
                  </a:lnTo>
                  <a:lnTo>
                    <a:pt x="1014133" y="5577344"/>
                  </a:lnTo>
                  <a:lnTo>
                    <a:pt x="1004824" y="5630227"/>
                  </a:lnTo>
                  <a:lnTo>
                    <a:pt x="996365" y="5685663"/>
                  </a:lnTo>
                  <a:lnTo>
                    <a:pt x="1002093" y="5784088"/>
                  </a:lnTo>
                  <a:lnTo>
                    <a:pt x="992733" y="5836780"/>
                  </a:lnTo>
                  <a:lnTo>
                    <a:pt x="995324" y="5885180"/>
                  </a:lnTo>
                  <a:lnTo>
                    <a:pt x="985748" y="5937224"/>
                  </a:lnTo>
                  <a:lnTo>
                    <a:pt x="968235" y="6046279"/>
                  </a:lnTo>
                  <a:lnTo>
                    <a:pt x="949629" y="6152032"/>
                  </a:lnTo>
                  <a:lnTo>
                    <a:pt x="930033" y="6254762"/>
                  </a:lnTo>
                  <a:lnTo>
                    <a:pt x="912863" y="6283807"/>
                  </a:lnTo>
                  <a:lnTo>
                    <a:pt x="907542" y="6308217"/>
                  </a:lnTo>
                  <a:lnTo>
                    <a:pt x="901979" y="6331877"/>
                  </a:lnTo>
                  <a:lnTo>
                    <a:pt x="884047" y="6358623"/>
                  </a:lnTo>
                  <a:lnTo>
                    <a:pt x="868426" y="6392329"/>
                  </a:lnTo>
                  <a:lnTo>
                    <a:pt x="838682" y="6423774"/>
                  </a:lnTo>
                  <a:lnTo>
                    <a:pt x="806500" y="6447853"/>
                  </a:lnTo>
                  <a:lnTo>
                    <a:pt x="759447" y="6467386"/>
                  </a:lnTo>
                  <a:lnTo>
                    <a:pt x="722172" y="6475997"/>
                  </a:lnTo>
                  <a:lnTo>
                    <a:pt x="682675" y="6477876"/>
                  </a:lnTo>
                  <a:lnTo>
                    <a:pt x="640905" y="6472885"/>
                  </a:lnTo>
                  <a:lnTo>
                    <a:pt x="596836" y="6460896"/>
                  </a:lnTo>
                  <a:lnTo>
                    <a:pt x="563346" y="6440475"/>
                  </a:lnTo>
                  <a:lnTo>
                    <a:pt x="517296" y="6422504"/>
                  </a:lnTo>
                  <a:lnTo>
                    <a:pt x="482968" y="6399530"/>
                  </a:lnTo>
                  <a:lnTo>
                    <a:pt x="436422" y="6380023"/>
                  </a:lnTo>
                  <a:lnTo>
                    <a:pt x="433438" y="6371006"/>
                  </a:lnTo>
                  <a:lnTo>
                    <a:pt x="417982" y="6364681"/>
                  </a:lnTo>
                  <a:lnTo>
                    <a:pt x="410946" y="6343332"/>
                  </a:lnTo>
                  <a:lnTo>
                    <a:pt x="388505" y="6315875"/>
                  </a:lnTo>
                  <a:lnTo>
                    <a:pt x="378637" y="6285966"/>
                  </a:lnTo>
                  <a:lnTo>
                    <a:pt x="334949" y="6234608"/>
                  </a:lnTo>
                  <a:lnTo>
                    <a:pt x="283438" y="6159525"/>
                  </a:lnTo>
                  <a:lnTo>
                    <a:pt x="177101" y="5837186"/>
                  </a:lnTo>
                  <a:lnTo>
                    <a:pt x="173507" y="5785764"/>
                  </a:lnTo>
                  <a:lnTo>
                    <a:pt x="142189" y="5690857"/>
                  </a:lnTo>
                  <a:lnTo>
                    <a:pt x="141249" y="5677547"/>
                  </a:lnTo>
                  <a:lnTo>
                    <a:pt x="184251" y="5662561"/>
                  </a:lnTo>
                  <a:lnTo>
                    <a:pt x="236816" y="5645480"/>
                  </a:lnTo>
                  <a:lnTo>
                    <a:pt x="289382" y="5628703"/>
                  </a:lnTo>
                  <a:lnTo>
                    <a:pt x="341630" y="5611457"/>
                  </a:lnTo>
                  <a:lnTo>
                    <a:pt x="410311" y="5583555"/>
                  </a:lnTo>
                  <a:lnTo>
                    <a:pt x="475183" y="5545518"/>
                  </a:lnTo>
                  <a:lnTo>
                    <a:pt x="515861" y="5517464"/>
                  </a:lnTo>
                  <a:lnTo>
                    <a:pt x="556704" y="5489753"/>
                  </a:lnTo>
                  <a:lnTo>
                    <a:pt x="597700" y="5462346"/>
                  </a:lnTo>
                  <a:lnTo>
                    <a:pt x="638822" y="5435181"/>
                  </a:lnTo>
                  <a:lnTo>
                    <a:pt x="680021" y="5408180"/>
                  </a:lnTo>
                  <a:lnTo>
                    <a:pt x="762584" y="5354485"/>
                  </a:lnTo>
                  <a:lnTo>
                    <a:pt x="804519" y="5324868"/>
                  </a:lnTo>
                  <a:lnTo>
                    <a:pt x="844181" y="5293106"/>
                  </a:lnTo>
                  <a:lnTo>
                    <a:pt x="881659" y="5259273"/>
                  </a:lnTo>
                  <a:lnTo>
                    <a:pt x="917054" y="5223472"/>
                  </a:lnTo>
                  <a:lnTo>
                    <a:pt x="950468" y="5185765"/>
                  </a:lnTo>
                  <a:lnTo>
                    <a:pt x="982014" y="5146230"/>
                  </a:lnTo>
                  <a:lnTo>
                    <a:pt x="1011758" y="5104968"/>
                  </a:lnTo>
                  <a:lnTo>
                    <a:pt x="1039825" y="5062029"/>
                  </a:lnTo>
                  <a:lnTo>
                    <a:pt x="1065606" y="5017020"/>
                  </a:lnTo>
                  <a:lnTo>
                    <a:pt x="1080249" y="4995227"/>
                  </a:lnTo>
                  <a:lnTo>
                    <a:pt x="1107986" y="4965827"/>
                  </a:lnTo>
                  <a:lnTo>
                    <a:pt x="1126045" y="4930165"/>
                  </a:lnTo>
                  <a:lnTo>
                    <a:pt x="1132840" y="4915954"/>
                  </a:lnTo>
                  <a:lnTo>
                    <a:pt x="1138516" y="4901425"/>
                  </a:lnTo>
                  <a:lnTo>
                    <a:pt x="1143876" y="4886896"/>
                  </a:lnTo>
                  <a:lnTo>
                    <a:pt x="1158113" y="4852340"/>
                  </a:lnTo>
                  <a:lnTo>
                    <a:pt x="1164932" y="4831689"/>
                  </a:lnTo>
                  <a:lnTo>
                    <a:pt x="1169212" y="4810404"/>
                  </a:lnTo>
                  <a:lnTo>
                    <a:pt x="1170482" y="4770691"/>
                  </a:lnTo>
                  <a:lnTo>
                    <a:pt x="1173810" y="4753711"/>
                  </a:lnTo>
                  <a:lnTo>
                    <a:pt x="1179042" y="4737049"/>
                  </a:lnTo>
                  <a:lnTo>
                    <a:pt x="1203883" y="4669434"/>
                  </a:lnTo>
                  <a:lnTo>
                    <a:pt x="1221333" y="4617694"/>
                  </a:lnTo>
                  <a:lnTo>
                    <a:pt x="1237551" y="4565459"/>
                  </a:lnTo>
                  <a:lnTo>
                    <a:pt x="1252562" y="4512907"/>
                  </a:lnTo>
                  <a:lnTo>
                    <a:pt x="1266367" y="4460189"/>
                  </a:lnTo>
                  <a:lnTo>
                    <a:pt x="1277480" y="4413936"/>
                  </a:lnTo>
                  <a:lnTo>
                    <a:pt x="1286865" y="4366577"/>
                  </a:lnTo>
                  <a:lnTo>
                    <a:pt x="1292517" y="4320210"/>
                  </a:lnTo>
                  <a:lnTo>
                    <a:pt x="1292758" y="4318266"/>
                  </a:lnTo>
                  <a:lnTo>
                    <a:pt x="1293418" y="4269156"/>
                  </a:lnTo>
                  <a:lnTo>
                    <a:pt x="1292542" y="4237520"/>
                  </a:lnTo>
                  <a:lnTo>
                    <a:pt x="1292567" y="4203230"/>
                  </a:lnTo>
                  <a:lnTo>
                    <a:pt x="1293888" y="4170261"/>
                  </a:lnTo>
                  <a:lnTo>
                    <a:pt x="1301026" y="4093895"/>
                  </a:lnTo>
                  <a:lnTo>
                    <a:pt x="1303972" y="4050017"/>
                  </a:lnTo>
                  <a:lnTo>
                    <a:pt x="1310741" y="3917531"/>
                  </a:lnTo>
                  <a:lnTo>
                    <a:pt x="1312430" y="3895394"/>
                  </a:lnTo>
                  <a:lnTo>
                    <a:pt x="1321993" y="3824046"/>
                  </a:lnTo>
                  <a:lnTo>
                    <a:pt x="1325994" y="3774757"/>
                  </a:lnTo>
                  <a:lnTo>
                    <a:pt x="1328051" y="3725557"/>
                  </a:lnTo>
                  <a:lnTo>
                    <a:pt x="1328801" y="3676281"/>
                  </a:lnTo>
                  <a:lnTo>
                    <a:pt x="1329016" y="3593782"/>
                  </a:lnTo>
                  <a:lnTo>
                    <a:pt x="1329753" y="3560826"/>
                  </a:lnTo>
                  <a:lnTo>
                    <a:pt x="1330604" y="3546945"/>
                  </a:lnTo>
                  <a:lnTo>
                    <a:pt x="1331772" y="3527856"/>
                  </a:lnTo>
                  <a:lnTo>
                    <a:pt x="1339354" y="3465334"/>
                  </a:lnTo>
                  <a:lnTo>
                    <a:pt x="1340065" y="3459657"/>
                  </a:lnTo>
                  <a:lnTo>
                    <a:pt x="1342859" y="3424732"/>
                  </a:lnTo>
                  <a:lnTo>
                    <a:pt x="1343761" y="3389807"/>
                  </a:lnTo>
                  <a:lnTo>
                    <a:pt x="1342440" y="3354578"/>
                  </a:lnTo>
                  <a:lnTo>
                    <a:pt x="1339926" y="3304883"/>
                  </a:lnTo>
                  <a:lnTo>
                    <a:pt x="1339024" y="3205835"/>
                  </a:lnTo>
                  <a:lnTo>
                    <a:pt x="1337246" y="3156635"/>
                  </a:lnTo>
                  <a:lnTo>
                    <a:pt x="1332293" y="3107753"/>
                  </a:lnTo>
                  <a:lnTo>
                    <a:pt x="1330655" y="3094812"/>
                  </a:lnTo>
                  <a:lnTo>
                    <a:pt x="1330604" y="3081553"/>
                  </a:lnTo>
                  <a:lnTo>
                    <a:pt x="1331823" y="3068294"/>
                  </a:lnTo>
                  <a:lnTo>
                    <a:pt x="1333982" y="3055353"/>
                  </a:lnTo>
                  <a:lnTo>
                    <a:pt x="1339354" y="3009658"/>
                  </a:lnTo>
                  <a:lnTo>
                    <a:pt x="1345425" y="2917685"/>
                  </a:lnTo>
                  <a:lnTo>
                    <a:pt x="1349832" y="2872117"/>
                  </a:lnTo>
                  <a:lnTo>
                    <a:pt x="1357655" y="2827121"/>
                  </a:lnTo>
                  <a:lnTo>
                    <a:pt x="1358684" y="2780500"/>
                  </a:lnTo>
                  <a:lnTo>
                    <a:pt x="1363357" y="2734360"/>
                  </a:lnTo>
                  <a:lnTo>
                    <a:pt x="1370253" y="2688526"/>
                  </a:lnTo>
                  <a:lnTo>
                    <a:pt x="1386687" y="2588895"/>
                  </a:lnTo>
                  <a:lnTo>
                    <a:pt x="1396034" y="2535161"/>
                  </a:lnTo>
                  <a:lnTo>
                    <a:pt x="1406042" y="2481618"/>
                  </a:lnTo>
                  <a:lnTo>
                    <a:pt x="1416761" y="2428214"/>
                  </a:lnTo>
                  <a:lnTo>
                    <a:pt x="1428229" y="2374912"/>
                  </a:lnTo>
                  <a:lnTo>
                    <a:pt x="1440484" y="2321649"/>
                  </a:lnTo>
                  <a:lnTo>
                    <a:pt x="1450340" y="2281047"/>
                  </a:lnTo>
                  <a:lnTo>
                    <a:pt x="1460982" y="2240292"/>
                  </a:lnTo>
                  <a:lnTo>
                    <a:pt x="1470685" y="2199221"/>
                  </a:lnTo>
                  <a:lnTo>
                    <a:pt x="1477683" y="2157666"/>
                  </a:lnTo>
                  <a:lnTo>
                    <a:pt x="1484718" y="2110359"/>
                  </a:lnTo>
                  <a:lnTo>
                    <a:pt x="1493367" y="2063623"/>
                  </a:lnTo>
                  <a:lnTo>
                    <a:pt x="1503248" y="2017204"/>
                  </a:lnTo>
                  <a:lnTo>
                    <a:pt x="1513928" y="1970874"/>
                  </a:lnTo>
                  <a:lnTo>
                    <a:pt x="1537004" y="1876082"/>
                  </a:lnTo>
                  <a:lnTo>
                    <a:pt x="1550682" y="1828507"/>
                  </a:lnTo>
                  <a:lnTo>
                    <a:pt x="1566164" y="1781594"/>
                  </a:lnTo>
                  <a:lnTo>
                    <a:pt x="1583499" y="1735251"/>
                  </a:lnTo>
                  <a:lnTo>
                    <a:pt x="1619897" y="1648523"/>
                  </a:lnTo>
                  <a:lnTo>
                    <a:pt x="1635747" y="1607185"/>
                  </a:lnTo>
                  <a:lnTo>
                    <a:pt x="1650326" y="1565529"/>
                  </a:lnTo>
                  <a:lnTo>
                    <a:pt x="1663636" y="1523707"/>
                  </a:lnTo>
                  <a:lnTo>
                    <a:pt x="1677593" y="1478343"/>
                  </a:lnTo>
                  <a:lnTo>
                    <a:pt x="1692440" y="1433487"/>
                  </a:lnTo>
                  <a:lnTo>
                    <a:pt x="1708226" y="1389100"/>
                  </a:lnTo>
                  <a:lnTo>
                    <a:pt x="1725002" y="1345145"/>
                  </a:lnTo>
                  <a:lnTo>
                    <a:pt x="1742808" y="1301559"/>
                  </a:lnTo>
                  <a:lnTo>
                    <a:pt x="1761693" y="1258303"/>
                  </a:lnTo>
                  <a:lnTo>
                    <a:pt x="1781327" y="1216723"/>
                  </a:lnTo>
                  <a:lnTo>
                    <a:pt x="1801533" y="1175232"/>
                  </a:lnTo>
                  <a:lnTo>
                    <a:pt x="1863128" y="1052055"/>
                  </a:lnTo>
                  <a:lnTo>
                    <a:pt x="1913001" y="983589"/>
                  </a:lnTo>
                  <a:lnTo>
                    <a:pt x="1946008" y="945642"/>
                  </a:lnTo>
                  <a:lnTo>
                    <a:pt x="1980857" y="909574"/>
                  </a:lnTo>
                  <a:lnTo>
                    <a:pt x="2017636" y="875525"/>
                  </a:lnTo>
                  <a:lnTo>
                    <a:pt x="2056422" y="843610"/>
                  </a:lnTo>
                  <a:lnTo>
                    <a:pt x="2097303" y="813943"/>
                  </a:lnTo>
                  <a:lnTo>
                    <a:pt x="2140381" y="786638"/>
                  </a:lnTo>
                  <a:lnTo>
                    <a:pt x="2184679" y="761415"/>
                  </a:lnTo>
                  <a:lnTo>
                    <a:pt x="2228494" y="735711"/>
                  </a:lnTo>
                  <a:lnTo>
                    <a:pt x="2271369" y="708418"/>
                  </a:lnTo>
                  <a:lnTo>
                    <a:pt x="2312809" y="678446"/>
                  </a:lnTo>
                  <a:lnTo>
                    <a:pt x="2342261" y="654900"/>
                  </a:lnTo>
                  <a:lnTo>
                    <a:pt x="2372195" y="632167"/>
                  </a:lnTo>
                  <a:lnTo>
                    <a:pt x="2432837" y="587146"/>
                  </a:lnTo>
                  <a:lnTo>
                    <a:pt x="2471585" y="560527"/>
                  </a:lnTo>
                  <a:lnTo>
                    <a:pt x="2520797" y="536676"/>
                  </a:lnTo>
                  <a:lnTo>
                    <a:pt x="2556675" y="520166"/>
                  </a:lnTo>
                  <a:lnTo>
                    <a:pt x="2593175" y="504609"/>
                  </a:lnTo>
                  <a:lnTo>
                    <a:pt x="2630640" y="490791"/>
                  </a:lnTo>
                  <a:lnTo>
                    <a:pt x="2679255" y="473202"/>
                  </a:lnTo>
                  <a:lnTo>
                    <a:pt x="2727121" y="454291"/>
                  </a:lnTo>
                  <a:lnTo>
                    <a:pt x="2774327" y="434162"/>
                  </a:lnTo>
                  <a:lnTo>
                    <a:pt x="2820974" y="412902"/>
                  </a:lnTo>
                  <a:lnTo>
                    <a:pt x="2867152" y="390613"/>
                  </a:lnTo>
                  <a:lnTo>
                    <a:pt x="2912961" y="367385"/>
                  </a:lnTo>
                  <a:lnTo>
                    <a:pt x="2947797" y="347649"/>
                  </a:lnTo>
                  <a:lnTo>
                    <a:pt x="2981210" y="326174"/>
                  </a:lnTo>
                  <a:lnTo>
                    <a:pt x="3013037" y="302475"/>
                  </a:lnTo>
                  <a:lnTo>
                    <a:pt x="3043123" y="276098"/>
                  </a:lnTo>
                  <a:lnTo>
                    <a:pt x="3079851" y="240614"/>
                  </a:lnTo>
                  <a:lnTo>
                    <a:pt x="3116973" y="205308"/>
                  </a:lnTo>
                  <a:lnTo>
                    <a:pt x="3154502" y="170319"/>
                  </a:lnTo>
                  <a:lnTo>
                    <a:pt x="3192437" y="135813"/>
                  </a:lnTo>
                  <a:lnTo>
                    <a:pt x="3230778" y="101968"/>
                  </a:lnTo>
                  <a:lnTo>
                    <a:pt x="3266706" y="70523"/>
                  </a:lnTo>
                  <a:lnTo>
                    <a:pt x="3301784" y="38658"/>
                  </a:lnTo>
                  <a:lnTo>
                    <a:pt x="3336010" y="6235"/>
                  </a:lnTo>
                  <a:lnTo>
                    <a:pt x="3342309" y="0"/>
                  </a:lnTo>
                  <a:close/>
                </a:path>
              </a:pathLst>
            </a:custGeom>
            <a:solidFill>
              <a:srgbClr val="d49d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07" name="object 6" descr=""/>
            <p:cNvPicPr/>
            <p:nvPr/>
          </p:nvPicPr>
          <p:blipFill>
            <a:blip r:embed="rId1"/>
            <a:stretch/>
          </p:blipFill>
          <p:spPr>
            <a:xfrm>
              <a:off x="2618280" y="4629240"/>
              <a:ext cx="171000" cy="17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2062800" y="2328480"/>
            <a:ext cx="14162040" cy="5888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32000"/>
              </a:lnSpc>
              <a:spcBef>
                <a:spcPts val="96"/>
              </a:spcBef>
              <a:buNone/>
            </a:pPr>
            <a:r>
              <a:rPr b="1" lang="fr-FR" sz="4400" spc="18" strike="noStrike">
                <a:solidFill>
                  <a:schemeClr val="dk1"/>
                </a:solidFill>
                <a:latin typeface="Roboto"/>
              </a:rPr>
              <a:t>I.</a:t>
            </a:r>
            <a:r>
              <a:rPr b="1" lang="fr-FR" sz="4400" spc="94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32" strike="noStrike">
                <a:solidFill>
                  <a:srgbClr val="00be62"/>
                </a:solidFill>
                <a:latin typeface="Roboto"/>
              </a:rPr>
              <a:t>Utiliser</a:t>
            </a:r>
            <a:r>
              <a:rPr b="1" lang="fr-FR" sz="4400" spc="89" strike="noStrike">
                <a:solidFill>
                  <a:srgbClr val="00be62"/>
                </a:solidFill>
                <a:latin typeface="Roboto"/>
              </a:rPr>
              <a:t> </a:t>
            </a:r>
            <a:r>
              <a:rPr b="1" lang="fr-FR" sz="4400" spc="49" strike="noStrike">
                <a:solidFill>
                  <a:srgbClr val="00be62"/>
                </a:solidFill>
                <a:latin typeface="Roboto"/>
              </a:rPr>
              <a:t>une</a:t>
            </a:r>
            <a:r>
              <a:rPr b="1" lang="fr-FR" sz="4400" spc="94" strike="noStrike">
                <a:solidFill>
                  <a:srgbClr val="00be62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00be62"/>
                </a:solidFill>
                <a:latin typeface="Roboto"/>
              </a:rPr>
              <a:t>fabrique</a:t>
            </a:r>
            <a:r>
              <a:rPr b="1" lang="fr-FR" sz="4400" spc="89" strike="noStrike">
                <a:solidFill>
                  <a:srgbClr val="00be62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00be62"/>
                </a:solidFill>
                <a:latin typeface="Roboto"/>
              </a:rPr>
              <a:t>avec</a:t>
            </a:r>
            <a:r>
              <a:rPr b="1" lang="fr-FR" sz="4400" spc="89" strike="noStrike">
                <a:solidFill>
                  <a:srgbClr val="00be62"/>
                </a:solidFill>
                <a:latin typeface="Roboto"/>
              </a:rPr>
              <a:t> </a:t>
            </a:r>
            <a:r>
              <a:rPr b="1" lang="fr-FR" sz="4400" spc="49" strike="noStrike">
                <a:solidFill>
                  <a:srgbClr val="00be62"/>
                </a:solidFill>
                <a:latin typeface="Roboto"/>
              </a:rPr>
              <a:t>une</a:t>
            </a:r>
            <a:r>
              <a:rPr b="1" lang="fr-FR" sz="4400" spc="94" strike="noStrike">
                <a:solidFill>
                  <a:srgbClr val="00be62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rgbClr val="00be62"/>
                </a:solidFill>
                <a:latin typeface="Roboto"/>
              </a:rPr>
              <a:t>méthode</a:t>
            </a:r>
            <a:r>
              <a:rPr b="1" lang="fr-FR" sz="4400" spc="89" strike="noStrike">
                <a:solidFill>
                  <a:srgbClr val="00be62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rgbClr val="00be62"/>
                </a:solidFill>
                <a:latin typeface="Roboto"/>
              </a:rPr>
              <a:t>de</a:t>
            </a:r>
            <a:r>
              <a:rPr b="1" lang="fr-FR" sz="4400" spc="89" strike="noStrike">
                <a:solidFill>
                  <a:srgbClr val="00be62"/>
                </a:solidFill>
                <a:latin typeface="Roboto"/>
              </a:rPr>
              <a:t> </a:t>
            </a:r>
            <a:r>
              <a:rPr b="1" lang="fr-FR" sz="4400" spc="52" strike="noStrike">
                <a:solidFill>
                  <a:srgbClr val="00be62"/>
                </a:solidFill>
                <a:latin typeface="Roboto"/>
              </a:rPr>
              <a:t>création</a:t>
            </a:r>
            <a:r>
              <a:rPr b="1" lang="fr-FR" sz="4400" spc="94" strike="noStrike">
                <a:solidFill>
                  <a:srgbClr val="00be62"/>
                </a:solidFill>
                <a:latin typeface="Roboto"/>
              </a:rPr>
              <a:t> </a:t>
            </a:r>
            <a:r>
              <a:rPr b="1" lang="fr-FR" sz="4400" spc="-7" strike="noStrike">
                <a:solidFill>
                  <a:srgbClr val="00be62"/>
                </a:solidFill>
                <a:latin typeface="Roboto"/>
              </a:rPr>
              <a:t>: </a:t>
            </a:r>
            <a:r>
              <a:rPr b="1" lang="fr-FR" sz="4400" spc="-1081" strike="noStrike">
                <a:solidFill>
                  <a:srgbClr val="00be62"/>
                </a:solidFill>
                <a:latin typeface="Roboto"/>
              </a:rPr>
              <a:t> </a:t>
            </a:r>
            <a:r>
              <a:rPr b="1" lang="fr-FR" sz="4400" spc="38" strike="noStrike">
                <a:solidFill>
                  <a:srgbClr val="ff3131"/>
                </a:solidFill>
                <a:latin typeface="Roboto"/>
              </a:rPr>
              <a:t>Factory</a:t>
            </a:r>
            <a:r>
              <a:rPr b="1" lang="fr-FR" sz="4400" spc="83" strike="noStrike">
                <a:solidFill>
                  <a:srgbClr val="ff3131"/>
                </a:solidFill>
                <a:latin typeface="Roboto"/>
              </a:rPr>
              <a:t> </a:t>
            </a:r>
            <a:r>
              <a:rPr b="1" lang="fr-FR" sz="4400" spc="49" strike="noStrike">
                <a:solidFill>
                  <a:srgbClr val="ff3131"/>
                </a:solidFill>
                <a:latin typeface="Roboto"/>
              </a:rPr>
              <a:t>Method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  <a:p>
            <a:pPr marL="967680" indent="0">
              <a:lnSpc>
                <a:spcPct val="132000"/>
              </a:lnSpc>
              <a:buNone/>
            </a:pPr>
            <a:r>
              <a:rPr b="1" lang="fr-FR" sz="4400" spc="72" strike="noStrike">
                <a:solidFill>
                  <a:schemeClr val="dk1"/>
                </a:solidFill>
                <a:latin typeface="Roboto"/>
              </a:rPr>
              <a:t>Déclarer</a:t>
            </a:r>
            <a:r>
              <a:rPr b="1" lang="fr-FR" sz="4400" spc="83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49" strike="noStrike">
                <a:solidFill>
                  <a:schemeClr val="dk1"/>
                </a:solidFill>
                <a:latin typeface="Roboto"/>
              </a:rPr>
              <a:t>une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chemeClr val="dk1"/>
                </a:solidFill>
                <a:latin typeface="Roboto"/>
              </a:rPr>
              <a:t>fabrique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chemeClr val="dk1"/>
                </a:solidFill>
                <a:latin typeface="Roboto"/>
              </a:rPr>
              <a:t>avec</a:t>
            </a:r>
            <a:r>
              <a:rPr b="1" lang="fr-FR" sz="4400" spc="83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49" strike="noStrike">
                <a:solidFill>
                  <a:schemeClr val="dk1"/>
                </a:solidFill>
                <a:latin typeface="Roboto"/>
              </a:rPr>
              <a:t>une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chemeClr val="dk1"/>
                </a:solidFill>
                <a:latin typeface="Roboto"/>
              </a:rPr>
              <a:t>méthode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chemeClr val="dk1"/>
                </a:solidFill>
                <a:latin typeface="Roboto"/>
              </a:rPr>
              <a:t>de </a:t>
            </a:r>
            <a:r>
              <a:rPr b="1" lang="fr-FR" sz="4400" spc="72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52" strike="noStrike">
                <a:solidFill>
                  <a:schemeClr val="dk1"/>
                </a:solidFill>
                <a:latin typeface="Roboto"/>
              </a:rPr>
              <a:t>création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chemeClr val="dk1"/>
                </a:solidFill>
                <a:latin typeface="Roboto"/>
              </a:rPr>
              <a:t>de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12" strike="noStrike">
                <a:solidFill>
                  <a:schemeClr val="dk1"/>
                </a:solidFill>
                <a:latin typeface="Roboto"/>
              </a:rPr>
              <a:t>l’objet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24" strike="noStrike">
                <a:solidFill>
                  <a:schemeClr val="dk1"/>
                </a:solidFill>
                <a:latin typeface="Roboto"/>
              </a:rPr>
              <a:t>qui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32" strike="noStrike">
                <a:solidFill>
                  <a:schemeClr val="dk1"/>
                </a:solidFill>
                <a:latin typeface="Roboto"/>
              </a:rPr>
              <a:t>attend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52" strike="noStrike">
                <a:solidFill>
                  <a:schemeClr val="dk1"/>
                </a:solidFill>
                <a:latin typeface="Roboto"/>
              </a:rPr>
              <a:t>les</a:t>
            </a:r>
            <a:r>
              <a:rPr b="1" lang="fr-FR" sz="4400" spc="94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chemeClr val="dk1"/>
                </a:solidFill>
                <a:latin typeface="Roboto"/>
              </a:rPr>
              <a:t>données </a:t>
            </a:r>
            <a:r>
              <a:rPr b="1" lang="fr-FR" sz="4400" spc="63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chemeClr val="dk1"/>
                </a:solidFill>
                <a:latin typeface="Roboto"/>
              </a:rPr>
              <a:t>nécessaires</a:t>
            </a:r>
            <a:r>
              <a:rPr b="1" lang="fr-FR" sz="4400" spc="83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49" strike="noStrike">
                <a:solidFill>
                  <a:schemeClr val="dk1"/>
                </a:solidFill>
                <a:latin typeface="Roboto"/>
              </a:rPr>
              <a:t>pour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72" strike="noStrike">
                <a:solidFill>
                  <a:schemeClr val="dk1"/>
                </a:solidFill>
                <a:latin typeface="Roboto"/>
              </a:rPr>
              <a:t>déterminer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58" strike="noStrike">
                <a:solidFill>
                  <a:schemeClr val="dk1"/>
                </a:solidFill>
                <a:latin typeface="Roboto"/>
              </a:rPr>
              <a:t>le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32" strike="noStrike">
                <a:solidFill>
                  <a:schemeClr val="dk1"/>
                </a:solidFill>
                <a:latin typeface="Roboto"/>
              </a:rPr>
              <a:t>type</a:t>
            </a:r>
            <a:r>
              <a:rPr b="1" lang="fr-FR" sz="4400" spc="83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69" strike="noStrike">
                <a:solidFill>
                  <a:schemeClr val="dk1"/>
                </a:solidFill>
                <a:latin typeface="Roboto"/>
              </a:rPr>
              <a:t>de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12" strike="noStrike">
                <a:solidFill>
                  <a:schemeClr val="dk1"/>
                </a:solidFill>
                <a:latin typeface="Roboto"/>
              </a:rPr>
              <a:t>l’objet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4" strike="noStrike">
                <a:solidFill>
                  <a:schemeClr val="dk1"/>
                </a:solidFill>
                <a:latin typeface="Roboto"/>
              </a:rPr>
              <a:t>à </a:t>
            </a:r>
            <a:r>
              <a:rPr b="1" lang="fr-FR" sz="4400" spc="-1081" strike="noStrike">
                <a:solidFill>
                  <a:schemeClr val="dk1"/>
                </a:solidFill>
                <a:latin typeface="Roboto"/>
              </a:rPr>
              <a:t> </a:t>
            </a:r>
            <a:r>
              <a:rPr b="1" lang="fr-FR" sz="4400" spc="89" strike="noStrike">
                <a:solidFill>
                  <a:schemeClr val="dk1"/>
                </a:solidFill>
                <a:latin typeface="Roboto"/>
              </a:rPr>
              <a:t>créer.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2024-11-25T21:55:29Z</dcterms:created>
  <dc:creator>Paul Zidane KEMTHO</dc:creator>
  <dc:description/>
  <cp:keywords>DAGXLJERcP0 BAFvnBYOoaY</cp:keywords>
  <dc:language>fr-FR</dc:language>
  <cp:lastModifiedBy/>
  <dcterms:modified xsi:type="dcterms:W3CDTF">2024-11-25T23:24:29Z</dcterms:modified>
  <cp:revision>1</cp:revision>
  <dc:subject/>
  <dc:title>INF461_Support_2_patrons_de_construction_24_25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2024-11-23T00:00:00Z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2024-11-25T00:00:00Z</vt:filetime>
  </property>
  <property fmtid="{D5CDD505-2E9C-101B-9397-08002B2CF9AE}" pid="5" name="PresentationFormat">
    <vt:lpwstr>On-screen Show (4:3)</vt:lpwstr>
  </property>
</Properties>
</file>