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7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00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11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8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6CFD-A8CC-4D87-AEB6-3367935DE3E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6F10C8-7D6C-4126-8CD2-0D44E05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0B4E-5B86-4D2A-9701-2D65E5C6B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job portal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B621B-2AB8-3870-63F6-B8F269520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Hibernate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BDB2-C3BE-590F-ABED-3C4BF97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6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Team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C59D-0AF1-1D48-9CFC-8028AB5D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SOURADIP MUKHERJEE – AF0346142</a:t>
            </a:r>
          </a:p>
          <a:p>
            <a:r>
              <a:rPr lang="en-IN" dirty="0"/>
              <a:t>DOLON MANDAL – AF0350532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FC7D-19FC-D6AB-AD61-7E0F3F2C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12F8-37F7-7B3F-951B-B0C68506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707"/>
            <a:ext cx="8596668" cy="1586752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aim of this project is to develop an online job portal management system that serves as a platform for both job seekers and employers to interact and fulfill their respective needs efficiently. The system should provide a user-friendly interface for job seekers to search and apply for suitable job opportunities and for employers to post job listings and manage applications.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700359-DC18-AB6E-1A17-399E2286FA3D}"/>
              </a:ext>
            </a:extLst>
          </p:cNvPr>
          <p:cNvSpPr txBox="1">
            <a:spLocks/>
          </p:cNvSpPr>
          <p:nvPr/>
        </p:nvSpPr>
        <p:spPr>
          <a:xfrm>
            <a:off x="677334" y="3558989"/>
            <a:ext cx="8596668" cy="735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D0D0D"/>
                </a:solidFill>
                <a:latin typeface="Söhne"/>
              </a:rPr>
              <a:t>Constraints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30002-A0BE-8841-1FF2-DACD6665FE04}"/>
              </a:ext>
            </a:extLst>
          </p:cNvPr>
          <p:cNvSpPr txBox="1">
            <a:spLocks/>
          </p:cNvSpPr>
          <p:nvPr/>
        </p:nvSpPr>
        <p:spPr>
          <a:xfrm>
            <a:off x="677334" y="4513729"/>
            <a:ext cx="8596668" cy="158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system should be scalable to handle a large number of users, job listings, and applications.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Security measures should be implemented to protect user data and prevent unauthorized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DBAA-9F9A-BD50-97C5-EFD3F3BC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34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5603-5445-E96A-A2D8-3D91ACCC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rebuchet MS (Body)"/>
              </a:rPr>
              <a:t>Programming Languages: Java</a:t>
            </a:r>
            <a:endParaRPr lang="en-IN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rebuchet MS (Body)"/>
              </a:rPr>
              <a:t>Frameworks/Libraries: Hibernate (for ORM)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rebuchet MS (Body)"/>
              </a:rPr>
              <a:t>Other Tools: Git (for version control), Maven (for dependency management)</a:t>
            </a:r>
            <a:endParaRPr lang="en-IN" sz="1800" dirty="0">
              <a:latin typeface="Trebuchet MS (Body)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FDD-C52A-F4DA-87F4-1A9A4E23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82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D5E3-EF13-37D0-3F6F-927E7B12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532"/>
            <a:ext cx="8596668" cy="3880773"/>
          </a:xfrm>
        </p:spPr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the skeleton as per class design provided</a:t>
            </a:r>
          </a:p>
          <a:p>
            <a:r>
              <a:rPr lang="en-US" b="1" dirty="0"/>
              <a:t>TDD approach</a:t>
            </a:r>
          </a:p>
          <a:p>
            <a:pPr lvl="1"/>
            <a:r>
              <a:rPr lang="en-US" dirty="0"/>
              <a:t>Identify test cases for each module</a:t>
            </a:r>
          </a:p>
          <a:p>
            <a:pPr lvl="1"/>
            <a:r>
              <a:rPr lang="en-US" dirty="0"/>
              <a:t>Write Failing Test cases</a:t>
            </a:r>
          </a:p>
          <a:p>
            <a:pPr lvl="1"/>
            <a:r>
              <a:rPr lang="en-US" dirty="0"/>
              <a:t>Convert the Test Cases in GREEN</a:t>
            </a:r>
          </a:p>
          <a:p>
            <a:r>
              <a:rPr lang="en-US" b="1" dirty="0"/>
              <a:t>Implement the case study in incremental manner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5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C82-F2F0-79ED-970D-5982845A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Modules</a:t>
            </a:r>
            <a:endParaRPr lang="en-US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D6C48533-5F95-7CCA-D277-DF476B90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834"/>
            <a:ext cx="2710796" cy="2034894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PT" dirty="0"/>
              <a:t>User Management Module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A906F35B-4741-AE40-3B82-C47777104550}"/>
              </a:ext>
            </a:extLst>
          </p:cNvPr>
          <p:cNvSpPr/>
          <p:nvPr/>
        </p:nvSpPr>
        <p:spPr>
          <a:xfrm>
            <a:off x="3919128" y="2838281"/>
            <a:ext cx="2710796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Job Listing Module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ED5ED0C8-BC99-E387-1A63-C99848B876BB}"/>
              </a:ext>
            </a:extLst>
          </p:cNvPr>
          <p:cNvSpPr/>
          <p:nvPr/>
        </p:nvSpPr>
        <p:spPr>
          <a:xfrm>
            <a:off x="1100492" y="465260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Manager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ED4127B7-2CB8-BD36-0414-64A66FAE2388}"/>
              </a:ext>
            </a:extLst>
          </p:cNvPr>
          <p:cNvSpPr/>
          <p:nvPr/>
        </p:nvSpPr>
        <p:spPr>
          <a:xfrm>
            <a:off x="6877218" y="149583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Job Search Module</a:t>
            </a:r>
            <a:endParaRPr lang="pt-PT" dirty="0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8B0A019F-48CA-30DE-FA3A-24D6910027E9}"/>
              </a:ext>
            </a:extLst>
          </p:cNvPr>
          <p:cNvSpPr/>
          <p:nvPr/>
        </p:nvSpPr>
        <p:spPr>
          <a:xfrm>
            <a:off x="6917475" y="4101178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Category Management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98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53C3-4C00-4556-724A-5E97D57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[Schema Diagram]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1C53B2-C1E8-6165-B771-96A4F44BD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77" y="1381597"/>
            <a:ext cx="6634893" cy="4866803"/>
          </a:xfrm>
        </p:spPr>
      </p:pic>
    </p:spTree>
    <p:extLst>
      <p:ext uri="{BB962C8B-B14F-4D97-AF65-F5344CB8AC3E}">
        <p14:creationId xmlns:p14="http://schemas.microsoft.com/office/powerpoint/2010/main" val="3343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4" y="331714"/>
            <a:ext cx="8596668" cy="97311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[Interface]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17103"/>
              </p:ext>
            </p:extLst>
          </p:nvPr>
        </p:nvGraphicFramePr>
        <p:xfrm>
          <a:off x="309094" y="1582980"/>
          <a:ext cx="3774798" cy="195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7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26">
                <a:tc>
                  <a:txBody>
                    <a:bodyPr/>
                    <a:lstStyle/>
                    <a:p>
                      <a:r>
                        <a:rPr lang="en-US" dirty="0" err="1"/>
                        <a:t>UserDao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effectLst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addUser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(User user);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getUserById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getUserByUsername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username);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updateUser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(User user);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deleteUser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List&lt;User&gt;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getAllUsers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032"/>
              </p:ext>
            </p:extLst>
          </p:nvPr>
        </p:nvGraphicFramePr>
        <p:xfrm>
          <a:off x="533401" y="4341420"/>
          <a:ext cx="404516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4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4">
                <a:tc>
                  <a:txBody>
                    <a:bodyPr/>
                    <a:lstStyle/>
                    <a:p>
                      <a:r>
                        <a:rPr lang="en-US" dirty="0" err="1"/>
                        <a:t>JobDao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96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addJob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(Job job);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getJobById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List&lt;Job&gt;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getAllJobs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List&lt;Job&gt;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getJobsByEmployer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employerId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updateJob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(Job job);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deleteJob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36496"/>
              </p:ext>
            </p:extLst>
          </p:nvPr>
        </p:nvGraphicFramePr>
        <p:xfrm>
          <a:off x="4578562" y="1582980"/>
          <a:ext cx="4484756" cy="195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8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4">
                <a:tc>
                  <a:txBody>
                    <a:bodyPr/>
                    <a:lstStyle/>
                    <a:p>
                      <a:r>
                        <a:rPr lang="en-US" dirty="0" err="1"/>
                        <a:t>CatagoryDao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960">
                <a:tc>
                  <a:txBody>
                    <a:bodyPr/>
                    <a:lstStyle/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addCategory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(Category category);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getCategoryById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List&lt;Category&gt;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getAllCategories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updateCategory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(Category category);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deleteCategory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67110"/>
              </p:ext>
            </p:extLst>
          </p:nvPr>
        </p:nvGraphicFramePr>
        <p:xfrm>
          <a:off x="5225868" y="4325993"/>
          <a:ext cx="5357756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5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4">
                <a:tc>
                  <a:txBody>
                    <a:bodyPr/>
                    <a:lstStyle/>
                    <a:p>
                      <a:r>
                        <a:rPr lang="en-US" dirty="0" err="1"/>
                        <a:t>ApplicationDao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04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applyForJob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(Application application);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List&lt;Application&gt;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getApplicationsByJob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List&lt;Application&gt;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getApplicationsByJobSeeker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jobSeekerId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updateApplicationStatus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applicationId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ApplicationStatus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status);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351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Söhne</vt:lpstr>
      <vt:lpstr>Trebuchet MS</vt:lpstr>
      <vt:lpstr>Trebuchet MS (Body)</vt:lpstr>
      <vt:lpstr>Wingdings 3</vt:lpstr>
      <vt:lpstr>Facet</vt:lpstr>
      <vt:lpstr>Online job portal management</vt:lpstr>
      <vt:lpstr>Team members </vt:lpstr>
      <vt:lpstr>Problem Statement:</vt:lpstr>
      <vt:lpstr>Technologies Stack</vt:lpstr>
      <vt:lpstr>Plan</vt:lpstr>
      <vt:lpstr>Modules</vt:lpstr>
      <vt:lpstr>Class Design [Schema Diagram]</vt:lpstr>
      <vt:lpstr>Class Design [Interface]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management</dc:title>
  <dc:creator>souradip mukherjee</dc:creator>
  <cp:lastModifiedBy>souradip mukherjee</cp:lastModifiedBy>
  <cp:revision>4</cp:revision>
  <dcterms:created xsi:type="dcterms:W3CDTF">2024-03-21T11:25:44Z</dcterms:created>
  <dcterms:modified xsi:type="dcterms:W3CDTF">2024-03-21T15:26:40Z</dcterms:modified>
</cp:coreProperties>
</file>