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C7777-7441-47AA-901B-CBC073CBBD5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2780EB-D2BA-4B5B-9620-B9ED82A442E7}">
      <dgm:prSet/>
      <dgm:spPr/>
      <dgm:t>
        <a:bodyPr/>
        <a:lstStyle/>
        <a:p>
          <a:r>
            <a:rPr lang="en-IN"/>
            <a:t>| Type       | Ordered | Mutable | Duplicates | Example     |</a:t>
          </a:r>
        </a:p>
      </dgm:t>
    </dgm:pt>
    <dgm:pt modelId="{CBE1EBD1-3B4C-4AE6-8E00-54E5548800B0}" type="parTrans" cxnId="{1BFEBC9D-2F33-4C6A-9762-DEAA7A1D15E8}">
      <dgm:prSet/>
      <dgm:spPr/>
      <dgm:t>
        <a:bodyPr/>
        <a:lstStyle/>
        <a:p>
          <a:endParaRPr lang="en-IN"/>
        </a:p>
      </dgm:t>
    </dgm:pt>
    <dgm:pt modelId="{3CD4B088-2BF3-4980-9E8D-2EB523AF97BE}" type="sibTrans" cxnId="{1BFEBC9D-2F33-4C6A-9762-DEAA7A1D15E8}">
      <dgm:prSet/>
      <dgm:spPr/>
      <dgm:t>
        <a:bodyPr/>
        <a:lstStyle/>
        <a:p>
          <a:endParaRPr lang="en-IN"/>
        </a:p>
      </dgm:t>
    </dgm:pt>
    <dgm:pt modelId="{88B4EB4F-2EFB-4049-B59C-5A3AD949D793}">
      <dgm:prSet/>
      <dgm:spPr/>
      <dgm:t>
        <a:bodyPr/>
        <a:lstStyle/>
        <a:p>
          <a:r>
            <a:rPr lang="en-IN"/>
            <a:t>| String     | Yes     | No      | Yes        | "abc"       |</a:t>
          </a:r>
        </a:p>
      </dgm:t>
    </dgm:pt>
    <dgm:pt modelId="{EF4F9F60-4561-4F06-AD43-991446693D37}" type="parTrans" cxnId="{80542594-3552-48CF-BACE-BA46B0D693CF}">
      <dgm:prSet/>
      <dgm:spPr/>
      <dgm:t>
        <a:bodyPr/>
        <a:lstStyle/>
        <a:p>
          <a:endParaRPr lang="en-IN"/>
        </a:p>
      </dgm:t>
    </dgm:pt>
    <dgm:pt modelId="{AF75C8F1-ABF4-4EA3-9899-D62703914EF9}" type="sibTrans" cxnId="{80542594-3552-48CF-BACE-BA46B0D693CF}">
      <dgm:prSet/>
      <dgm:spPr/>
      <dgm:t>
        <a:bodyPr/>
        <a:lstStyle/>
        <a:p>
          <a:endParaRPr lang="en-IN"/>
        </a:p>
      </dgm:t>
    </dgm:pt>
    <dgm:pt modelId="{EEC4219F-C7AD-4FBA-A588-5FF5DB1A3686}">
      <dgm:prSet/>
      <dgm:spPr/>
      <dgm:t>
        <a:bodyPr/>
        <a:lstStyle/>
        <a:p>
          <a:r>
            <a:rPr lang="en-IN"/>
            <a:t>| List       | Yes     | Yes     | Yes        | [1, 2]       |</a:t>
          </a:r>
        </a:p>
      </dgm:t>
    </dgm:pt>
    <dgm:pt modelId="{11C46BFC-4D15-428C-BC3A-2CCB6A8503B9}" type="parTrans" cxnId="{7F4A4827-BFC9-4C03-B9C0-58FF27D448A6}">
      <dgm:prSet/>
      <dgm:spPr/>
      <dgm:t>
        <a:bodyPr/>
        <a:lstStyle/>
        <a:p>
          <a:endParaRPr lang="en-IN"/>
        </a:p>
      </dgm:t>
    </dgm:pt>
    <dgm:pt modelId="{722A6023-6FCE-4AF6-9A03-66E86C05C1F8}" type="sibTrans" cxnId="{7F4A4827-BFC9-4C03-B9C0-58FF27D448A6}">
      <dgm:prSet/>
      <dgm:spPr/>
      <dgm:t>
        <a:bodyPr/>
        <a:lstStyle/>
        <a:p>
          <a:endParaRPr lang="en-IN"/>
        </a:p>
      </dgm:t>
    </dgm:pt>
    <dgm:pt modelId="{71F6D91E-545D-4792-BDF8-63FB0C8E262A}">
      <dgm:prSet/>
      <dgm:spPr/>
      <dgm:t>
        <a:bodyPr/>
        <a:lstStyle/>
        <a:p>
          <a:r>
            <a:rPr lang="en-IN"/>
            <a:t>| Tuple      | Yes     | No      | Yes        | (1, 2)       |</a:t>
          </a:r>
        </a:p>
      </dgm:t>
    </dgm:pt>
    <dgm:pt modelId="{CB57C69F-E58B-4F68-98DB-33DBAAD2B2A0}" type="parTrans" cxnId="{9AF1340F-611B-4C2C-8F09-A72D6F7E7581}">
      <dgm:prSet/>
      <dgm:spPr/>
      <dgm:t>
        <a:bodyPr/>
        <a:lstStyle/>
        <a:p>
          <a:endParaRPr lang="en-IN"/>
        </a:p>
      </dgm:t>
    </dgm:pt>
    <dgm:pt modelId="{443A9D3B-B176-4003-A5F1-A9D3D13B802E}" type="sibTrans" cxnId="{9AF1340F-611B-4C2C-8F09-A72D6F7E7581}">
      <dgm:prSet/>
      <dgm:spPr/>
      <dgm:t>
        <a:bodyPr/>
        <a:lstStyle/>
        <a:p>
          <a:endParaRPr lang="en-IN"/>
        </a:p>
      </dgm:t>
    </dgm:pt>
    <dgm:pt modelId="{AA1742E5-3982-494D-84CA-215406400345}">
      <dgm:prSet/>
      <dgm:spPr/>
      <dgm:t>
        <a:bodyPr/>
        <a:lstStyle/>
        <a:p>
          <a:r>
            <a:rPr lang="en-IN"/>
            <a:t>| Set        | No      | Yes     | No         | {1, 2}       |</a:t>
          </a:r>
        </a:p>
      </dgm:t>
    </dgm:pt>
    <dgm:pt modelId="{8C3A83C5-8962-4B2F-BF22-409124400E40}" type="parTrans" cxnId="{8FBE9D1E-AA4B-4F1C-B6F2-BA13EFBCDD50}">
      <dgm:prSet/>
      <dgm:spPr/>
      <dgm:t>
        <a:bodyPr/>
        <a:lstStyle/>
        <a:p>
          <a:endParaRPr lang="en-IN"/>
        </a:p>
      </dgm:t>
    </dgm:pt>
    <dgm:pt modelId="{F7D22AB0-B4E8-475D-9A15-B1AB976F8D33}" type="sibTrans" cxnId="{8FBE9D1E-AA4B-4F1C-B6F2-BA13EFBCDD50}">
      <dgm:prSet/>
      <dgm:spPr/>
      <dgm:t>
        <a:bodyPr/>
        <a:lstStyle/>
        <a:p>
          <a:endParaRPr lang="en-IN"/>
        </a:p>
      </dgm:t>
    </dgm:pt>
    <dgm:pt modelId="{00CFE5F9-8DAE-44AA-AC6D-6DF06F44AE94}">
      <dgm:prSet/>
      <dgm:spPr/>
      <dgm:t>
        <a:bodyPr/>
        <a:lstStyle/>
        <a:p>
          <a:r>
            <a:rPr lang="en-IN"/>
            <a:t>| Dictionary | No*     | Yes     | Keys: No   | {"a":1}     |</a:t>
          </a:r>
        </a:p>
      </dgm:t>
    </dgm:pt>
    <dgm:pt modelId="{6B35DE9F-75CE-4115-AFB4-51B2AAB9FA53}" type="parTrans" cxnId="{C34D5618-11E3-4FFA-BCA2-DE2342285EAA}">
      <dgm:prSet/>
      <dgm:spPr/>
      <dgm:t>
        <a:bodyPr/>
        <a:lstStyle/>
        <a:p>
          <a:endParaRPr lang="en-IN"/>
        </a:p>
      </dgm:t>
    </dgm:pt>
    <dgm:pt modelId="{1C17533C-B5F7-4933-B849-621EA93E5B9E}" type="sibTrans" cxnId="{C34D5618-11E3-4FFA-BCA2-DE2342285EAA}">
      <dgm:prSet/>
      <dgm:spPr/>
      <dgm:t>
        <a:bodyPr/>
        <a:lstStyle/>
        <a:p>
          <a:endParaRPr lang="en-IN"/>
        </a:p>
      </dgm:t>
    </dgm:pt>
    <dgm:pt modelId="{61A8A8A8-7985-4CAC-B7DE-FC9876C7775C}" type="pres">
      <dgm:prSet presAssocID="{6A9C7777-7441-47AA-901B-CBC073CBBD59}" presName="linearFlow" presStyleCnt="0">
        <dgm:presLayoutVars>
          <dgm:dir/>
          <dgm:resizeHandles val="exact"/>
        </dgm:presLayoutVars>
      </dgm:prSet>
      <dgm:spPr/>
    </dgm:pt>
    <dgm:pt modelId="{1CEED85E-58CB-4729-88FA-6D28D68DBDD0}" type="pres">
      <dgm:prSet presAssocID="{DB2780EB-D2BA-4B5B-9620-B9ED82A442E7}" presName="composite" presStyleCnt="0"/>
      <dgm:spPr/>
    </dgm:pt>
    <dgm:pt modelId="{787CB63B-6B5E-4584-A074-63471750EE29}" type="pres">
      <dgm:prSet presAssocID="{DB2780EB-D2BA-4B5B-9620-B9ED82A442E7}" presName="imgShp" presStyleLbl="fgImgPlace1" presStyleIdx="0" presStyleCnt="6"/>
      <dgm:spPr/>
    </dgm:pt>
    <dgm:pt modelId="{4A675CB4-4EEC-4D2E-96C9-03E383D10D51}" type="pres">
      <dgm:prSet presAssocID="{DB2780EB-D2BA-4B5B-9620-B9ED82A442E7}" presName="txShp" presStyleLbl="node1" presStyleIdx="0" presStyleCnt="6">
        <dgm:presLayoutVars>
          <dgm:bulletEnabled val="1"/>
        </dgm:presLayoutVars>
      </dgm:prSet>
      <dgm:spPr/>
    </dgm:pt>
    <dgm:pt modelId="{3F0CA5F3-325D-4FAD-916E-78B7411BAF1E}" type="pres">
      <dgm:prSet presAssocID="{3CD4B088-2BF3-4980-9E8D-2EB523AF97BE}" presName="spacing" presStyleCnt="0"/>
      <dgm:spPr/>
    </dgm:pt>
    <dgm:pt modelId="{1016AD49-335A-4484-9C1F-80304C354CE9}" type="pres">
      <dgm:prSet presAssocID="{88B4EB4F-2EFB-4049-B59C-5A3AD949D793}" presName="composite" presStyleCnt="0"/>
      <dgm:spPr/>
    </dgm:pt>
    <dgm:pt modelId="{71EDA725-7DCF-4166-A380-956FD5E1239F}" type="pres">
      <dgm:prSet presAssocID="{88B4EB4F-2EFB-4049-B59C-5A3AD949D793}" presName="imgShp" presStyleLbl="fgImgPlace1" presStyleIdx="1" presStyleCnt="6"/>
      <dgm:spPr/>
    </dgm:pt>
    <dgm:pt modelId="{4DAB614F-B152-4E6A-83AB-C6BCDD30512B}" type="pres">
      <dgm:prSet presAssocID="{88B4EB4F-2EFB-4049-B59C-5A3AD949D793}" presName="txShp" presStyleLbl="node1" presStyleIdx="1" presStyleCnt="6">
        <dgm:presLayoutVars>
          <dgm:bulletEnabled val="1"/>
        </dgm:presLayoutVars>
      </dgm:prSet>
      <dgm:spPr/>
    </dgm:pt>
    <dgm:pt modelId="{4991F700-F815-4C7C-B1F4-B74DA418CADF}" type="pres">
      <dgm:prSet presAssocID="{AF75C8F1-ABF4-4EA3-9899-D62703914EF9}" presName="spacing" presStyleCnt="0"/>
      <dgm:spPr/>
    </dgm:pt>
    <dgm:pt modelId="{765AA416-9826-4F55-8E61-701582CCCE58}" type="pres">
      <dgm:prSet presAssocID="{EEC4219F-C7AD-4FBA-A588-5FF5DB1A3686}" presName="composite" presStyleCnt="0"/>
      <dgm:spPr/>
    </dgm:pt>
    <dgm:pt modelId="{89578701-6D2A-469A-A6B6-D4ABF7E97A08}" type="pres">
      <dgm:prSet presAssocID="{EEC4219F-C7AD-4FBA-A588-5FF5DB1A3686}" presName="imgShp" presStyleLbl="fgImgPlace1" presStyleIdx="2" presStyleCnt="6"/>
      <dgm:spPr/>
    </dgm:pt>
    <dgm:pt modelId="{0E5AC4D4-403E-490B-9690-1F7F5AC15D88}" type="pres">
      <dgm:prSet presAssocID="{EEC4219F-C7AD-4FBA-A588-5FF5DB1A3686}" presName="txShp" presStyleLbl="node1" presStyleIdx="2" presStyleCnt="6">
        <dgm:presLayoutVars>
          <dgm:bulletEnabled val="1"/>
        </dgm:presLayoutVars>
      </dgm:prSet>
      <dgm:spPr/>
    </dgm:pt>
    <dgm:pt modelId="{408B92EB-4222-49A0-BBDF-B6D781114F82}" type="pres">
      <dgm:prSet presAssocID="{722A6023-6FCE-4AF6-9A03-66E86C05C1F8}" presName="spacing" presStyleCnt="0"/>
      <dgm:spPr/>
    </dgm:pt>
    <dgm:pt modelId="{6E7A8C22-361A-4E9A-922A-5A251EA4939D}" type="pres">
      <dgm:prSet presAssocID="{71F6D91E-545D-4792-BDF8-63FB0C8E262A}" presName="composite" presStyleCnt="0"/>
      <dgm:spPr/>
    </dgm:pt>
    <dgm:pt modelId="{E02B5FAA-3B1C-4FBC-BB94-1ED5772D6FEF}" type="pres">
      <dgm:prSet presAssocID="{71F6D91E-545D-4792-BDF8-63FB0C8E262A}" presName="imgShp" presStyleLbl="fgImgPlace1" presStyleIdx="3" presStyleCnt="6"/>
      <dgm:spPr/>
    </dgm:pt>
    <dgm:pt modelId="{B917EB48-5B66-48B0-BB2D-584FB8D04F41}" type="pres">
      <dgm:prSet presAssocID="{71F6D91E-545D-4792-BDF8-63FB0C8E262A}" presName="txShp" presStyleLbl="node1" presStyleIdx="3" presStyleCnt="6">
        <dgm:presLayoutVars>
          <dgm:bulletEnabled val="1"/>
        </dgm:presLayoutVars>
      </dgm:prSet>
      <dgm:spPr/>
    </dgm:pt>
    <dgm:pt modelId="{FD9600DE-0555-41E6-8F95-F5871D28EE63}" type="pres">
      <dgm:prSet presAssocID="{443A9D3B-B176-4003-A5F1-A9D3D13B802E}" presName="spacing" presStyleCnt="0"/>
      <dgm:spPr/>
    </dgm:pt>
    <dgm:pt modelId="{661417A1-A99A-4C51-83AC-24CE55DFA4D6}" type="pres">
      <dgm:prSet presAssocID="{AA1742E5-3982-494D-84CA-215406400345}" presName="composite" presStyleCnt="0"/>
      <dgm:spPr/>
    </dgm:pt>
    <dgm:pt modelId="{529B8B33-6511-4A18-9032-7FB6D2EEBD38}" type="pres">
      <dgm:prSet presAssocID="{AA1742E5-3982-494D-84CA-215406400345}" presName="imgShp" presStyleLbl="fgImgPlace1" presStyleIdx="4" presStyleCnt="6"/>
      <dgm:spPr/>
    </dgm:pt>
    <dgm:pt modelId="{97EA48EE-35AB-48D6-BC54-659BA12C7516}" type="pres">
      <dgm:prSet presAssocID="{AA1742E5-3982-494D-84CA-215406400345}" presName="txShp" presStyleLbl="node1" presStyleIdx="4" presStyleCnt="6">
        <dgm:presLayoutVars>
          <dgm:bulletEnabled val="1"/>
        </dgm:presLayoutVars>
      </dgm:prSet>
      <dgm:spPr/>
    </dgm:pt>
    <dgm:pt modelId="{DB1DA9D5-06EB-4F41-A07D-DD7CCB428453}" type="pres">
      <dgm:prSet presAssocID="{F7D22AB0-B4E8-475D-9A15-B1AB976F8D33}" presName="spacing" presStyleCnt="0"/>
      <dgm:spPr/>
    </dgm:pt>
    <dgm:pt modelId="{18BBC1AC-9346-4486-8ACA-C85BF59E2203}" type="pres">
      <dgm:prSet presAssocID="{00CFE5F9-8DAE-44AA-AC6D-6DF06F44AE94}" presName="composite" presStyleCnt="0"/>
      <dgm:spPr/>
    </dgm:pt>
    <dgm:pt modelId="{11E54E16-4932-41A0-B7CC-C6F11438B8D1}" type="pres">
      <dgm:prSet presAssocID="{00CFE5F9-8DAE-44AA-AC6D-6DF06F44AE94}" presName="imgShp" presStyleLbl="fgImgPlace1" presStyleIdx="5" presStyleCnt="6"/>
      <dgm:spPr/>
    </dgm:pt>
    <dgm:pt modelId="{551F4D27-9730-4FBA-883A-30F5E45CF2F2}" type="pres">
      <dgm:prSet presAssocID="{00CFE5F9-8DAE-44AA-AC6D-6DF06F44AE94}" presName="txShp" presStyleLbl="node1" presStyleIdx="5" presStyleCnt="6">
        <dgm:presLayoutVars>
          <dgm:bulletEnabled val="1"/>
        </dgm:presLayoutVars>
      </dgm:prSet>
      <dgm:spPr/>
    </dgm:pt>
  </dgm:ptLst>
  <dgm:cxnLst>
    <dgm:cxn modelId="{9AF1340F-611B-4C2C-8F09-A72D6F7E7581}" srcId="{6A9C7777-7441-47AA-901B-CBC073CBBD59}" destId="{71F6D91E-545D-4792-BDF8-63FB0C8E262A}" srcOrd="3" destOrd="0" parTransId="{CB57C69F-E58B-4F68-98DB-33DBAAD2B2A0}" sibTransId="{443A9D3B-B176-4003-A5F1-A9D3D13B802E}"/>
    <dgm:cxn modelId="{1F9E2C18-99E7-4DB9-9D1D-E402B5EAD29F}" type="presOf" srcId="{AA1742E5-3982-494D-84CA-215406400345}" destId="{97EA48EE-35AB-48D6-BC54-659BA12C7516}" srcOrd="0" destOrd="0" presId="urn:microsoft.com/office/officeart/2005/8/layout/vList3"/>
    <dgm:cxn modelId="{C34D5618-11E3-4FFA-BCA2-DE2342285EAA}" srcId="{6A9C7777-7441-47AA-901B-CBC073CBBD59}" destId="{00CFE5F9-8DAE-44AA-AC6D-6DF06F44AE94}" srcOrd="5" destOrd="0" parTransId="{6B35DE9F-75CE-4115-AFB4-51B2AAB9FA53}" sibTransId="{1C17533C-B5F7-4933-B849-621EA93E5B9E}"/>
    <dgm:cxn modelId="{8B16C11A-A99D-4EC8-A36F-62A8A40DBA35}" type="presOf" srcId="{EEC4219F-C7AD-4FBA-A588-5FF5DB1A3686}" destId="{0E5AC4D4-403E-490B-9690-1F7F5AC15D88}" srcOrd="0" destOrd="0" presId="urn:microsoft.com/office/officeart/2005/8/layout/vList3"/>
    <dgm:cxn modelId="{8FBE9D1E-AA4B-4F1C-B6F2-BA13EFBCDD50}" srcId="{6A9C7777-7441-47AA-901B-CBC073CBBD59}" destId="{AA1742E5-3982-494D-84CA-215406400345}" srcOrd="4" destOrd="0" parTransId="{8C3A83C5-8962-4B2F-BF22-409124400E40}" sibTransId="{F7D22AB0-B4E8-475D-9A15-B1AB976F8D33}"/>
    <dgm:cxn modelId="{7F4A4827-BFC9-4C03-B9C0-58FF27D448A6}" srcId="{6A9C7777-7441-47AA-901B-CBC073CBBD59}" destId="{EEC4219F-C7AD-4FBA-A588-5FF5DB1A3686}" srcOrd="2" destOrd="0" parTransId="{11C46BFC-4D15-428C-BC3A-2CCB6A8503B9}" sibTransId="{722A6023-6FCE-4AF6-9A03-66E86C05C1F8}"/>
    <dgm:cxn modelId="{5E985E32-8C5D-4870-956E-084227EE70E6}" type="presOf" srcId="{6A9C7777-7441-47AA-901B-CBC073CBBD59}" destId="{61A8A8A8-7985-4CAC-B7DE-FC9876C7775C}" srcOrd="0" destOrd="0" presId="urn:microsoft.com/office/officeart/2005/8/layout/vList3"/>
    <dgm:cxn modelId="{80542594-3552-48CF-BACE-BA46B0D693CF}" srcId="{6A9C7777-7441-47AA-901B-CBC073CBBD59}" destId="{88B4EB4F-2EFB-4049-B59C-5A3AD949D793}" srcOrd="1" destOrd="0" parTransId="{EF4F9F60-4561-4F06-AD43-991446693D37}" sibTransId="{AF75C8F1-ABF4-4EA3-9899-D62703914EF9}"/>
    <dgm:cxn modelId="{1BFEBC9D-2F33-4C6A-9762-DEAA7A1D15E8}" srcId="{6A9C7777-7441-47AA-901B-CBC073CBBD59}" destId="{DB2780EB-D2BA-4B5B-9620-B9ED82A442E7}" srcOrd="0" destOrd="0" parTransId="{CBE1EBD1-3B4C-4AE6-8E00-54E5548800B0}" sibTransId="{3CD4B088-2BF3-4980-9E8D-2EB523AF97BE}"/>
    <dgm:cxn modelId="{CB3B5DC0-B532-485E-ABF4-401C0FF9EF75}" type="presOf" srcId="{88B4EB4F-2EFB-4049-B59C-5A3AD949D793}" destId="{4DAB614F-B152-4E6A-83AB-C6BCDD30512B}" srcOrd="0" destOrd="0" presId="urn:microsoft.com/office/officeart/2005/8/layout/vList3"/>
    <dgm:cxn modelId="{19B6CBD8-EC3F-4793-9258-86D3CEF5190F}" type="presOf" srcId="{71F6D91E-545D-4792-BDF8-63FB0C8E262A}" destId="{B917EB48-5B66-48B0-BB2D-584FB8D04F41}" srcOrd="0" destOrd="0" presId="urn:microsoft.com/office/officeart/2005/8/layout/vList3"/>
    <dgm:cxn modelId="{A8479BDB-3B9F-48A5-B9DE-F8510434978C}" type="presOf" srcId="{00CFE5F9-8DAE-44AA-AC6D-6DF06F44AE94}" destId="{551F4D27-9730-4FBA-883A-30F5E45CF2F2}" srcOrd="0" destOrd="0" presId="urn:microsoft.com/office/officeart/2005/8/layout/vList3"/>
    <dgm:cxn modelId="{FA1FD0F8-BFEE-4C9F-A7DB-416B9CFB1D91}" type="presOf" srcId="{DB2780EB-D2BA-4B5B-9620-B9ED82A442E7}" destId="{4A675CB4-4EEC-4D2E-96C9-03E383D10D51}" srcOrd="0" destOrd="0" presId="urn:microsoft.com/office/officeart/2005/8/layout/vList3"/>
    <dgm:cxn modelId="{2B5215AF-5118-401A-8131-222701BBFF95}" type="presParOf" srcId="{61A8A8A8-7985-4CAC-B7DE-FC9876C7775C}" destId="{1CEED85E-58CB-4729-88FA-6D28D68DBDD0}" srcOrd="0" destOrd="0" presId="urn:microsoft.com/office/officeart/2005/8/layout/vList3"/>
    <dgm:cxn modelId="{2934AB9E-8757-483E-89D3-AD44C7D725E0}" type="presParOf" srcId="{1CEED85E-58CB-4729-88FA-6D28D68DBDD0}" destId="{787CB63B-6B5E-4584-A074-63471750EE29}" srcOrd="0" destOrd="0" presId="urn:microsoft.com/office/officeart/2005/8/layout/vList3"/>
    <dgm:cxn modelId="{517D2CC3-3582-4C2C-9FAF-68537C453B70}" type="presParOf" srcId="{1CEED85E-58CB-4729-88FA-6D28D68DBDD0}" destId="{4A675CB4-4EEC-4D2E-96C9-03E383D10D51}" srcOrd="1" destOrd="0" presId="urn:microsoft.com/office/officeart/2005/8/layout/vList3"/>
    <dgm:cxn modelId="{568E0705-C81D-4C8A-945F-809D5F441BD9}" type="presParOf" srcId="{61A8A8A8-7985-4CAC-B7DE-FC9876C7775C}" destId="{3F0CA5F3-325D-4FAD-916E-78B7411BAF1E}" srcOrd="1" destOrd="0" presId="urn:microsoft.com/office/officeart/2005/8/layout/vList3"/>
    <dgm:cxn modelId="{233EA8F8-E257-46EA-B1FA-80B1C5FE204C}" type="presParOf" srcId="{61A8A8A8-7985-4CAC-B7DE-FC9876C7775C}" destId="{1016AD49-335A-4484-9C1F-80304C354CE9}" srcOrd="2" destOrd="0" presId="urn:microsoft.com/office/officeart/2005/8/layout/vList3"/>
    <dgm:cxn modelId="{6467A4E2-E0E3-42DA-BBE1-ABBFFC9F920F}" type="presParOf" srcId="{1016AD49-335A-4484-9C1F-80304C354CE9}" destId="{71EDA725-7DCF-4166-A380-956FD5E1239F}" srcOrd="0" destOrd="0" presId="urn:microsoft.com/office/officeart/2005/8/layout/vList3"/>
    <dgm:cxn modelId="{97FB3515-BFB5-4B9D-803C-6FD481BE45A7}" type="presParOf" srcId="{1016AD49-335A-4484-9C1F-80304C354CE9}" destId="{4DAB614F-B152-4E6A-83AB-C6BCDD30512B}" srcOrd="1" destOrd="0" presId="urn:microsoft.com/office/officeart/2005/8/layout/vList3"/>
    <dgm:cxn modelId="{48189FFC-55B4-42D7-9933-EF1B7B991F92}" type="presParOf" srcId="{61A8A8A8-7985-4CAC-B7DE-FC9876C7775C}" destId="{4991F700-F815-4C7C-B1F4-B74DA418CADF}" srcOrd="3" destOrd="0" presId="urn:microsoft.com/office/officeart/2005/8/layout/vList3"/>
    <dgm:cxn modelId="{5E2C3D7E-5C2D-4D0C-9FF6-95B6454FFF0C}" type="presParOf" srcId="{61A8A8A8-7985-4CAC-B7DE-FC9876C7775C}" destId="{765AA416-9826-4F55-8E61-701582CCCE58}" srcOrd="4" destOrd="0" presId="urn:microsoft.com/office/officeart/2005/8/layout/vList3"/>
    <dgm:cxn modelId="{04894C8B-5BC6-4A7A-97E1-E2D6C76B1BF2}" type="presParOf" srcId="{765AA416-9826-4F55-8E61-701582CCCE58}" destId="{89578701-6D2A-469A-A6B6-D4ABF7E97A08}" srcOrd="0" destOrd="0" presId="urn:microsoft.com/office/officeart/2005/8/layout/vList3"/>
    <dgm:cxn modelId="{0F9949AC-C3BD-485E-AB7D-C6ED3306825D}" type="presParOf" srcId="{765AA416-9826-4F55-8E61-701582CCCE58}" destId="{0E5AC4D4-403E-490B-9690-1F7F5AC15D88}" srcOrd="1" destOrd="0" presId="urn:microsoft.com/office/officeart/2005/8/layout/vList3"/>
    <dgm:cxn modelId="{DDBE4407-886A-4FA5-A3AF-5720D1F72CDA}" type="presParOf" srcId="{61A8A8A8-7985-4CAC-B7DE-FC9876C7775C}" destId="{408B92EB-4222-49A0-BBDF-B6D781114F82}" srcOrd="5" destOrd="0" presId="urn:microsoft.com/office/officeart/2005/8/layout/vList3"/>
    <dgm:cxn modelId="{8269B526-EE9F-477C-AC07-C6EF68DE1E25}" type="presParOf" srcId="{61A8A8A8-7985-4CAC-B7DE-FC9876C7775C}" destId="{6E7A8C22-361A-4E9A-922A-5A251EA4939D}" srcOrd="6" destOrd="0" presId="urn:microsoft.com/office/officeart/2005/8/layout/vList3"/>
    <dgm:cxn modelId="{AC6B7CA6-CFAF-4139-85A8-A94FB739B247}" type="presParOf" srcId="{6E7A8C22-361A-4E9A-922A-5A251EA4939D}" destId="{E02B5FAA-3B1C-4FBC-BB94-1ED5772D6FEF}" srcOrd="0" destOrd="0" presId="urn:microsoft.com/office/officeart/2005/8/layout/vList3"/>
    <dgm:cxn modelId="{E2D0F89C-D22A-4201-B4D9-DC78AE33D188}" type="presParOf" srcId="{6E7A8C22-361A-4E9A-922A-5A251EA4939D}" destId="{B917EB48-5B66-48B0-BB2D-584FB8D04F41}" srcOrd="1" destOrd="0" presId="urn:microsoft.com/office/officeart/2005/8/layout/vList3"/>
    <dgm:cxn modelId="{886FA0BE-9474-403D-940B-9CCEEED4D57D}" type="presParOf" srcId="{61A8A8A8-7985-4CAC-B7DE-FC9876C7775C}" destId="{FD9600DE-0555-41E6-8F95-F5871D28EE63}" srcOrd="7" destOrd="0" presId="urn:microsoft.com/office/officeart/2005/8/layout/vList3"/>
    <dgm:cxn modelId="{3D7B2FF2-30EB-4D1D-9B74-34E3909D8041}" type="presParOf" srcId="{61A8A8A8-7985-4CAC-B7DE-FC9876C7775C}" destId="{661417A1-A99A-4C51-83AC-24CE55DFA4D6}" srcOrd="8" destOrd="0" presId="urn:microsoft.com/office/officeart/2005/8/layout/vList3"/>
    <dgm:cxn modelId="{5268D7F9-B2CF-44BF-8B64-968C692B0517}" type="presParOf" srcId="{661417A1-A99A-4C51-83AC-24CE55DFA4D6}" destId="{529B8B33-6511-4A18-9032-7FB6D2EEBD38}" srcOrd="0" destOrd="0" presId="urn:microsoft.com/office/officeart/2005/8/layout/vList3"/>
    <dgm:cxn modelId="{AED67918-A70F-45A5-B2D5-430A43A0FADF}" type="presParOf" srcId="{661417A1-A99A-4C51-83AC-24CE55DFA4D6}" destId="{97EA48EE-35AB-48D6-BC54-659BA12C7516}" srcOrd="1" destOrd="0" presId="urn:microsoft.com/office/officeart/2005/8/layout/vList3"/>
    <dgm:cxn modelId="{E33B3BCB-07B9-4A5F-8D72-46AF18600130}" type="presParOf" srcId="{61A8A8A8-7985-4CAC-B7DE-FC9876C7775C}" destId="{DB1DA9D5-06EB-4F41-A07D-DD7CCB428453}" srcOrd="9" destOrd="0" presId="urn:microsoft.com/office/officeart/2005/8/layout/vList3"/>
    <dgm:cxn modelId="{F7673A91-2657-401E-B071-CC86A7E5747A}" type="presParOf" srcId="{61A8A8A8-7985-4CAC-B7DE-FC9876C7775C}" destId="{18BBC1AC-9346-4486-8ACA-C85BF59E2203}" srcOrd="10" destOrd="0" presId="urn:microsoft.com/office/officeart/2005/8/layout/vList3"/>
    <dgm:cxn modelId="{EB5F542C-706D-4D97-8D9C-CB358479DD85}" type="presParOf" srcId="{18BBC1AC-9346-4486-8ACA-C85BF59E2203}" destId="{11E54E16-4932-41A0-B7CC-C6F11438B8D1}" srcOrd="0" destOrd="0" presId="urn:microsoft.com/office/officeart/2005/8/layout/vList3"/>
    <dgm:cxn modelId="{DDF1122A-085B-40A1-A6A2-3B1BE543321B}" type="presParOf" srcId="{18BBC1AC-9346-4486-8ACA-C85BF59E2203}" destId="{551F4D27-9730-4FBA-883A-30F5E45CF2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75CB4-4EEC-4D2E-96C9-03E383D10D51}">
      <dsp:nvSpPr>
        <dsp:cNvPr id="0" name=""/>
        <dsp:cNvSpPr/>
      </dsp:nvSpPr>
      <dsp:spPr>
        <a:xfrm rot="10800000">
          <a:off x="1385072" y="2128"/>
          <a:ext cx="5074613" cy="427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| Type       | Ordered | Mutable | Duplicates | Example     |</a:t>
          </a:r>
        </a:p>
      </dsp:txBody>
      <dsp:txXfrm rot="10800000">
        <a:off x="1491952" y="2128"/>
        <a:ext cx="4967733" cy="427520"/>
      </dsp:txXfrm>
    </dsp:sp>
    <dsp:sp modelId="{787CB63B-6B5E-4584-A074-63471750EE29}">
      <dsp:nvSpPr>
        <dsp:cNvPr id="0" name=""/>
        <dsp:cNvSpPr/>
      </dsp:nvSpPr>
      <dsp:spPr>
        <a:xfrm>
          <a:off x="1171312" y="2128"/>
          <a:ext cx="427520" cy="4275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B614F-B152-4E6A-83AB-C6BCDD30512B}">
      <dsp:nvSpPr>
        <dsp:cNvPr id="0" name=""/>
        <dsp:cNvSpPr/>
      </dsp:nvSpPr>
      <dsp:spPr>
        <a:xfrm rot="10800000">
          <a:off x="1385072" y="557267"/>
          <a:ext cx="5074613" cy="427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| String     | Yes     | No      | Yes        | "abc"       |</a:t>
          </a:r>
        </a:p>
      </dsp:txBody>
      <dsp:txXfrm rot="10800000">
        <a:off x="1491952" y="557267"/>
        <a:ext cx="4967733" cy="427520"/>
      </dsp:txXfrm>
    </dsp:sp>
    <dsp:sp modelId="{71EDA725-7DCF-4166-A380-956FD5E1239F}">
      <dsp:nvSpPr>
        <dsp:cNvPr id="0" name=""/>
        <dsp:cNvSpPr/>
      </dsp:nvSpPr>
      <dsp:spPr>
        <a:xfrm>
          <a:off x="1171312" y="557267"/>
          <a:ext cx="427520" cy="4275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AC4D4-403E-490B-9690-1F7F5AC15D88}">
      <dsp:nvSpPr>
        <dsp:cNvPr id="0" name=""/>
        <dsp:cNvSpPr/>
      </dsp:nvSpPr>
      <dsp:spPr>
        <a:xfrm rot="10800000">
          <a:off x="1385072" y="1112405"/>
          <a:ext cx="5074613" cy="427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| List       | Yes     | Yes     | Yes        | [1, 2]       |</a:t>
          </a:r>
        </a:p>
      </dsp:txBody>
      <dsp:txXfrm rot="10800000">
        <a:off x="1491952" y="1112405"/>
        <a:ext cx="4967733" cy="427520"/>
      </dsp:txXfrm>
    </dsp:sp>
    <dsp:sp modelId="{89578701-6D2A-469A-A6B6-D4ABF7E97A08}">
      <dsp:nvSpPr>
        <dsp:cNvPr id="0" name=""/>
        <dsp:cNvSpPr/>
      </dsp:nvSpPr>
      <dsp:spPr>
        <a:xfrm>
          <a:off x="1171312" y="1112405"/>
          <a:ext cx="427520" cy="4275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7EB48-5B66-48B0-BB2D-584FB8D04F41}">
      <dsp:nvSpPr>
        <dsp:cNvPr id="0" name=""/>
        <dsp:cNvSpPr/>
      </dsp:nvSpPr>
      <dsp:spPr>
        <a:xfrm rot="10800000">
          <a:off x="1385072" y="1667544"/>
          <a:ext cx="5074613" cy="427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| Tuple      | Yes     | No      | Yes        | (1, 2)       |</a:t>
          </a:r>
        </a:p>
      </dsp:txBody>
      <dsp:txXfrm rot="10800000">
        <a:off x="1491952" y="1667544"/>
        <a:ext cx="4967733" cy="427520"/>
      </dsp:txXfrm>
    </dsp:sp>
    <dsp:sp modelId="{E02B5FAA-3B1C-4FBC-BB94-1ED5772D6FEF}">
      <dsp:nvSpPr>
        <dsp:cNvPr id="0" name=""/>
        <dsp:cNvSpPr/>
      </dsp:nvSpPr>
      <dsp:spPr>
        <a:xfrm>
          <a:off x="1171312" y="1667544"/>
          <a:ext cx="427520" cy="4275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A48EE-35AB-48D6-BC54-659BA12C7516}">
      <dsp:nvSpPr>
        <dsp:cNvPr id="0" name=""/>
        <dsp:cNvSpPr/>
      </dsp:nvSpPr>
      <dsp:spPr>
        <a:xfrm rot="10800000">
          <a:off x="1385072" y="2222682"/>
          <a:ext cx="5074613" cy="427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| Set        | No      | Yes     | No         | {1, 2}       |</a:t>
          </a:r>
        </a:p>
      </dsp:txBody>
      <dsp:txXfrm rot="10800000">
        <a:off x="1491952" y="2222682"/>
        <a:ext cx="4967733" cy="427520"/>
      </dsp:txXfrm>
    </dsp:sp>
    <dsp:sp modelId="{529B8B33-6511-4A18-9032-7FB6D2EEBD38}">
      <dsp:nvSpPr>
        <dsp:cNvPr id="0" name=""/>
        <dsp:cNvSpPr/>
      </dsp:nvSpPr>
      <dsp:spPr>
        <a:xfrm>
          <a:off x="1171312" y="2222682"/>
          <a:ext cx="427520" cy="4275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F4D27-9730-4FBA-883A-30F5E45CF2F2}">
      <dsp:nvSpPr>
        <dsp:cNvPr id="0" name=""/>
        <dsp:cNvSpPr/>
      </dsp:nvSpPr>
      <dsp:spPr>
        <a:xfrm rot="10800000">
          <a:off x="1385072" y="2777820"/>
          <a:ext cx="5074613" cy="4275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52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| Dictionary | No*     | Yes     | Keys: No   | {"a":1}     |</a:t>
          </a:r>
        </a:p>
      </dsp:txBody>
      <dsp:txXfrm rot="10800000">
        <a:off x="1491952" y="2777820"/>
        <a:ext cx="4967733" cy="427520"/>
      </dsp:txXfrm>
    </dsp:sp>
    <dsp:sp modelId="{11E54E16-4932-41A0-B7CC-C6F11438B8D1}">
      <dsp:nvSpPr>
        <dsp:cNvPr id="0" name=""/>
        <dsp:cNvSpPr/>
      </dsp:nvSpPr>
      <dsp:spPr>
        <a:xfrm>
          <a:off x="1171312" y="2777820"/>
          <a:ext cx="427520" cy="4275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Data Types and Core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Strings, Lists, Tuples, Sets, and Dictionaries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Know the right type for the right job</a:t>
            </a:r>
          </a:p>
          <a:p>
            <a:r>
              <a:t>- Use built-in functions for efficiency</a:t>
            </a:r>
          </a:p>
          <a:p>
            <a:r>
              <a:t>- Practice with small code examples</a:t>
            </a:r>
          </a:p>
          <a:p>
            <a:r>
              <a:t>- Python's data structures are powerful and flexible!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Introduction to Python Data Types</a:t>
            </a:r>
          </a:p>
          <a:p>
            <a:r>
              <a:rPr dirty="0"/>
              <a:t>Why they matter in programming</a:t>
            </a:r>
          </a:p>
          <a:p>
            <a:r>
              <a:rPr dirty="0"/>
              <a:t>What you'll learn today:</a:t>
            </a:r>
          </a:p>
          <a:p>
            <a:r>
              <a:rPr dirty="0"/>
              <a:t>- Strings</a:t>
            </a:r>
          </a:p>
          <a:p>
            <a:r>
              <a:rPr dirty="0"/>
              <a:t>- Lists</a:t>
            </a:r>
          </a:p>
          <a:p>
            <a:r>
              <a:rPr dirty="0"/>
              <a:t>- Tuples</a:t>
            </a:r>
          </a:p>
          <a:p>
            <a:r>
              <a:rPr dirty="0"/>
              <a:t>- Sets</a:t>
            </a:r>
          </a:p>
          <a:p>
            <a:r>
              <a:rPr dirty="0"/>
              <a:t>- Dictionaries</a:t>
            </a:r>
          </a:p>
          <a:p>
            <a:r>
              <a:rPr dirty="0"/>
              <a:t>- Core functions and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Immutable sequence of characters.</a:t>
            </a:r>
          </a:p>
          <a:p>
            <a:r>
              <a:rPr dirty="0"/>
              <a:t>Defined using single ' or double quotes ".</a:t>
            </a:r>
          </a:p>
          <a:p>
            <a:r>
              <a:rPr dirty="0"/>
              <a:t>Example: text = "Hello, Python!"</a:t>
            </a:r>
          </a:p>
          <a:p>
            <a:r>
              <a:rPr dirty="0"/>
              <a:t>Common functions:</a:t>
            </a:r>
          </a:p>
          <a:p>
            <a:r>
              <a:rPr dirty="0"/>
              <a:t>- </a:t>
            </a:r>
            <a:r>
              <a:rPr dirty="0" err="1"/>
              <a:t>len</a:t>
            </a:r>
            <a:r>
              <a:rPr dirty="0"/>
              <a:t>(text), </a:t>
            </a:r>
            <a:r>
              <a:rPr dirty="0" err="1"/>
              <a:t>text.lower</a:t>
            </a:r>
            <a:r>
              <a:rPr dirty="0"/>
              <a:t>(), </a:t>
            </a:r>
            <a:r>
              <a:rPr dirty="0" err="1"/>
              <a:t>text.upper</a:t>
            </a:r>
            <a:r>
              <a:rPr dirty="0"/>
              <a:t>()</a:t>
            </a:r>
          </a:p>
          <a:p>
            <a:r>
              <a:rPr dirty="0"/>
              <a:t>- </a:t>
            </a:r>
            <a:r>
              <a:rPr dirty="0" err="1"/>
              <a:t>text.find</a:t>
            </a:r>
            <a:r>
              <a:rPr dirty="0"/>
              <a:t>('Py'), </a:t>
            </a:r>
            <a:r>
              <a:rPr dirty="0" err="1"/>
              <a:t>text.replace</a:t>
            </a:r>
            <a:r>
              <a:rPr dirty="0"/>
              <a:t>(), </a:t>
            </a:r>
            <a:r>
              <a:rPr dirty="0" err="1"/>
              <a:t>text.split</a:t>
            </a:r>
            <a:r>
              <a:rPr dirty="0"/>
              <a:t>(',')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Mutable ordered collection.</a:t>
            </a:r>
          </a:p>
          <a:p>
            <a:r>
              <a:rPr dirty="0"/>
              <a:t>Example: fruits = ["apple", "banana", "cherry"]</a:t>
            </a:r>
          </a:p>
          <a:p>
            <a:r>
              <a:rPr dirty="0"/>
              <a:t>Common functions:</a:t>
            </a:r>
          </a:p>
          <a:p>
            <a:r>
              <a:rPr dirty="0"/>
              <a:t>- append(), extend(), remove(), pop()</a:t>
            </a:r>
          </a:p>
          <a:p>
            <a:r>
              <a:rPr dirty="0"/>
              <a:t>- sort(), reverse(), </a:t>
            </a:r>
            <a:r>
              <a:rPr dirty="0" err="1"/>
              <a:t>len</a:t>
            </a:r>
            <a:r>
              <a:rPr dirty="0"/>
              <a:t>()</a:t>
            </a:r>
          </a:p>
          <a:p>
            <a:r>
              <a:rPr dirty="0"/>
              <a:t>- Slicing: fruits[1:3]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Immutable ordered collection.</a:t>
            </a:r>
          </a:p>
          <a:p>
            <a:r>
              <a:t>Example: coordinates = (10, 20)</a:t>
            </a:r>
          </a:p>
          <a:p>
            <a:r>
              <a:t>Use cases: fixed data, safe from change</a:t>
            </a:r>
          </a:p>
          <a:p>
            <a:r>
              <a:t>Common functions:</a:t>
            </a:r>
          </a:p>
          <a:p>
            <a:r>
              <a:t>- len(), count(), index()</a:t>
            </a:r>
          </a:p>
          <a:p>
            <a:r>
              <a:t>- Convert to list: list(tuple)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Unordered, unique items.</a:t>
            </a:r>
          </a:p>
          <a:p>
            <a:r>
              <a:rPr dirty="0"/>
              <a:t>Example: </a:t>
            </a:r>
            <a:r>
              <a:rPr dirty="0" err="1"/>
              <a:t>nums</a:t>
            </a:r>
            <a:r>
              <a:rPr dirty="0"/>
              <a:t> = {1, 2, 3, 3}</a:t>
            </a:r>
          </a:p>
          <a:p>
            <a:r>
              <a:rPr dirty="0"/>
              <a:t>Common functions:</a:t>
            </a:r>
          </a:p>
          <a:p>
            <a:r>
              <a:rPr dirty="0"/>
              <a:t>- add(), remove(), union(), intersection(), difference()</a:t>
            </a:r>
          </a:p>
          <a:p>
            <a:r>
              <a:rPr dirty="0"/>
              <a:t>- Equality: set1 == set2</a:t>
            </a:r>
          </a:p>
          <a:p>
            <a:r>
              <a:rPr dirty="0"/>
              <a:t>- Use for removing duplicates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Key-value pairs (unordered).</a:t>
            </a:r>
          </a:p>
          <a:p>
            <a:r>
              <a:t>Example: person = {"name": "Alice", "age": 30}</a:t>
            </a:r>
          </a:p>
          <a:p>
            <a:r>
              <a:t>Common functions:</a:t>
            </a:r>
          </a:p>
          <a:p>
            <a:r>
              <a:t>- keys(), values(), items(), get(), update()</a:t>
            </a:r>
          </a:p>
          <a:p>
            <a:r>
              <a:t>- del dict[key], key in dict</a:t>
            </a:r>
          </a:p>
          <a:p>
            <a:r>
              <a:t>- Supports nested dictionaries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 Summary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789592-060D-68D9-BEB9-63FBDBB70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878599"/>
              </p:ext>
            </p:extLst>
          </p:nvPr>
        </p:nvGraphicFramePr>
        <p:xfrm>
          <a:off x="457200" y="1600201"/>
          <a:ext cx="7630998" cy="320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Strings: Text processing, log parsing</a:t>
            </a:r>
          </a:p>
          <a:p>
            <a:r>
              <a:t>- Lists: Task queues, buffers</a:t>
            </a:r>
          </a:p>
          <a:p>
            <a:r>
              <a:t>- Tuples: Coordinates, config values</a:t>
            </a:r>
          </a:p>
          <a:p>
            <a:r>
              <a:t>- Sets: Membership checks, uniqueness</a:t>
            </a:r>
          </a:p>
          <a:p>
            <a:r>
              <a:t>- Dictionaries: JSON data, config settings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440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Python Data Types and Core Functions</vt:lpstr>
      <vt:lpstr>Overview</vt:lpstr>
      <vt:lpstr>Strings</vt:lpstr>
      <vt:lpstr>Lists</vt:lpstr>
      <vt:lpstr>Tuples</vt:lpstr>
      <vt:lpstr>Sets</vt:lpstr>
      <vt:lpstr>Dictionaries</vt:lpstr>
      <vt:lpstr>Data Type Summary Table</vt:lpstr>
      <vt:lpstr>Real-World Applications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uniqueperson77@outlook.com</cp:lastModifiedBy>
  <cp:revision>6</cp:revision>
  <dcterms:created xsi:type="dcterms:W3CDTF">2013-01-27T09:14:16Z</dcterms:created>
  <dcterms:modified xsi:type="dcterms:W3CDTF">2025-05-05T18:18:43Z</dcterms:modified>
  <cp:category/>
</cp:coreProperties>
</file>