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72"/>
  </p:notesMasterIdLst>
  <p:handoutMasterIdLst>
    <p:handoutMasterId r:id="rId73"/>
  </p:handoutMasterIdLst>
  <p:sldIdLst>
    <p:sldId id="725" r:id="rId3"/>
    <p:sldId id="815" r:id="rId4"/>
    <p:sldId id="817" r:id="rId5"/>
    <p:sldId id="879" r:id="rId6"/>
    <p:sldId id="866" r:id="rId7"/>
    <p:sldId id="867" r:id="rId8"/>
    <p:sldId id="868" r:id="rId9"/>
    <p:sldId id="869" r:id="rId10"/>
    <p:sldId id="870" r:id="rId11"/>
    <p:sldId id="871" r:id="rId12"/>
    <p:sldId id="872" r:id="rId13"/>
    <p:sldId id="873" r:id="rId14"/>
    <p:sldId id="874" r:id="rId15"/>
    <p:sldId id="875" r:id="rId16"/>
    <p:sldId id="876" r:id="rId17"/>
    <p:sldId id="877" r:id="rId18"/>
    <p:sldId id="878" r:id="rId19"/>
    <p:sldId id="880" r:id="rId20"/>
    <p:sldId id="881" r:id="rId21"/>
    <p:sldId id="882" r:id="rId22"/>
    <p:sldId id="883" r:id="rId23"/>
    <p:sldId id="884" r:id="rId24"/>
    <p:sldId id="885" r:id="rId25"/>
    <p:sldId id="886" r:id="rId26"/>
    <p:sldId id="888" r:id="rId27"/>
    <p:sldId id="889" r:id="rId28"/>
    <p:sldId id="890" r:id="rId29"/>
    <p:sldId id="891" r:id="rId30"/>
    <p:sldId id="892" r:id="rId31"/>
    <p:sldId id="893" r:id="rId32"/>
    <p:sldId id="894" r:id="rId33"/>
    <p:sldId id="895" r:id="rId34"/>
    <p:sldId id="896" r:id="rId35"/>
    <p:sldId id="898" r:id="rId36"/>
    <p:sldId id="899" r:id="rId37"/>
    <p:sldId id="900" r:id="rId38"/>
    <p:sldId id="901" r:id="rId39"/>
    <p:sldId id="902" r:id="rId40"/>
    <p:sldId id="903" r:id="rId41"/>
    <p:sldId id="904" r:id="rId42"/>
    <p:sldId id="905" r:id="rId43"/>
    <p:sldId id="906" r:id="rId44"/>
    <p:sldId id="907" r:id="rId45"/>
    <p:sldId id="908" r:id="rId46"/>
    <p:sldId id="909" r:id="rId47"/>
    <p:sldId id="910" r:id="rId48"/>
    <p:sldId id="911" r:id="rId49"/>
    <p:sldId id="912" r:id="rId50"/>
    <p:sldId id="913" r:id="rId51"/>
    <p:sldId id="915" r:id="rId52"/>
    <p:sldId id="916" r:id="rId53"/>
    <p:sldId id="918" r:id="rId54"/>
    <p:sldId id="917" r:id="rId55"/>
    <p:sldId id="919" r:id="rId56"/>
    <p:sldId id="920" r:id="rId57"/>
    <p:sldId id="921" r:id="rId58"/>
    <p:sldId id="922" r:id="rId59"/>
    <p:sldId id="924" r:id="rId60"/>
    <p:sldId id="932" r:id="rId61"/>
    <p:sldId id="931" r:id="rId62"/>
    <p:sldId id="933" r:id="rId63"/>
    <p:sldId id="937" r:id="rId64"/>
    <p:sldId id="940" r:id="rId65"/>
    <p:sldId id="941" r:id="rId66"/>
    <p:sldId id="945" r:id="rId67"/>
    <p:sldId id="944" r:id="rId68"/>
    <p:sldId id="946" r:id="rId69"/>
    <p:sldId id="947" r:id="rId70"/>
    <p:sldId id="849" r:id="rId71"/>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l42485"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3399FF"/>
    <a:srgbClr val="808080"/>
    <a:srgbClr val="777777"/>
    <a:srgbClr val="CDEEFF"/>
    <a:srgbClr val="CCECFF"/>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6" autoAdjust="0"/>
    <p:restoredTop sz="86828" autoAdjust="0"/>
  </p:normalViewPr>
  <p:slideViewPr>
    <p:cSldViewPr snapToGrid="0">
      <p:cViewPr varScale="1">
        <p:scale>
          <a:sx n="94" d="100"/>
          <a:sy n="94" d="100"/>
        </p:scale>
        <p:origin x="-330" y="-108"/>
      </p:cViewPr>
      <p:guideLst>
        <p:guide orient="horz" pos="2160"/>
        <p:guide pos="2880"/>
      </p:guideLst>
    </p:cSldViewPr>
  </p:slideViewPr>
  <p:outlineViewPr>
    <p:cViewPr>
      <p:scale>
        <a:sx n="33" d="100"/>
        <a:sy n="33" d="100"/>
      </p:scale>
      <p:origin x="66" y="3816"/>
    </p:cViewPr>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79" d="100"/>
          <a:sy n="79" d="100"/>
        </p:scale>
        <p:origin x="-2130" y="-102"/>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2981325" cy="457200"/>
          </a:xfrm>
          <a:prstGeom prst="rect">
            <a:avLst/>
          </a:prstGeom>
          <a:noFill/>
          <a:ln w="9525">
            <a:noFill/>
            <a:miter lim="800000"/>
            <a:headEnd/>
            <a:tailEnd/>
          </a:ln>
        </p:spPr>
        <p:txBody>
          <a:bodyPr vert="horz" wrap="square" lIns="90632" tIns="45317" rIns="90632" bIns="45317" numCol="1" anchor="t" anchorCtr="0" compatLnSpc="1">
            <a:prstTxWarp prst="textNoShape">
              <a:avLst/>
            </a:prstTxWarp>
          </a:bodyPr>
          <a:lstStyle>
            <a:lvl1pPr defTabSz="904875">
              <a:defRPr sz="1200" dirty="0">
                <a:ea typeface="+mn-ea"/>
              </a:defRPr>
            </a:lvl1pPr>
          </a:lstStyle>
          <a:p>
            <a:pPr>
              <a:defRPr/>
            </a:pPr>
            <a:endParaRPr lang="en-US"/>
          </a:p>
        </p:txBody>
      </p:sp>
      <p:sp>
        <p:nvSpPr>
          <p:cNvPr id="182275" name="Rectangle 3"/>
          <p:cNvSpPr>
            <a:spLocks noGrp="1" noChangeArrowheads="1"/>
          </p:cNvSpPr>
          <p:nvPr>
            <p:ph type="dt" sz="quarter" idx="1"/>
          </p:nvPr>
        </p:nvSpPr>
        <p:spPr bwMode="auto">
          <a:xfrm>
            <a:off x="3876675" y="0"/>
            <a:ext cx="2981325" cy="457200"/>
          </a:xfrm>
          <a:prstGeom prst="rect">
            <a:avLst/>
          </a:prstGeom>
          <a:noFill/>
          <a:ln w="9525">
            <a:noFill/>
            <a:miter lim="800000"/>
            <a:headEnd/>
            <a:tailEnd/>
          </a:ln>
        </p:spPr>
        <p:txBody>
          <a:bodyPr vert="horz" wrap="square" lIns="90632" tIns="45317" rIns="90632" bIns="45317" numCol="1" anchor="t" anchorCtr="0" compatLnSpc="1">
            <a:prstTxWarp prst="textNoShape">
              <a:avLst/>
            </a:prstTxWarp>
          </a:bodyPr>
          <a:lstStyle>
            <a:lvl1pPr algn="r" defTabSz="904875">
              <a:defRPr sz="1200" dirty="0">
                <a:ea typeface="+mn-ea"/>
              </a:defRPr>
            </a:lvl1pPr>
          </a:lstStyle>
          <a:p>
            <a:pPr>
              <a:defRPr/>
            </a:pPr>
            <a:endParaRPr lang="en-US"/>
          </a:p>
        </p:txBody>
      </p:sp>
      <p:sp>
        <p:nvSpPr>
          <p:cNvPr id="182276" name="Rectangle 4"/>
          <p:cNvSpPr>
            <a:spLocks noGrp="1" noChangeArrowheads="1"/>
          </p:cNvSpPr>
          <p:nvPr>
            <p:ph type="ftr" sz="quarter" idx="2"/>
          </p:nvPr>
        </p:nvSpPr>
        <p:spPr bwMode="auto">
          <a:xfrm>
            <a:off x="0" y="8839200"/>
            <a:ext cx="2981325" cy="457200"/>
          </a:xfrm>
          <a:prstGeom prst="rect">
            <a:avLst/>
          </a:prstGeom>
          <a:noFill/>
          <a:ln w="9525">
            <a:noFill/>
            <a:miter lim="800000"/>
            <a:headEnd/>
            <a:tailEnd/>
          </a:ln>
        </p:spPr>
        <p:txBody>
          <a:bodyPr vert="horz" wrap="square" lIns="90632" tIns="45317" rIns="90632" bIns="45317" numCol="1" anchor="b" anchorCtr="0" compatLnSpc="1">
            <a:prstTxWarp prst="textNoShape">
              <a:avLst/>
            </a:prstTxWarp>
          </a:bodyPr>
          <a:lstStyle>
            <a:lvl1pPr defTabSz="904875">
              <a:defRPr sz="1200" dirty="0">
                <a:ea typeface="+mn-ea"/>
              </a:defRPr>
            </a:lvl1pPr>
          </a:lstStyle>
          <a:p>
            <a:pPr>
              <a:defRPr/>
            </a:pPr>
            <a:r>
              <a:rPr lang="en-US" smtClean="0"/>
              <a:t>Notes</a:t>
            </a:r>
            <a:endParaRPr lang="en-US"/>
          </a:p>
        </p:txBody>
      </p:sp>
      <p:sp>
        <p:nvSpPr>
          <p:cNvPr id="182277" name="Rectangle 5"/>
          <p:cNvSpPr>
            <a:spLocks noGrp="1" noChangeArrowheads="1"/>
          </p:cNvSpPr>
          <p:nvPr>
            <p:ph type="sldNum" sz="quarter" idx="3"/>
          </p:nvPr>
        </p:nvSpPr>
        <p:spPr bwMode="auto">
          <a:xfrm>
            <a:off x="3876675" y="8839200"/>
            <a:ext cx="2981325" cy="457200"/>
          </a:xfrm>
          <a:prstGeom prst="rect">
            <a:avLst/>
          </a:prstGeom>
          <a:noFill/>
          <a:ln w="9525">
            <a:noFill/>
            <a:miter lim="800000"/>
            <a:headEnd/>
            <a:tailEnd/>
          </a:ln>
        </p:spPr>
        <p:txBody>
          <a:bodyPr vert="horz" wrap="square" lIns="90632" tIns="45317" rIns="90632" bIns="45317" numCol="1" anchor="b" anchorCtr="0" compatLnSpc="1">
            <a:prstTxWarp prst="textNoShape">
              <a:avLst/>
            </a:prstTxWarp>
          </a:bodyPr>
          <a:lstStyle>
            <a:lvl1pPr algn="r" defTabSz="904875">
              <a:defRPr sz="1200">
                <a:ea typeface="+mn-ea"/>
              </a:defRPr>
            </a:lvl1pPr>
          </a:lstStyle>
          <a:p>
            <a:pPr>
              <a:defRPr/>
            </a:pPr>
            <a:fld id="{1FE1774C-FE2A-44CA-9119-40CCD74951ED}"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0213" cy="463550"/>
          </a:xfrm>
          <a:prstGeom prst="rect">
            <a:avLst/>
          </a:prstGeom>
          <a:noFill/>
          <a:ln w="9525">
            <a:noFill/>
            <a:miter lim="800000"/>
            <a:headEnd/>
            <a:tailEnd/>
          </a:ln>
        </p:spPr>
        <p:txBody>
          <a:bodyPr vert="horz" wrap="square" lIns="92351" tIns="46174" rIns="92351" bIns="46174" numCol="1" anchor="t" anchorCtr="0" compatLnSpc="1">
            <a:prstTxWarp prst="textNoShape">
              <a:avLst/>
            </a:prstTxWarp>
          </a:bodyPr>
          <a:lstStyle>
            <a:lvl1pPr defTabSz="923925">
              <a:defRPr sz="1200" dirty="0">
                <a:ea typeface="+mn-ea"/>
              </a:defRPr>
            </a:lvl1pPr>
          </a:lstStyle>
          <a:p>
            <a:pPr>
              <a:defRPr/>
            </a:pPr>
            <a:endParaRPr lang="en-US"/>
          </a:p>
        </p:txBody>
      </p:sp>
      <p:sp>
        <p:nvSpPr>
          <p:cNvPr id="6147" name="Rectangle 3"/>
          <p:cNvSpPr>
            <a:spLocks noGrp="1" noChangeArrowheads="1"/>
          </p:cNvSpPr>
          <p:nvPr>
            <p:ph type="dt" idx="1"/>
          </p:nvPr>
        </p:nvSpPr>
        <p:spPr bwMode="auto">
          <a:xfrm>
            <a:off x="3886200" y="0"/>
            <a:ext cx="2970213" cy="463550"/>
          </a:xfrm>
          <a:prstGeom prst="rect">
            <a:avLst/>
          </a:prstGeom>
          <a:noFill/>
          <a:ln w="9525">
            <a:noFill/>
            <a:miter lim="800000"/>
            <a:headEnd/>
            <a:tailEnd/>
          </a:ln>
        </p:spPr>
        <p:txBody>
          <a:bodyPr vert="horz" wrap="square" lIns="92351" tIns="46174" rIns="92351" bIns="46174" numCol="1" anchor="t" anchorCtr="0" compatLnSpc="1">
            <a:prstTxWarp prst="textNoShape">
              <a:avLst/>
            </a:prstTxWarp>
          </a:bodyPr>
          <a:lstStyle>
            <a:lvl1pPr algn="r" defTabSz="923925">
              <a:defRPr sz="1200" dirty="0">
                <a:ea typeface="+mn-ea"/>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4213" y="4416425"/>
            <a:ext cx="5489575" cy="4181475"/>
          </a:xfrm>
          <a:prstGeom prst="rect">
            <a:avLst/>
          </a:prstGeom>
          <a:noFill/>
          <a:ln w="9525">
            <a:noFill/>
            <a:miter lim="800000"/>
            <a:headEnd/>
            <a:tailEnd/>
          </a:ln>
        </p:spPr>
        <p:txBody>
          <a:bodyPr vert="horz" wrap="square" lIns="92351" tIns="46174" rIns="92351" bIns="4617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31263"/>
            <a:ext cx="2970213" cy="463550"/>
          </a:xfrm>
          <a:prstGeom prst="rect">
            <a:avLst/>
          </a:prstGeom>
          <a:noFill/>
          <a:ln w="9525">
            <a:noFill/>
            <a:miter lim="800000"/>
            <a:headEnd/>
            <a:tailEnd/>
          </a:ln>
        </p:spPr>
        <p:txBody>
          <a:bodyPr vert="horz" wrap="square" lIns="92351" tIns="46174" rIns="92351" bIns="46174" numCol="1" anchor="b" anchorCtr="0" compatLnSpc="1">
            <a:prstTxWarp prst="textNoShape">
              <a:avLst/>
            </a:prstTxWarp>
          </a:bodyPr>
          <a:lstStyle>
            <a:lvl1pPr defTabSz="923925">
              <a:defRPr sz="1200" dirty="0">
                <a:ea typeface="+mn-ea"/>
              </a:defRPr>
            </a:lvl1pPr>
          </a:lstStyle>
          <a:p>
            <a:pPr>
              <a:defRPr/>
            </a:pPr>
            <a:r>
              <a:rPr lang="en-US" smtClean="0"/>
              <a:t>Notes</a:t>
            </a:r>
            <a:endParaRPr lang="en-US"/>
          </a:p>
        </p:txBody>
      </p:sp>
      <p:sp>
        <p:nvSpPr>
          <p:cNvPr id="6151" name="Rectangle 7"/>
          <p:cNvSpPr>
            <a:spLocks noGrp="1" noChangeArrowheads="1"/>
          </p:cNvSpPr>
          <p:nvPr>
            <p:ph type="sldNum" sz="quarter" idx="5"/>
          </p:nvPr>
        </p:nvSpPr>
        <p:spPr bwMode="auto">
          <a:xfrm>
            <a:off x="3886200" y="8831263"/>
            <a:ext cx="2970213" cy="463550"/>
          </a:xfrm>
          <a:prstGeom prst="rect">
            <a:avLst/>
          </a:prstGeom>
          <a:noFill/>
          <a:ln w="9525">
            <a:noFill/>
            <a:miter lim="800000"/>
            <a:headEnd/>
            <a:tailEnd/>
          </a:ln>
        </p:spPr>
        <p:txBody>
          <a:bodyPr vert="horz" wrap="square" lIns="92351" tIns="46174" rIns="92351" bIns="46174" numCol="1" anchor="b" anchorCtr="0" compatLnSpc="1">
            <a:prstTxWarp prst="textNoShape">
              <a:avLst/>
            </a:prstTxWarp>
          </a:bodyPr>
          <a:lstStyle>
            <a:lvl1pPr algn="r" defTabSz="923925">
              <a:defRPr sz="1200">
                <a:ea typeface="+mn-ea"/>
              </a:defRPr>
            </a:lvl1pPr>
          </a:lstStyle>
          <a:p>
            <a:pPr>
              <a:defRPr/>
            </a:pPr>
            <a:fld id="{B122DD2E-099F-480F-BE5C-A4F7A6DB92B8}"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1106488" y="695325"/>
            <a:ext cx="4648200" cy="3486150"/>
          </a:xfrm>
          <a:ln/>
        </p:spPr>
      </p:sp>
      <p:sp>
        <p:nvSpPr>
          <p:cNvPr id="34818" name="Rectangle 3"/>
          <p:cNvSpPr>
            <a:spLocks noChangeArrowheads="1"/>
          </p:cNvSpPr>
          <p:nvPr/>
        </p:nvSpPr>
        <p:spPr bwMode="auto">
          <a:xfrm>
            <a:off x="1000125" y="4572000"/>
            <a:ext cx="4859338" cy="4418013"/>
          </a:xfrm>
          <a:prstGeom prst="rect">
            <a:avLst/>
          </a:prstGeom>
          <a:noFill/>
          <a:ln w="9525">
            <a:solidFill>
              <a:schemeClr val="tx1"/>
            </a:solidFill>
            <a:miter lim="800000"/>
            <a:headEnd/>
            <a:tailEnd/>
          </a:ln>
        </p:spPr>
        <p:txBody>
          <a:bodyPr wrap="none" anchor="ctr"/>
          <a:lstStyle/>
          <a:p>
            <a:endParaRPr lang="en-GB" altLang="zh-CN"/>
          </a:p>
        </p:txBody>
      </p:sp>
      <p:sp>
        <p:nvSpPr>
          <p:cNvPr id="34819" name="Line 4"/>
          <p:cNvSpPr>
            <a:spLocks noChangeShapeType="1"/>
          </p:cNvSpPr>
          <p:nvPr/>
        </p:nvSpPr>
        <p:spPr bwMode="auto">
          <a:xfrm>
            <a:off x="1682750" y="4572000"/>
            <a:ext cx="0" cy="4418013"/>
          </a:xfrm>
          <a:prstGeom prst="line">
            <a:avLst/>
          </a:prstGeom>
          <a:noFill/>
          <a:ln w="9525">
            <a:solidFill>
              <a:schemeClr val="tx1"/>
            </a:solidFill>
            <a:round/>
            <a:headEnd/>
            <a:tailEnd/>
          </a:ln>
        </p:spPr>
        <p:txBody>
          <a:bodyPr/>
          <a:lstStyle/>
          <a:p>
            <a:endParaRPr lang="zh-CN" altLang="en-US"/>
          </a:p>
        </p:txBody>
      </p:sp>
      <p:sp>
        <p:nvSpPr>
          <p:cNvPr id="34820" name="Text Box 5"/>
          <p:cNvSpPr txBox="1">
            <a:spLocks noChangeArrowheads="1"/>
          </p:cNvSpPr>
          <p:nvPr/>
        </p:nvSpPr>
        <p:spPr bwMode="auto">
          <a:xfrm>
            <a:off x="1073150" y="4648200"/>
            <a:ext cx="534988" cy="823913"/>
          </a:xfrm>
          <a:prstGeom prst="rect">
            <a:avLst/>
          </a:prstGeom>
          <a:noFill/>
          <a:ln w="9525">
            <a:noFill/>
            <a:miter lim="800000"/>
            <a:headEnd/>
            <a:tailEnd/>
          </a:ln>
        </p:spPr>
        <p:txBody>
          <a:bodyPr lIns="90862" tIns="45431" rIns="90862" bIns="45431">
            <a:spAutoFit/>
          </a:bodyPr>
          <a:lstStyle/>
          <a:p>
            <a:pPr defTabSz="908050">
              <a:spcBef>
                <a:spcPct val="50000"/>
              </a:spcBef>
            </a:pPr>
            <a:r>
              <a:rPr lang="en-US" altLang="zh-CN" sz="1200"/>
              <a:t>DO</a:t>
            </a:r>
          </a:p>
          <a:p>
            <a:pPr defTabSz="908050">
              <a:spcBef>
                <a:spcPct val="50000"/>
              </a:spcBef>
            </a:pPr>
            <a:endParaRPr lang="en-US" altLang="zh-CN" sz="1200"/>
          </a:p>
          <a:p>
            <a:pPr defTabSz="908050">
              <a:spcBef>
                <a:spcPct val="50000"/>
              </a:spcBef>
            </a:pPr>
            <a:r>
              <a:rPr lang="en-US" altLang="zh-CN" sz="1200"/>
              <a:t>SAY</a:t>
            </a:r>
          </a:p>
        </p:txBody>
      </p:sp>
      <p:sp>
        <p:nvSpPr>
          <p:cNvPr id="34821" name="Text Box 6"/>
          <p:cNvSpPr txBox="1">
            <a:spLocks noChangeArrowheads="1"/>
          </p:cNvSpPr>
          <p:nvPr/>
        </p:nvSpPr>
        <p:spPr bwMode="auto">
          <a:xfrm>
            <a:off x="1760538" y="4648200"/>
            <a:ext cx="4025900" cy="1384300"/>
          </a:xfrm>
          <a:prstGeom prst="rect">
            <a:avLst/>
          </a:prstGeom>
          <a:noFill/>
          <a:ln w="9525">
            <a:noFill/>
            <a:miter lim="800000"/>
            <a:headEnd/>
            <a:tailEnd/>
          </a:ln>
        </p:spPr>
        <p:txBody>
          <a:bodyPr lIns="90862" tIns="45431" rIns="90862" bIns="45431">
            <a:spAutoFit/>
          </a:bodyPr>
          <a:lstStyle/>
          <a:p>
            <a:pPr defTabSz="908050"/>
            <a:r>
              <a:rPr lang="en-US" altLang="zh-CN" sz="1200" b="1"/>
              <a:t>SHOW OVERHEAD</a:t>
            </a:r>
            <a:r>
              <a:rPr lang="en-US" altLang="zh-CN" sz="1200"/>
              <a:t>.</a:t>
            </a:r>
          </a:p>
          <a:p>
            <a:pPr defTabSz="908050"/>
            <a:endParaRPr lang="en-US" altLang="zh-CN" sz="1200"/>
          </a:p>
          <a:p>
            <a:pPr defTabSz="908050"/>
            <a:r>
              <a:rPr lang="en-US" altLang="zh-CN" sz="1200"/>
              <a:t>Welcome to Management Development module 2 on providing feedback, coaching, and motivation.</a:t>
            </a:r>
          </a:p>
          <a:p>
            <a:pPr defTabSz="908050"/>
            <a:endParaRPr lang="en-US" altLang="zh-CN" sz="1200"/>
          </a:p>
          <a:p>
            <a:pPr defTabSz="908050"/>
            <a:r>
              <a:rPr lang="en-US" altLang="zh-CN" sz="1200"/>
              <a:t>This module builds on our earlier session on transitioning to management, interviewing, and team building.</a:t>
            </a:r>
          </a:p>
        </p:txBody>
      </p:sp>
      <p:sp>
        <p:nvSpPr>
          <p:cNvPr id="34822" name="Notes Placeholder 6"/>
          <p:cNvSpPr>
            <a:spLocks noGrp="1"/>
          </p:cNvSpPr>
          <p:nvPr>
            <p:ph type="body" idx="1"/>
          </p:nvPr>
        </p:nvSpPr>
        <p:spPr>
          <a:noFill/>
          <a:ln/>
        </p:spPr>
        <p:txBody>
          <a:bodyPr/>
          <a:lstStyle/>
          <a:p>
            <a:endParaRPr lang="en-US" altLang="zh-CN" smtClean="0"/>
          </a:p>
        </p:txBody>
      </p:sp>
      <p:sp>
        <p:nvSpPr>
          <p:cNvPr id="8" name="Footer Placeholder 7"/>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53251" name="Slide Number Placeholder 3"/>
          <p:cNvSpPr>
            <a:spLocks noGrp="1"/>
          </p:cNvSpPr>
          <p:nvPr>
            <p:ph type="sldNum" sz="quarter" idx="5"/>
          </p:nvPr>
        </p:nvSpPr>
        <p:spPr>
          <a:noFill/>
        </p:spPr>
        <p:txBody>
          <a:bodyPr/>
          <a:lstStyle/>
          <a:p>
            <a:fld id="{7588A015-478C-454E-B5A6-EBBCE409BBA4}" type="slidenum">
              <a:rPr lang="en-US" altLang="zh-CN" smtClean="0"/>
              <a:pPr/>
              <a:t>10</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55299" name="Slide Number Placeholder 3"/>
          <p:cNvSpPr>
            <a:spLocks noGrp="1"/>
          </p:cNvSpPr>
          <p:nvPr>
            <p:ph type="sldNum" sz="quarter" idx="5"/>
          </p:nvPr>
        </p:nvSpPr>
        <p:spPr>
          <a:noFill/>
        </p:spPr>
        <p:txBody>
          <a:bodyPr/>
          <a:lstStyle/>
          <a:p>
            <a:fld id="{41B41771-5C85-4CE3-B394-D9BC0D9A039C}" type="slidenum">
              <a:rPr lang="en-US" altLang="zh-CN" smtClean="0"/>
              <a:pPr/>
              <a:t>11</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57347" name="Slide Number Placeholder 3"/>
          <p:cNvSpPr>
            <a:spLocks noGrp="1"/>
          </p:cNvSpPr>
          <p:nvPr>
            <p:ph type="sldNum" sz="quarter" idx="5"/>
          </p:nvPr>
        </p:nvSpPr>
        <p:spPr>
          <a:noFill/>
        </p:spPr>
        <p:txBody>
          <a:bodyPr/>
          <a:lstStyle/>
          <a:p>
            <a:fld id="{63E767B5-8DF0-4EF2-B59A-4090200C6266}" type="slidenum">
              <a:rPr lang="en-US" altLang="zh-CN" smtClean="0"/>
              <a:pPr/>
              <a:t>12</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59395" name="Slide Number Placeholder 3"/>
          <p:cNvSpPr>
            <a:spLocks noGrp="1"/>
          </p:cNvSpPr>
          <p:nvPr>
            <p:ph type="sldNum" sz="quarter" idx="5"/>
          </p:nvPr>
        </p:nvSpPr>
        <p:spPr>
          <a:noFill/>
        </p:spPr>
        <p:txBody>
          <a:bodyPr/>
          <a:lstStyle/>
          <a:p>
            <a:fld id="{910BB849-4923-4AFB-A983-62942EFBE126}" type="slidenum">
              <a:rPr lang="en-US" altLang="zh-CN" smtClean="0"/>
              <a:pPr/>
              <a:t>13</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61443" name="Slide Number Placeholder 3"/>
          <p:cNvSpPr>
            <a:spLocks noGrp="1"/>
          </p:cNvSpPr>
          <p:nvPr>
            <p:ph type="sldNum" sz="quarter" idx="5"/>
          </p:nvPr>
        </p:nvSpPr>
        <p:spPr>
          <a:noFill/>
        </p:spPr>
        <p:txBody>
          <a:bodyPr/>
          <a:lstStyle/>
          <a:p>
            <a:fld id="{277FF056-72A3-401B-96A9-7AF3326C0EFD}" type="slidenum">
              <a:rPr lang="en-US" altLang="zh-CN" smtClean="0"/>
              <a:pPr/>
              <a:t>14</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63491" name="Slide Number Placeholder 3"/>
          <p:cNvSpPr>
            <a:spLocks noGrp="1"/>
          </p:cNvSpPr>
          <p:nvPr>
            <p:ph type="sldNum" sz="quarter" idx="5"/>
          </p:nvPr>
        </p:nvSpPr>
        <p:spPr>
          <a:noFill/>
        </p:spPr>
        <p:txBody>
          <a:bodyPr/>
          <a:lstStyle/>
          <a:p>
            <a:fld id="{DE763DE6-E1AB-4158-B85F-4C7C7F4BD870}" type="slidenum">
              <a:rPr lang="en-US" altLang="zh-CN" smtClean="0"/>
              <a:pPr/>
              <a:t>15</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65539" name="Slide Number Placeholder 3"/>
          <p:cNvSpPr>
            <a:spLocks noGrp="1"/>
          </p:cNvSpPr>
          <p:nvPr>
            <p:ph type="sldNum" sz="quarter" idx="5"/>
          </p:nvPr>
        </p:nvSpPr>
        <p:spPr>
          <a:noFill/>
        </p:spPr>
        <p:txBody>
          <a:bodyPr/>
          <a:lstStyle/>
          <a:p>
            <a:fld id="{C64C5221-1561-494F-B74B-02A392A68EAD}" type="slidenum">
              <a:rPr lang="en-US" altLang="zh-CN" smtClean="0"/>
              <a:pPr/>
              <a:t>16</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67587" name="Slide Number Placeholder 3"/>
          <p:cNvSpPr>
            <a:spLocks noGrp="1"/>
          </p:cNvSpPr>
          <p:nvPr>
            <p:ph type="sldNum" sz="quarter" idx="5"/>
          </p:nvPr>
        </p:nvSpPr>
        <p:spPr>
          <a:noFill/>
        </p:spPr>
        <p:txBody>
          <a:bodyPr/>
          <a:lstStyle/>
          <a:p>
            <a:fld id="{5F6584EE-F8ED-4BCC-B4E2-5919C8F5EEDF}" type="slidenum">
              <a:rPr lang="en-US" altLang="zh-CN" smtClean="0"/>
              <a:pPr/>
              <a:t>17</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a:ln/>
        </p:spPr>
      </p:sp>
      <p:sp>
        <p:nvSpPr>
          <p:cNvPr id="6963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69635" name="Slide Number Placeholder 3"/>
          <p:cNvSpPr>
            <a:spLocks noGrp="1"/>
          </p:cNvSpPr>
          <p:nvPr>
            <p:ph type="sldNum" sz="quarter" idx="5"/>
          </p:nvPr>
        </p:nvSpPr>
        <p:spPr>
          <a:noFill/>
        </p:spPr>
        <p:txBody>
          <a:bodyPr/>
          <a:lstStyle/>
          <a:p>
            <a:fld id="{0ED9EAD9-22F0-4863-9A96-F9F2F86AC043}" type="slidenum">
              <a:rPr lang="en-US" altLang="zh-CN" smtClean="0"/>
              <a:pPr/>
              <a:t>18</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ln/>
        </p:spPr>
      </p:sp>
      <p:sp>
        <p:nvSpPr>
          <p:cNvPr id="7168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71683" name="Slide Number Placeholder 3"/>
          <p:cNvSpPr>
            <a:spLocks noGrp="1"/>
          </p:cNvSpPr>
          <p:nvPr>
            <p:ph type="sldNum" sz="quarter" idx="5"/>
          </p:nvPr>
        </p:nvSpPr>
        <p:spPr>
          <a:noFill/>
        </p:spPr>
        <p:txBody>
          <a:bodyPr/>
          <a:lstStyle/>
          <a:p>
            <a:fld id="{FD6FED99-0D32-446F-935A-E74A4F4EF1BC}" type="slidenum">
              <a:rPr lang="en-US" altLang="zh-CN" smtClean="0"/>
              <a:pPr/>
              <a:t>19</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p:spPr>
        <p:txBody>
          <a:bodyPr/>
          <a:lstStyle/>
          <a:p>
            <a:endParaRPr lang="en-US" altLang="zh-CN" smtClean="0"/>
          </a:p>
        </p:txBody>
      </p:sp>
      <p:sp>
        <p:nvSpPr>
          <p:cNvPr id="36867" name="Slide Number Placeholder 3"/>
          <p:cNvSpPr>
            <a:spLocks noGrp="1"/>
          </p:cNvSpPr>
          <p:nvPr>
            <p:ph type="sldNum" sz="quarter" idx="5"/>
          </p:nvPr>
        </p:nvSpPr>
        <p:spPr>
          <a:noFill/>
        </p:spPr>
        <p:txBody>
          <a:bodyPr/>
          <a:lstStyle/>
          <a:p>
            <a:fld id="{A7EED276-2CAA-46B9-95BE-285831DD4602}" type="slidenum">
              <a:rPr lang="en-US" altLang="zh-CN" smtClean="0"/>
              <a:pPr/>
              <a:t>2</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a:ln/>
        </p:spPr>
      </p:sp>
      <p:sp>
        <p:nvSpPr>
          <p:cNvPr id="73730"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73731" name="Slide Number Placeholder 3"/>
          <p:cNvSpPr>
            <a:spLocks noGrp="1"/>
          </p:cNvSpPr>
          <p:nvPr>
            <p:ph type="sldNum" sz="quarter" idx="5"/>
          </p:nvPr>
        </p:nvSpPr>
        <p:spPr>
          <a:noFill/>
        </p:spPr>
        <p:txBody>
          <a:bodyPr/>
          <a:lstStyle/>
          <a:p>
            <a:fld id="{0615F6CB-351A-4660-85F0-5F56537FB4FF}" type="slidenum">
              <a:rPr lang="en-US" altLang="zh-CN" smtClean="0"/>
              <a:pPr/>
              <a:t>20</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75779" name="Slide Number Placeholder 3"/>
          <p:cNvSpPr>
            <a:spLocks noGrp="1"/>
          </p:cNvSpPr>
          <p:nvPr>
            <p:ph type="sldNum" sz="quarter" idx="5"/>
          </p:nvPr>
        </p:nvSpPr>
        <p:spPr>
          <a:noFill/>
        </p:spPr>
        <p:txBody>
          <a:bodyPr/>
          <a:lstStyle/>
          <a:p>
            <a:fld id="{F860CE62-E62E-4483-9CE2-D0CE9D370146}" type="slidenum">
              <a:rPr lang="en-US" altLang="zh-CN" smtClean="0"/>
              <a:pPr/>
              <a:t>21</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77827" name="Slide Number Placeholder 3"/>
          <p:cNvSpPr>
            <a:spLocks noGrp="1"/>
          </p:cNvSpPr>
          <p:nvPr>
            <p:ph type="sldNum" sz="quarter" idx="5"/>
          </p:nvPr>
        </p:nvSpPr>
        <p:spPr>
          <a:noFill/>
        </p:spPr>
        <p:txBody>
          <a:bodyPr/>
          <a:lstStyle/>
          <a:p>
            <a:fld id="{674B192C-3237-455D-A655-DDED3FCBBF36}" type="slidenum">
              <a:rPr lang="en-US" altLang="zh-CN" smtClean="0"/>
              <a:pPr/>
              <a:t>22</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7987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79875" name="Slide Number Placeholder 3"/>
          <p:cNvSpPr>
            <a:spLocks noGrp="1"/>
          </p:cNvSpPr>
          <p:nvPr>
            <p:ph type="sldNum" sz="quarter" idx="5"/>
          </p:nvPr>
        </p:nvSpPr>
        <p:spPr>
          <a:noFill/>
        </p:spPr>
        <p:txBody>
          <a:bodyPr/>
          <a:lstStyle/>
          <a:p>
            <a:fld id="{A182D7C6-BC9F-41D9-9624-708143862DBB}" type="slidenum">
              <a:rPr lang="en-US" altLang="zh-CN" smtClean="0"/>
              <a:pPr/>
              <a:t>23</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a:ln/>
        </p:spPr>
      </p:sp>
      <p:sp>
        <p:nvSpPr>
          <p:cNvPr id="8192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81923" name="Slide Number Placeholder 3"/>
          <p:cNvSpPr>
            <a:spLocks noGrp="1"/>
          </p:cNvSpPr>
          <p:nvPr>
            <p:ph type="sldNum" sz="quarter" idx="5"/>
          </p:nvPr>
        </p:nvSpPr>
        <p:spPr>
          <a:noFill/>
        </p:spPr>
        <p:txBody>
          <a:bodyPr/>
          <a:lstStyle/>
          <a:p>
            <a:fld id="{2AE0C652-8274-4E65-9830-A4487E91E3A7}" type="slidenum">
              <a:rPr lang="en-US" altLang="zh-CN" smtClean="0"/>
              <a:pPr/>
              <a:t>24</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a:ln/>
        </p:spPr>
      </p:sp>
      <p:sp>
        <p:nvSpPr>
          <p:cNvPr id="83970"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83971" name="Slide Number Placeholder 3"/>
          <p:cNvSpPr>
            <a:spLocks noGrp="1"/>
          </p:cNvSpPr>
          <p:nvPr>
            <p:ph type="sldNum" sz="quarter" idx="5"/>
          </p:nvPr>
        </p:nvSpPr>
        <p:spPr>
          <a:noFill/>
        </p:spPr>
        <p:txBody>
          <a:bodyPr/>
          <a:lstStyle/>
          <a:p>
            <a:fld id="{369563C5-4808-4E43-AC72-071561381CB8}" type="slidenum">
              <a:rPr lang="en-US" altLang="zh-CN" smtClean="0"/>
              <a:pPr/>
              <a:t>25</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a:ln/>
        </p:spPr>
      </p:sp>
      <p:sp>
        <p:nvSpPr>
          <p:cNvPr id="86018"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86019" name="Slide Number Placeholder 3"/>
          <p:cNvSpPr>
            <a:spLocks noGrp="1"/>
          </p:cNvSpPr>
          <p:nvPr>
            <p:ph type="sldNum" sz="quarter" idx="5"/>
          </p:nvPr>
        </p:nvSpPr>
        <p:spPr>
          <a:noFill/>
        </p:spPr>
        <p:txBody>
          <a:bodyPr/>
          <a:lstStyle/>
          <a:p>
            <a:fld id="{4FFC7CB8-BBB1-4414-BCBB-89A8D784DD31}" type="slidenum">
              <a:rPr lang="en-US" altLang="zh-CN" smtClean="0"/>
              <a:pPr/>
              <a:t>26</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a:ln/>
        </p:spPr>
      </p:sp>
      <p:sp>
        <p:nvSpPr>
          <p:cNvPr id="88066" name="Notes Placeholder 2"/>
          <p:cNvSpPr>
            <a:spLocks noGrp="1"/>
          </p:cNvSpPr>
          <p:nvPr>
            <p:ph type="body" idx="1"/>
          </p:nvPr>
        </p:nvSpPr>
        <p:spPr>
          <a:noFill/>
          <a:ln/>
        </p:spPr>
        <p:txBody>
          <a:bodyPr/>
          <a:lstStyle/>
          <a:p>
            <a:pPr marL="0" lvl="2"/>
            <a:r>
              <a:rPr lang="en-US" altLang="zh-CN" sz="1200" dirty="0" smtClean="0"/>
              <a:t>hello</a:t>
            </a:r>
            <a:endParaRPr lang="en-US" altLang="zh-CN" sz="1600" dirty="0" smtClean="0"/>
          </a:p>
        </p:txBody>
      </p:sp>
      <p:sp>
        <p:nvSpPr>
          <p:cNvPr id="88067" name="Slide Number Placeholder 3"/>
          <p:cNvSpPr>
            <a:spLocks noGrp="1"/>
          </p:cNvSpPr>
          <p:nvPr>
            <p:ph type="sldNum" sz="quarter" idx="5"/>
          </p:nvPr>
        </p:nvSpPr>
        <p:spPr>
          <a:noFill/>
        </p:spPr>
        <p:txBody>
          <a:bodyPr/>
          <a:lstStyle/>
          <a:p>
            <a:fld id="{E02C3DD0-9C57-4231-AB03-71AF80C58967}" type="slidenum">
              <a:rPr lang="en-US" altLang="zh-CN" smtClean="0"/>
              <a:pPr/>
              <a:t>27</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a:ln/>
        </p:spPr>
      </p:sp>
      <p:sp>
        <p:nvSpPr>
          <p:cNvPr id="9011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90115" name="Slide Number Placeholder 3"/>
          <p:cNvSpPr>
            <a:spLocks noGrp="1"/>
          </p:cNvSpPr>
          <p:nvPr>
            <p:ph type="sldNum" sz="quarter" idx="5"/>
          </p:nvPr>
        </p:nvSpPr>
        <p:spPr>
          <a:noFill/>
        </p:spPr>
        <p:txBody>
          <a:bodyPr/>
          <a:lstStyle/>
          <a:p>
            <a:fld id="{C56A99AA-DC7D-4D1A-9727-0DE664544795}" type="slidenum">
              <a:rPr lang="en-US" altLang="zh-CN" smtClean="0"/>
              <a:pPr/>
              <a:t>28</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a:ln/>
        </p:spPr>
      </p:sp>
      <p:sp>
        <p:nvSpPr>
          <p:cNvPr id="9216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92163" name="Slide Number Placeholder 3"/>
          <p:cNvSpPr>
            <a:spLocks noGrp="1"/>
          </p:cNvSpPr>
          <p:nvPr>
            <p:ph type="sldNum" sz="quarter" idx="5"/>
          </p:nvPr>
        </p:nvSpPr>
        <p:spPr>
          <a:noFill/>
        </p:spPr>
        <p:txBody>
          <a:bodyPr/>
          <a:lstStyle/>
          <a:p>
            <a:fld id="{06726495-A5C5-4A17-816F-AD41DAB6D04F}" type="slidenum">
              <a:rPr lang="en-US" altLang="zh-CN" smtClean="0"/>
              <a:pPr/>
              <a:t>29</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38915" name="Slide Number Placeholder 3"/>
          <p:cNvSpPr>
            <a:spLocks noGrp="1"/>
          </p:cNvSpPr>
          <p:nvPr>
            <p:ph type="sldNum" sz="quarter" idx="5"/>
          </p:nvPr>
        </p:nvSpPr>
        <p:spPr>
          <a:noFill/>
        </p:spPr>
        <p:txBody>
          <a:bodyPr/>
          <a:lstStyle/>
          <a:p>
            <a:fld id="{3A4CC323-2A21-4BB0-B1CC-2E4C895150D9}" type="slidenum">
              <a:rPr lang="en-US" altLang="zh-CN" smtClean="0"/>
              <a:pPr/>
              <a:t>3</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a:ln/>
        </p:spPr>
      </p:sp>
      <p:sp>
        <p:nvSpPr>
          <p:cNvPr id="94210"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94211" name="Slide Number Placeholder 3"/>
          <p:cNvSpPr>
            <a:spLocks noGrp="1"/>
          </p:cNvSpPr>
          <p:nvPr>
            <p:ph type="sldNum" sz="quarter" idx="5"/>
          </p:nvPr>
        </p:nvSpPr>
        <p:spPr>
          <a:noFill/>
        </p:spPr>
        <p:txBody>
          <a:bodyPr/>
          <a:lstStyle/>
          <a:p>
            <a:fld id="{DFFD4637-5497-49D5-844F-C5CEA1D548BC}" type="slidenum">
              <a:rPr lang="en-US" altLang="zh-CN" smtClean="0"/>
              <a:pPr/>
              <a:t>30</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a:ln/>
        </p:spPr>
      </p:sp>
      <p:sp>
        <p:nvSpPr>
          <p:cNvPr id="96258"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96259" name="Slide Number Placeholder 3"/>
          <p:cNvSpPr>
            <a:spLocks noGrp="1"/>
          </p:cNvSpPr>
          <p:nvPr>
            <p:ph type="sldNum" sz="quarter" idx="5"/>
          </p:nvPr>
        </p:nvSpPr>
        <p:spPr>
          <a:noFill/>
        </p:spPr>
        <p:txBody>
          <a:bodyPr/>
          <a:lstStyle/>
          <a:p>
            <a:fld id="{825103FE-7F50-4DF4-93A6-FFFDCAEC8620}" type="slidenum">
              <a:rPr lang="en-US" altLang="zh-CN" smtClean="0"/>
              <a:pPr/>
              <a:t>31</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a:ln/>
        </p:spPr>
      </p:sp>
      <p:sp>
        <p:nvSpPr>
          <p:cNvPr id="98306"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98307" name="Slide Number Placeholder 3"/>
          <p:cNvSpPr>
            <a:spLocks noGrp="1"/>
          </p:cNvSpPr>
          <p:nvPr>
            <p:ph type="sldNum" sz="quarter" idx="5"/>
          </p:nvPr>
        </p:nvSpPr>
        <p:spPr>
          <a:noFill/>
        </p:spPr>
        <p:txBody>
          <a:bodyPr/>
          <a:lstStyle/>
          <a:p>
            <a:fld id="{35C547A5-C2FF-4A68-8656-42310CFCD850}" type="slidenum">
              <a:rPr lang="en-US" altLang="zh-CN" smtClean="0"/>
              <a:pPr/>
              <a:t>32</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a:ln/>
        </p:spPr>
      </p:sp>
      <p:sp>
        <p:nvSpPr>
          <p:cNvPr id="10035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00355" name="Slide Number Placeholder 3"/>
          <p:cNvSpPr>
            <a:spLocks noGrp="1"/>
          </p:cNvSpPr>
          <p:nvPr>
            <p:ph type="sldNum" sz="quarter" idx="5"/>
          </p:nvPr>
        </p:nvSpPr>
        <p:spPr>
          <a:noFill/>
        </p:spPr>
        <p:txBody>
          <a:bodyPr/>
          <a:lstStyle/>
          <a:p>
            <a:fld id="{9122D494-2912-4345-92CB-02B4E4F9C675}" type="slidenum">
              <a:rPr lang="en-US" altLang="zh-CN" smtClean="0"/>
              <a:pPr/>
              <a:t>33</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a:ln/>
        </p:spPr>
      </p:sp>
      <p:sp>
        <p:nvSpPr>
          <p:cNvPr id="104450"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04451" name="Slide Number Placeholder 3"/>
          <p:cNvSpPr>
            <a:spLocks noGrp="1"/>
          </p:cNvSpPr>
          <p:nvPr>
            <p:ph type="sldNum" sz="quarter" idx="5"/>
          </p:nvPr>
        </p:nvSpPr>
        <p:spPr>
          <a:noFill/>
        </p:spPr>
        <p:txBody>
          <a:bodyPr/>
          <a:lstStyle/>
          <a:p>
            <a:fld id="{78144DCC-FE1C-44A3-B6D5-A5A40D1A59A4}" type="slidenum">
              <a:rPr lang="en-US" altLang="zh-CN" smtClean="0"/>
              <a:pPr/>
              <a:t>34</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a:ln/>
        </p:spPr>
      </p:sp>
      <p:sp>
        <p:nvSpPr>
          <p:cNvPr id="106498"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06499" name="Slide Number Placeholder 3"/>
          <p:cNvSpPr>
            <a:spLocks noGrp="1"/>
          </p:cNvSpPr>
          <p:nvPr>
            <p:ph type="sldNum" sz="quarter" idx="5"/>
          </p:nvPr>
        </p:nvSpPr>
        <p:spPr>
          <a:noFill/>
        </p:spPr>
        <p:txBody>
          <a:bodyPr/>
          <a:lstStyle/>
          <a:p>
            <a:fld id="{93E30931-CB67-4910-BD95-F2174FCECE26}" type="slidenum">
              <a:rPr lang="en-US" altLang="zh-CN" smtClean="0"/>
              <a:pPr/>
              <a:t>35</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a:ln/>
        </p:spPr>
      </p:sp>
      <p:sp>
        <p:nvSpPr>
          <p:cNvPr id="108546"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08547" name="Slide Number Placeholder 3"/>
          <p:cNvSpPr>
            <a:spLocks noGrp="1"/>
          </p:cNvSpPr>
          <p:nvPr>
            <p:ph type="sldNum" sz="quarter" idx="5"/>
          </p:nvPr>
        </p:nvSpPr>
        <p:spPr>
          <a:noFill/>
        </p:spPr>
        <p:txBody>
          <a:bodyPr/>
          <a:lstStyle/>
          <a:p>
            <a:fld id="{1263E8E8-FBEC-4922-952B-4DEEF26481C4}" type="slidenum">
              <a:rPr lang="en-US" altLang="zh-CN" smtClean="0"/>
              <a:pPr/>
              <a:t>36</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a:ln/>
        </p:spPr>
      </p:sp>
      <p:sp>
        <p:nvSpPr>
          <p:cNvPr id="11059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10595" name="Slide Number Placeholder 3"/>
          <p:cNvSpPr>
            <a:spLocks noGrp="1"/>
          </p:cNvSpPr>
          <p:nvPr>
            <p:ph type="sldNum" sz="quarter" idx="5"/>
          </p:nvPr>
        </p:nvSpPr>
        <p:spPr>
          <a:noFill/>
        </p:spPr>
        <p:txBody>
          <a:bodyPr/>
          <a:lstStyle/>
          <a:p>
            <a:fld id="{7DD461DB-EB55-4415-BA9D-F5CA265B3D29}" type="slidenum">
              <a:rPr lang="en-US" altLang="zh-CN" smtClean="0"/>
              <a:pPr/>
              <a:t>37</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a:ln/>
        </p:spPr>
      </p:sp>
      <p:sp>
        <p:nvSpPr>
          <p:cNvPr id="11264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12643" name="Slide Number Placeholder 3"/>
          <p:cNvSpPr>
            <a:spLocks noGrp="1"/>
          </p:cNvSpPr>
          <p:nvPr>
            <p:ph type="sldNum" sz="quarter" idx="5"/>
          </p:nvPr>
        </p:nvSpPr>
        <p:spPr>
          <a:noFill/>
        </p:spPr>
        <p:txBody>
          <a:bodyPr/>
          <a:lstStyle/>
          <a:p>
            <a:fld id="{63BB0F23-8A92-41F5-B58D-20ECE73C1910}" type="slidenum">
              <a:rPr lang="en-US" altLang="zh-CN" smtClean="0"/>
              <a:pPr/>
              <a:t>38</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a:ln/>
        </p:spPr>
      </p:sp>
      <p:sp>
        <p:nvSpPr>
          <p:cNvPr id="114690"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14691" name="Slide Number Placeholder 3"/>
          <p:cNvSpPr>
            <a:spLocks noGrp="1"/>
          </p:cNvSpPr>
          <p:nvPr>
            <p:ph type="sldNum" sz="quarter" idx="5"/>
          </p:nvPr>
        </p:nvSpPr>
        <p:spPr>
          <a:noFill/>
        </p:spPr>
        <p:txBody>
          <a:bodyPr/>
          <a:lstStyle/>
          <a:p>
            <a:fld id="{65039FEE-868F-46AD-BB33-B910D481C468}" type="slidenum">
              <a:rPr lang="en-US" altLang="zh-CN" smtClean="0"/>
              <a:pPr/>
              <a:t>39</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40963" name="Slide Number Placeholder 3"/>
          <p:cNvSpPr>
            <a:spLocks noGrp="1"/>
          </p:cNvSpPr>
          <p:nvPr>
            <p:ph type="sldNum" sz="quarter" idx="5"/>
          </p:nvPr>
        </p:nvSpPr>
        <p:spPr>
          <a:noFill/>
        </p:spPr>
        <p:txBody>
          <a:bodyPr/>
          <a:lstStyle/>
          <a:p>
            <a:fld id="{2DAB9746-55E4-4F0F-AE99-6FF99777D441}" type="slidenum">
              <a:rPr lang="en-US" altLang="zh-CN" smtClean="0"/>
              <a:pPr/>
              <a:t>4</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a:ln/>
        </p:spPr>
      </p:sp>
      <p:sp>
        <p:nvSpPr>
          <p:cNvPr id="116738"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16739" name="Slide Number Placeholder 3"/>
          <p:cNvSpPr>
            <a:spLocks noGrp="1"/>
          </p:cNvSpPr>
          <p:nvPr>
            <p:ph type="sldNum" sz="quarter" idx="5"/>
          </p:nvPr>
        </p:nvSpPr>
        <p:spPr>
          <a:noFill/>
        </p:spPr>
        <p:txBody>
          <a:bodyPr/>
          <a:lstStyle/>
          <a:p>
            <a:fld id="{1812E389-6ACE-4BE9-A5FA-FE2BD72326AA}" type="slidenum">
              <a:rPr lang="en-US" altLang="zh-CN" smtClean="0"/>
              <a:pPr/>
              <a:t>40</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a:ln/>
        </p:spPr>
      </p:sp>
      <p:sp>
        <p:nvSpPr>
          <p:cNvPr id="118786"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18787" name="Slide Number Placeholder 3"/>
          <p:cNvSpPr>
            <a:spLocks noGrp="1"/>
          </p:cNvSpPr>
          <p:nvPr>
            <p:ph type="sldNum" sz="quarter" idx="5"/>
          </p:nvPr>
        </p:nvSpPr>
        <p:spPr>
          <a:noFill/>
        </p:spPr>
        <p:txBody>
          <a:bodyPr/>
          <a:lstStyle/>
          <a:p>
            <a:fld id="{A37E8EFA-6E4D-4973-9C44-F47B7953EFD8}" type="slidenum">
              <a:rPr lang="en-US" altLang="zh-CN" smtClean="0"/>
              <a:pPr/>
              <a:t>41</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a:ln/>
        </p:spPr>
      </p:sp>
      <p:sp>
        <p:nvSpPr>
          <p:cNvPr id="12083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20835" name="Slide Number Placeholder 3"/>
          <p:cNvSpPr>
            <a:spLocks noGrp="1"/>
          </p:cNvSpPr>
          <p:nvPr>
            <p:ph type="sldNum" sz="quarter" idx="5"/>
          </p:nvPr>
        </p:nvSpPr>
        <p:spPr>
          <a:noFill/>
        </p:spPr>
        <p:txBody>
          <a:bodyPr/>
          <a:lstStyle/>
          <a:p>
            <a:fld id="{E695DB04-65DA-4CB8-8D21-C7E118E5CE5F}" type="slidenum">
              <a:rPr lang="en-US" altLang="zh-CN" smtClean="0"/>
              <a:pPr/>
              <a:t>42</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p:cNvSpPr>
          <p:nvPr>
            <p:ph type="sldImg"/>
          </p:nvPr>
        </p:nvSpPr>
        <p:spPr>
          <a:ln/>
        </p:spPr>
      </p:sp>
      <p:sp>
        <p:nvSpPr>
          <p:cNvPr id="12288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22883" name="Slide Number Placeholder 3"/>
          <p:cNvSpPr>
            <a:spLocks noGrp="1"/>
          </p:cNvSpPr>
          <p:nvPr>
            <p:ph type="sldNum" sz="quarter" idx="5"/>
          </p:nvPr>
        </p:nvSpPr>
        <p:spPr>
          <a:noFill/>
        </p:spPr>
        <p:txBody>
          <a:bodyPr/>
          <a:lstStyle/>
          <a:p>
            <a:fld id="{0B392AA9-8FA7-4722-9A34-441FB9A93B04}" type="slidenum">
              <a:rPr lang="en-US" altLang="zh-CN" smtClean="0"/>
              <a:pPr/>
              <a:t>43</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p:cNvSpPr>
          <p:nvPr>
            <p:ph type="sldImg"/>
          </p:nvPr>
        </p:nvSpPr>
        <p:spPr>
          <a:ln/>
        </p:spPr>
      </p:sp>
      <p:sp>
        <p:nvSpPr>
          <p:cNvPr id="124930"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24931" name="Slide Number Placeholder 3"/>
          <p:cNvSpPr>
            <a:spLocks noGrp="1"/>
          </p:cNvSpPr>
          <p:nvPr>
            <p:ph type="sldNum" sz="quarter" idx="5"/>
          </p:nvPr>
        </p:nvSpPr>
        <p:spPr>
          <a:noFill/>
        </p:spPr>
        <p:txBody>
          <a:bodyPr/>
          <a:lstStyle/>
          <a:p>
            <a:fld id="{0F886AC5-E01F-4AE9-9FEE-0802BE261E06}" type="slidenum">
              <a:rPr lang="en-US" altLang="zh-CN" smtClean="0"/>
              <a:pPr/>
              <a:t>44</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p:cNvSpPr>
          <p:nvPr>
            <p:ph type="sldImg"/>
          </p:nvPr>
        </p:nvSpPr>
        <p:spPr>
          <a:ln/>
        </p:spPr>
      </p:sp>
      <p:sp>
        <p:nvSpPr>
          <p:cNvPr id="126978"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26979" name="Slide Number Placeholder 3"/>
          <p:cNvSpPr>
            <a:spLocks noGrp="1"/>
          </p:cNvSpPr>
          <p:nvPr>
            <p:ph type="sldNum" sz="quarter" idx="5"/>
          </p:nvPr>
        </p:nvSpPr>
        <p:spPr>
          <a:noFill/>
        </p:spPr>
        <p:txBody>
          <a:bodyPr/>
          <a:lstStyle/>
          <a:p>
            <a:fld id="{AA30F43C-DFEE-47C1-89EF-0EBBD3961FE2}" type="slidenum">
              <a:rPr lang="en-US" altLang="zh-CN" smtClean="0"/>
              <a:pPr/>
              <a:t>45</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p:cNvSpPr>
          <p:nvPr>
            <p:ph type="sldImg"/>
          </p:nvPr>
        </p:nvSpPr>
        <p:spPr>
          <a:ln/>
        </p:spPr>
      </p:sp>
      <p:sp>
        <p:nvSpPr>
          <p:cNvPr id="129026"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29027" name="Slide Number Placeholder 3"/>
          <p:cNvSpPr>
            <a:spLocks noGrp="1"/>
          </p:cNvSpPr>
          <p:nvPr>
            <p:ph type="sldNum" sz="quarter" idx="5"/>
          </p:nvPr>
        </p:nvSpPr>
        <p:spPr>
          <a:noFill/>
        </p:spPr>
        <p:txBody>
          <a:bodyPr/>
          <a:lstStyle/>
          <a:p>
            <a:fld id="{1C32F5CE-A808-4063-B4A2-A179778EB334}" type="slidenum">
              <a:rPr lang="en-US" altLang="zh-CN" smtClean="0"/>
              <a:pPr/>
              <a:t>46</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p:cNvSpPr>
          <p:nvPr>
            <p:ph type="sldImg"/>
          </p:nvPr>
        </p:nvSpPr>
        <p:spPr>
          <a:ln/>
        </p:spPr>
      </p:sp>
      <p:sp>
        <p:nvSpPr>
          <p:cNvPr id="13107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31075" name="Slide Number Placeholder 3"/>
          <p:cNvSpPr>
            <a:spLocks noGrp="1"/>
          </p:cNvSpPr>
          <p:nvPr>
            <p:ph type="sldNum" sz="quarter" idx="5"/>
          </p:nvPr>
        </p:nvSpPr>
        <p:spPr>
          <a:noFill/>
        </p:spPr>
        <p:txBody>
          <a:bodyPr/>
          <a:lstStyle/>
          <a:p>
            <a:fld id="{3B7C41EE-4582-4725-BC24-00763D0B31E4}" type="slidenum">
              <a:rPr lang="en-US" altLang="zh-CN" smtClean="0"/>
              <a:pPr/>
              <a:t>47</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p:cNvSpPr>
          <p:nvPr>
            <p:ph type="sldImg"/>
          </p:nvPr>
        </p:nvSpPr>
        <p:spPr>
          <a:ln/>
        </p:spPr>
      </p:sp>
      <p:sp>
        <p:nvSpPr>
          <p:cNvPr id="13312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33123" name="Slide Number Placeholder 3"/>
          <p:cNvSpPr>
            <a:spLocks noGrp="1"/>
          </p:cNvSpPr>
          <p:nvPr>
            <p:ph type="sldNum" sz="quarter" idx="5"/>
          </p:nvPr>
        </p:nvSpPr>
        <p:spPr>
          <a:noFill/>
        </p:spPr>
        <p:txBody>
          <a:bodyPr/>
          <a:lstStyle/>
          <a:p>
            <a:fld id="{169CF07B-9A6E-40A8-B342-71E227EB54ED}" type="slidenum">
              <a:rPr lang="en-US" altLang="zh-CN" smtClean="0"/>
              <a:pPr/>
              <a:t>48</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p:cNvSpPr>
          <p:nvPr>
            <p:ph type="sldImg"/>
          </p:nvPr>
        </p:nvSpPr>
        <p:spPr>
          <a:ln/>
        </p:spPr>
      </p:sp>
      <p:sp>
        <p:nvSpPr>
          <p:cNvPr id="135170"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35171" name="Slide Number Placeholder 3"/>
          <p:cNvSpPr>
            <a:spLocks noGrp="1"/>
          </p:cNvSpPr>
          <p:nvPr>
            <p:ph type="sldNum" sz="quarter" idx="5"/>
          </p:nvPr>
        </p:nvSpPr>
        <p:spPr>
          <a:noFill/>
        </p:spPr>
        <p:txBody>
          <a:bodyPr/>
          <a:lstStyle/>
          <a:p>
            <a:fld id="{F8A7EC00-30D0-4753-935B-11477A519D49}" type="slidenum">
              <a:rPr lang="en-US" altLang="zh-CN" smtClean="0"/>
              <a:pPr/>
              <a:t>49</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43011" name="Slide Number Placeholder 3"/>
          <p:cNvSpPr>
            <a:spLocks noGrp="1"/>
          </p:cNvSpPr>
          <p:nvPr>
            <p:ph type="sldNum" sz="quarter" idx="5"/>
          </p:nvPr>
        </p:nvSpPr>
        <p:spPr>
          <a:noFill/>
        </p:spPr>
        <p:txBody>
          <a:bodyPr/>
          <a:lstStyle/>
          <a:p>
            <a:fld id="{51B8B3AE-1FAC-4F2D-B5F2-226B61870DF1}" type="slidenum">
              <a:rPr lang="en-US" altLang="zh-CN" smtClean="0"/>
              <a:pPr/>
              <a:t>5</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p:cNvSpPr>
          <p:nvPr>
            <p:ph type="sldImg"/>
          </p:nvPr>
        </p:nvSpPr>
        <p:spPr>
          <a:ln/>
        </p:spPr>
      </p:sp>
      <p:sp>
        <p:nvSpPr>
          <p:cNvPr id="139266"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39267" name="Slide Number Placeholder 3"/>
          <p:cNvSpPr>
            <a:spLocks noGrp="1"/>
          </p:cNvSpPr>
          <p:nvPr>
            <p:ph type="sldNum" sz="quarter" idx="5"/>
          </p:nvPr>
        </p:nvSpPr>
        <p:spPr>
          <a:noFill/>
        </p:spPr>
        <p:txBody>
          <a:bodyPr/>
          <a:lstStyle/>
          <a:p>
            <a:fld id="{3824B209-E771-4F4A-8559-E4715D73B30F}" type="slidenum">
              <a:rPr lang="en-US" altLang="zh-CN" smtClean="0"/>
              <a:pPr/>
              <a:t>50</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p:cNvSpPr>
          <p:nvPr>
            <p:ph type="sldImg"/>
          </p:nvPr>
        </p:nvSpPr>
        <p:spPr>
          <a:ln/>
        </p:spPr>
      </p:sp>
      <p:sp>
        <p:nvSpPr>
          <p:cNvPr id="14131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41315" name="Slide Number Placeholder 3"/>
          <p:cNvSpPr>
            <a:spLocks noGrp="1"/>
          </p:cNvSpPr>
          <p:nvPr>
            <p:ph type="sldNum" sz="quarter" idx="5"/>
          </p:nvPr>
        </p:nvSpPr>
        <p:spPr>
          <a:noFill/>
        </p:spPr>
        <p:txBody>
          <a:bodyPr/>
          <a:lstStyle/>
          <a:p>
            <a:fld id="{7DC29E84-6441-4F70-9F44-69D92FBB1381}" type="slidenum">
              <a:rPr lang="en-US" altLang="zh-CN" smtClean="0"/>
              <a:pPr/>
              <a:t>51</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p:cNvSpPr>
          <p:nvPr>
            <p:ph type="sldImg"/>
          </p:nvPr>
        </p:nvSpPr>
        <p:spPr>
          <a:ln/>
        </p:spPr>
      </p:sp>
      <p:sp>
        <p:nvSpPr>
          <p:cNvPr id="14336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43363" name="Slide Number Placeholder 3"/>
          <p:cNvSpPr>
            <a:spLocks noGrp="1"/>
          </p:cNvSpPr>
          <p:nvPr>
            <p:ph type="sldNum" sz="quarter" idx="5"/>
          </p:nvPr>
        </p:nvSpPr>
        <p:spPr>
          <a:noFill/>
        </p:spPr>
        <p:txBody>
          <a:bodyPr/>
          <a:lstStyle/>
          <a:p>
            <a:fld id="{17AB3EA6-DE92-4BDA-A59E-C6A35073E4CD}" type="slidenum">
              <a:rPr lang="en-US" altLang="zh-CN" smtClean="0"/>
              <a:pPr/>
              <a:t>52</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p:cNvSpPr>
          <p:nvPr>
            <p:ph type="sldImg"/>
          </p:nvPr>
        </p:nvSpPr>
        <p:spPr>
          <a:ln/>
        </p:spPr>
      </p:sp>
      <p:sp>
        <p:nvSpPr>
          <p:cNvPr id="145410"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45411" name="Slide Number Placeholder 3"/>
          <p:cNvSpPr>
            <a:spLocks noGrp="1"/>
          </p:cNvSpPr>
          <p:nvPr>
            <p:ph type="sldNum" sz="quarter" idx="5"/>
          </p:nvPr>
        </p:nvSpPr>
        <p:spPr>
          <a:noFill/>
        </p:spPr>
        <p:txBody>
          <a:bodyPr/>
          <a:lstStyle/>
          <a:p>
            <a:fld id="{D186CC02-177A-44E5-8B32-B1ACC0F9DC42}" type="slidenum">
              <a:rPr lang="en-US" altLang="zh-CN" smtClean="0"/>
              <a:pPr/>
              <a:t>53</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p:cNvSpPr>
          <p:nvPr>
            <p:ph type="sldImg"/>
          </p:nvPr>
        </p:nvSpPr>
        <p:spPr>
          <a:ln/>
        </p:spPr>
      </p:sp>
      <p:sp>
        <p:nvSpPr>
          <p:cNvPr id="147458"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47459" name="Slide Number Placeholder 3"/>
          <p:cNvSpPr>
            <a:spLocks noGrp="1"/>
          </p:cNvSpPr>
          <p:nvPr>
            <p:ph type="sldNum" sz="quarter" idx="5"/>
          </p:nvPr>
        </p:nvSpPr>
        <p:spPr>
          <a:noFill/>
        </p:spPr>
        <p:txBody>
          <a:bodyPr/>
          <a:lstStyle/>
          <a:p>
            <a:fld id="{58409437-E5F9-42B0-8CD5-9257CAC0F858}" type="slidenum">
              <a:rPr lang="en-US" altLang="zh-CN" smtClean="0"/>
              <a:pPr/>
              <a:t>54</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p:cNvSpPr>
          <p:nvPr>
            <p:ph type="sldImg"/>
          </p:nvPr>
        </p:nvSpPr>
        <p:spPr>
          <a:ln/>
        </p:spPr>
      </p:sp>
      <p:sp>
        <p:nvSpPr>
          <p:cNvPr id="149506"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49507" name="Slide Number Placeholder 3"/>
          <p:cNvSpPr>
            <a:spLocks noGrp="1"/>
          </p:cNvSpPr>
          <p:nvPr>
            <p:ph type="sldNum" sz="quarter" idx="5"/>
          </p:nvPr>
        </p:nvSpPr>
        <p:spPr>
          <a:noFill/>
        </p:spPr>
        <p:txBody>
          <a:bodyPr/>
          <a:lstStyle/>
          <a:p>
            <a:fld id="{403FE4E1-F05A-4F78-A8B4-F2020CC4F838}" type="slidenum">
              <a:rPr lang="en-US" altLang="zh-CN" smtClean="0"/>
              <a:pPr/>
              <a:t>55</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p:cNvSpPr>
          <p:nvPr>
            <p:ph type="sldImg"/>
          </p:nvPr>
        </p:nvSpPr>
        <p:spPr>
          <a:ln/>
        </p:spPr>
      </p:sp>
      <p:sp>
        <p:nvSpPr>
          <p:cNvPr id="15155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51555" name="Slide Number Placeholder 3"/>
          <p:cNvSpPr>
            <a:spLocks noGrp="1"/>
          </p:cNvSpPr>
          <p:nvPr>
            <p:ph type="sldNum" sz="quarter" idx="5"/>
          </p:nvPr>
        </p:nvSpPr>
        <p:spPr>
          <a:noFill/>
        </p:spPr>
        <p:txBody>
          <a:bodyPr/>
          <a:lstStyle/>
          <a:p>
            <a:fld id="{D6826176-7D80-4364-87A5-F1E41EE3DA9B}" type="slidenum">
              <a:rPr lang="en-US" altLang="zh-CN" smtClean="0"/>
              <a:pPr/>
              <a:t>56</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p:cNvSpPr>
          <p:nvPr>
            <p:ph type="sldImg"/>
          </p:nvPr>
        </p:nvSpPr>
        <p:spPr>
          <a:ln/>
        </p:spPr>
      </p:sp>
      <p:sp>
        <p:nvSpPr>
          <p:cNvPr id="15360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53603" name="Slide Number Placeholder 3"/>
          <p:cNvSpPr>
            <a:spLocks noGrp="1"/>
          </p:cNvSpPr>
          <p:nvPr>
            <p:ph type="sldNum" sz="quarter" idx="5"/>
          </p:nvPr>
        </p:nvSpPr>
        <p:spPr>
          <a:noFill/>
        </p:spPr>
        <p:txBody>
          <a:bodyPr/>
          <a:lstStyle/>
          <a:p>
            <a:fld id="{38E94942-0D69-4DE4-8D7B-B098B39CD099}" type="slidenum">
              <a:rPr lang="en-US" altLang="zh-CN" smtClean="0"/>
              <a:pPr/>
              <a:t>57</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p:cNvSpPr>
          <p:nvPr>
            <p:ph type="sldImg"/>
          </p:nvPr>
        </p:nvSpPr>
        <p:spPr>
          <a:ln/>
        </p:spPr>
      </p:sp>
      <p:sp>
        <p:nvSpPr>
          <p:cNvPr id="157698"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57699" name="Slide Number Placeholder 3"/>
          <p:cNvSpPr>
            <a:spLocks noGrp="1"/>
          </p:cNvSpPr>
          <p:nvPr>
            <p:ph type="sldNum" sz="quarter" idx="5"/>
          </p:nvPr>
        </p:nvSpPr>
        <p:spPr>
          <a:noFill/>
        </p:spPr>
        <p:txBody>
          <a:bodyPr/>
          <a:lstStyle/>
          <a:p>
            <a:fld id="{1951808A-D65E-46C8-94A5-AE82F1767001}" type="slidenum">
              <a:rPr lang="en-US" altLang="zh-CN" smtClean="0"/>
              <a:pPr/>
              <a:t>58</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p:cNvSpPr>
            <a:spLocks noGrp="1" noRot="1" noChangeAspect="1"/>
          </p:cNvSpPr>
          <p:nvPr>
            <p:ph type="sldImg"/>
          </p:nvPr>
        </p:nvSpPr>
        <p:spPr>
          <a:ln/>
        </p:spPr>
      </p:sp>
      <p:sp>
        <p:nvSpPr>
          <p:cNvPr id="17203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72035" name="Slide Number Placeholder 3"/>
          <p:cNvSpPr>
            <a:spLocks noGrp="1"/>
          </p:cNvSpPr>
          <p:nvPr>
            <p:ph type="sldNum" sz="quarter" idx="5"/>
          </p:nvPr>
        </p:nvSpPr>
        <p:spPr>
          <a:noFill/>
        </p:spPr>
        <p:txBody>
          <a:bodyPr/>
          <a:lstStyle/>
          <a:p>
            <a:fld id="{DE37225F-37E4-410E-8CC9-B9BCB65F5E70}" type="slidenum">
              <a:rPr lang="en-US" altLang="zh-CN" smtClean="0"/>
              <a:pPr/>
              <a:t>59</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45059" name="Slide Number Placeholder 3"/>
          <p:cNvSpPr>
            <a:spLocks noGrp="1"/>
          </p:cNvSpPr>
          <p:nvPr>
            <p:ph type="sldNum" sz="quarter" idx="5"/>
          </p:nvPr>
        </p:nvSpPr>
        <p:spPr>
          <a:noFill/>
        </p:spPr>
        <p:txBody>
          <a:bodyPr/>
          <a:lstStyle/>
          <a:p>
            <a:fld id="{2D460F81-B471-4765-A280-EBA290F2A1BE}" type="slidenum">
              <a:rPr lang="en-US" altLang="zh-CN" smtClean="0"/>
              <a:pPr/>
              <a:t>6</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Image Placeholder 1"/>
          <p:cNvSpPr>
            <a:spLocks noGrp="1" noRot="1" noChangeAspect="1"/>
          </p:cNvSpPr>
          <p:nvPr>
            <p:ph type="sldImg"/>
          </p:nvPr>
        </p:nvSpPr>
        <p:spPr>
          <a:ln/>
        </p:spPr>
      </p:sp>
      <p:sp>
        <p:nvSpPr>
          <p:cNvPr id="17408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74083" name="Slide Number Placeholder 3"/>
          <p:cNvSpPr>
            <a:spLocks noGrp="1"/>
          </p:cNvSpPr>
          <p:nvPr>
            <p:ph type="sldNum" sz="quarter" idx="5"/>
          </p:nvPr>
        </p:nvSpPr>
        <p:spPr>
          <a:noFill/>
        </p:spPr>
        <p:txBody>
          <a:bodyPr/>
          <a:lstStyle/>
          <a:p>
            <a:fld id="{2BF3E967-C59B-46B7-AF02-7A9B2E93A663}" type="slidenum">
              <a:rPr lang="en-US" altLang="zh-CN" smtClean="0"/>
              <a:pPr/>
              <a:t>60</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p:cNvSpPr>
            <a:spLocks noGrp="1" noRot="1" noChangeAspect="1"/>
          </p:cNvSpPr>
          <p:nvPr>
            <p:ph type="sldImg"/>
          </p:nvPr>
        </p:nvSpPr>
        <p:spPr>
          <a:ln/>
        </p:spPr>
      </p:sp>
      <p:sp>
        <p:nvSpPr>
          <p:cNvPr id="176130"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76131" name="Slide Number Placeholder 3"/>
          <p:cNvSpPr>
            <a:spLocks noGrp="1"/>
          </p:cNvSpPr>
          <p:nvPr>
            <p:ph type="sldNum" sz="quarter" idx="5"/>
          </p:nvPr>
        </p:nvSpPr>
        <p:spPr>
          <a:noFill/>
        </p:spPr>
        <p:txBody>
          <a:bodyPr/>
          <a:lstStyle/>
          <a:p>
            <a:fld id="{480DA285-4E6D-4980-8330-1D50CEEE85D2}" type="slidenum">
              <a:rPr lang="en-US" altLang="zh-CN" smtClean="0"/>
              <a:pPr/>
              <a:t>61</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Slide Image Placeholder 1"/>
          <p:cNvSpPr>
            <a:spLocks noGrp="1" noRot="1" noChangeAspect="1"/>
          </p:cNvSpPr>
          <p:nvPr>
            <p:ph type="sldImg"/>
          </p:nvPr>
        </p:nvSpPr>
        <p:spPr>
          <a:ln/>
        </p:spPr>
      </p:sp>
      <p:sp>
        <p:nvSpPr>
          <p:cNvPr id="18432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84323" name="Slide Number Placeholder 3"/>
          <p:cNvSpPr>
            <a:spLocks noGrp="1"/>
          </p:cNvSpPr>
          <p:nvPr>
            <p:ph type="sldNum" sz="quarter" idx="5"/>
          </p:nvPr>
        </p:nvSpPr>
        <p:spPr>
          <a:noFill/>
        </p:spPr>
        <p:txBody>
          <a:bodyPr/>
          <a:lstStyle/>
          <a:p>
            <a:fld id="{75DE2D7C-D621-4B91-978C-9A852F7141AB}" type="slidenum">
              <a:rPr lang="en-US" altLang="zh-CN" smtClean="0"/>
              <a:pPr/>
              <a:t>62</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Slide Image Placeholder 1"/>
          <p:cNvSpPr>
            <a:spLocks noGrp="1" noRot="1" noChangeAspect="1"/>
          </p:cNvSpPr>
          <p:nvPr>
            <p:ph type="sldImg"/>
          </p:nvPr>
        </p:nvSpPr>
        <p:spPr>
          <a:ln/>
        </p:spPr>
      </p:sp>
      <p:sp>
        <p:nvSpPr>
          <p:cNvPr id="190466"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90467" name="Slide Number Placeholder 3"/>
          <p:cNvSpPr>
            <a:spLocks noGrp="1"/>
          </p:cNvSpPr>
          <p:nvPr>
            <p:ph type="sldNum" sz="quarter" idx="5"/>
          </p:nvPr>
        </p:nvSpPr>
        <p:spPr>
          <a:noFill/>
        </p:spPr>
        <p:txBody>
          <a:bodyPr/>
          <a:lstStyle/>
          <a:p>
            <a:fld id="{4657E958-6C69-49B1-AE16-5F268D7B8E90}" type="slidenum">
              <a:rPr lang="en-US" altLang="zh-CN" smtClean="0"/>
              <a:pPr/>
              <a:t>63</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Slide Image Placeholder 1"/>
          <p:cNvSpPr>
            <a:spLocks noGrp="1" noRot="1" noChangeAspect="1"/>
          </p:cNvSpPr>
          <p:nvPr>
            <p:ph type="sldImg"/>
          </p:nvPr>
        </p:nvSpPr>
        <p:spPr>
          <a:ln/>
        </p:spPr>
      </p:sp>
      <p:sp>
        <p:nvSpPr>
          <p:cNvPr id="19251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92515" name="Slide Number Placeholder 3"/>
          <p:cNvSpPr>
            <a:spLocks noGrp="1"/>
          </p:cNvSpPr>
          <p:nvPr>
            <p:ph type="sldNum" sz="quarter" idx="5"/>
          </p:nvPr>
        </p:nvSpPr>
        <p:spPr>
          <a:noFill/>
        </p:spPr>
        <p:txBody>
          <a:bodyPr/>
          <a:lstStyle/>
          <a:p>
            <a:fld id="{6AEA26C2-5481-4D69-8525-735234487B27}" type="slidenum">
              <a:rPr lang="en-US" altLang="zh-CN" smtClean="0"/>
              <a:pPr/>
              <a:t>64</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Slide Image Placeholder 1"/>
          <p:cNvSpPr>
            <a:spLocks noGrp="1" noRot="1" noChangeAspect="1"/>
          </p:cNvSpPr>
          <p:nvPr>
            <p:ph type="sldImg"/>
          </p:nvPr>
        </p:nvSpPr>
        <p:spPr>
          <a:ln/>
        </p:spPr>
      </p:sp>
      <p:sp>
        <p:nvSpPr>
          <p:cNvPr id="198658"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198659" name="Slide Number Placeholder 3"/>
          <p:cNvSpPr>
            <a:spLocks noGrp="1"/>
          </p:cNvSpPr>
          <p:nvPr>
            <p:ph type="sldNum" sz="quarter" idx="5"/>
          </p:nvPr>
        </p:nvSpPr>
        <p:spPr>
          <a:noFill/>
        </p:spPr>
        <p:txBody>
          <a:bodyPr/>
          <a:lstStyle/>
          <a:p>
            <a:fld id="{528EAC91-FC44-4FA0-B4CC-42D597C18281}" type="slidenum">
              <a:rPr lang="en-US" altLang="zh-CN" smtClean="0"/>
              <a:pPr/>
              <a:t>65</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Slide Image Placeholder 1"/>
          <p:cNvSpPr>
            <a:spLocks noGrp="1" noRot="1" noChangeAspect="1"/>
          </p:cNvSpPr>
          <p:nvPr>
            <p:ph type="sldImg"/>
          </p:nvPr>
        </p:nvSpPr>
        <p:spPr>
          <a:ln/>
        </p:spPr>
      </p:sp>
      <p:sp>
        <p:nvSpPr>
          <p:cNvPr id="200706"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200707" name="Slide Number Placeholder 3"/>
          <p:cNvSpPr>
            <a:spLocks noGrp="1"/>
          </p:cNvSpPr>
          <p:nvPr>
            <p:ph type="sldNum" sz="quarter" idx="5"/>
          </p:nvPr>
        </p:nvSpPr>
        <p:spPr>
          <a:noFill/>
        </p:spPr>
        <p:txBody>
          <a:bodyPr/>
          <a:lstStyle/>
          <a:p>
            <a:fld id="{BE41956D-D862-4DFA-A282-40636F521EBD}" type="slidenum">
              <a:rPr lang="en-US" altLang="zh-CN" smtClean="0"/>
              <a:pPr/>
              <a:t>66</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Slide Image Placeholder 1"/>
          <p:cNvSpPr>
            <a:spLocks noGrp="1" noRot="1" noChangeAspect="1"/>
          </p:cNvSpPr>
          <p:nvPr>
            <p:ph type="sldImg"/>
          </p:nvPr>
        </p:nvSpPr>
        <p:spPr>
          <a:ln/>
        </p:spPr>
      </p:sp>
      <p:sp>
        <p:nvSpPr>
          <p:cNvPr id="20275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202755" name="Slide Number Placeholder 3"/>
          <p:cNvSpPr>
            <a:spLocks noGrp="1"/>
          </p:cNvSpPr>
          <p:nvPr>
            <p:ph type="sldNum" sz="quarter" idx="5"/>
          </p:nvPr>
        </p:nvSpPr>
        <p:spPr>
          <a:noFill/>
        </p:spPr>
        <p:txBody>
          <a:bodyPr/>
          <a:lstStyle/>
          <a:p>
            <a:fld id="{CC2634B0-1332-42FF-85D6-0C02D2294422}" type="slidenum">
              <a:rPr lang="en-US" altLang="zh-CN" smtClean="0"/>
              <a:pPr/>
              <a:t>67</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Slide Image Placeholder 1"/>
          <p:cNvSpPr>
            <a:spLocks noGrp="1" noRot="1" noChangeAspect="1"/>
          </p:cNvSpPr>
          <p:nvPr>
            <p:ph type="sldImg"/>
          </p:nvPr>
        </p:nvSpPr>
        <p:spPr>
          <a:ln/>
        </p:spPr>
      </p:sp>
      <p:sp>
        <p:nvSpPr>
          <p:cNvPr id="20480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204803" name="Slide Number Placeholder 3"/>
          <p:cNvSpPr>
            <a:spLocks noGrp="1"/>
          </p:cNvSpPr>
          <p:nvPr>
            <p:ph type="sldNum" sz="quarter" idx="5"/>
          </p:nvPr>
        </p:nvSpPr>
        <p:spPr>
          <a:noFill/>
        </p:spPr>
        <p:txBody>
          <a:bodyPr/>
          <a:lstStyle/>
          <a:p>
            <a:fld id="{F393293B-9AF4-42EA-9E41-04789DBD565F}" type="slidenum">
              <a:rPr lang="en-US" altLang="zh-CN" smtClean="0"/>
              <a:pPr/>
              <a:t>68</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Slide Image Placeholder 1"/>
          <p:cNvSpPr>
            <a:spLocks noGrp="1" noRot="1" noChangeAspect="1"/>
          </p:cNvSpPr>
          <p:nvPr>
            <p:ph type="sldImg"/>
          </p:nvPr>
        </p:nvSpPr>
        <p:spPr>
          <a:ln/>
        </p:spPr>
      </p:sp>
      <p:sp>
        <p:nvSpPr>
          <p:cNvPr id="239618" name="Notes Placeholder 2"/>
          <p:cNvSpPr>
            <a:spLocks noGrp="1"/>
          </p:cNvSpPr>
          <p:nvPr>
            <p:ph type="body" idx="1"/>
          </p:nvPr>
        </p:nvSpPr>
        <p:spPr>
          <a:noFill/>
          <a:ln/>
        </p:spPr>
        <p:txBody>
          <a:bodyPr/>
          <a:lstStyle/>
          <a:p>
            <a:endParaRPr lang="en-US" altLang="zh-CN" smtClean="0"/>
          </a:p>
        </p:txBody>
      </p:sp>
      <p:sp>
        <p:nvSpPr>
          <p:cNvPr id="239619" name="Slide Number Placeholder 3"/>
          <p:cNvSpPr>
            <a:spLocks noGrp="1"/>
          </p:cNvSpPr>
          <p:nvPr>
            <p:ph type="sldNum" sz="quarter" idx="5"/>
          </p:nvPr>
        </p:nvSpPr>
        <p:spPr>
          <a:noFill/>
        </p:spPr>
        <p:txBody>
          <a:bodyPr/>
          <a:lstStyle/>
          <a:p>
            <a:fld id="{7676DF41-86E6-44BB-A433-42011E2FAD9E}" type="slidenum">
              <a:rPr lang="en-US" altLang="zh-CN" smtClean="0"/>
              <a:pPr/>
              <a:t>69</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47107" name="Slide Number Placeholder 3"/>
          <p:cNvSpPr>
            <a:spLocks noGrp="1"/>
          </p:cNvSpPr>
          <p:nvPr>
            <p:ph type="sldNum" sz="quarter" idx="5"/>
          </p:nvPr>
        </p:nvSpPr>
        <p:spPr>
          <a:noFill/>
        </p:spPr>
        <p:txBody>
          <a:bodyPr/>
          <a:lstStyle/>
          <a:p>
            <a:fld id="{B1BDC047-3A04-48EC-8B12-EB8F1A007A3A}" type="slidenum">
              <a:rPr lang="en-US" altLang="zh-CN" smtClean="0"/>
              <a:pPr/>
              <a:t>7</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49155" name="Slide Number Placeholder 3"/>
          <p:cNvSpPr>
            <a:spLocks noGrp="1"/>
          </p:cNvSpPr>
          <p:nvPr>
            <p:ph type="sldNum" sz="quarter" idx="5"/>
          </p:nvPr>
        </p:nvSpPr>
        <p:spPr>
          <a:noFill/>
        </p:spPr>
        <p:txBody>
          <a:bodyPr/>
          <a:lstStyle/>
          <a:p>
            <a:fld id="{F7763F82-C1B0-4E5C-B40C-B5575C48A864}" type="slidenum">
              <a:rPr lang="en-US" altLang="zh-CN" smtClean="0"/>
              <a:pPr/>
              <a:t>8</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p:spPr>
        <p:txBody>
          <a:bodyPr/>
          <a:lstStyle/>
          <a:p>
            <a:pPr marL="0" lvl="2"/>
            <a:r>
              <a:rPr lang="en-US" altLang="zh-CN" sz="1600" smtClean="0"/>
              <a:t>Ken, Space Travel game</a:t>
            </a:r>
          </a:p>
          <a:p>
            <a:pPr marL="0" lvl="2"/>
            <a:endParaRPr lang="en-US" altLang="zh-CN" sz="1600" smtClean="0"/>
          </a:p>
          <a:p>
            <a:endParaRPr lang="en-US" altLang="zh-CN" smtClean="0"/>
          </a:p>
        </p:txBody>
      </p:sp>
      <p:sp>
        <p:nvSpPr>
          <p:cNvPr id="51203" name="Slide Number Placeholder 3"/>
          <p:cNvSpPr>
            <a:spLocks noGrp="1"/>
          </p:cNvSpPr>
          <p:nvPr>
            <p:ph type="sldNum" sz="quarter" idx="5"/>
          </p:nvPr>
        </p:nvSpPr>
        <p:spPr>
          <a:noFill/>
        </p:spPr>
        <p:txBody>
          <a:bodyPr/>
          <a:lstStyle/>
          <a:p>
            <a:fld id="{7BCCCE3B-556F-4230-A918-5521BFBD9B2F}" type="slidenum">
              <a:rPr lang="en-US" altLang="zh-CN" smtClean="0"/>
              <a:pPr/>
              <a:t>9</a:t>
            </a:fld>
            <a:endParaRPr lang="en-US" altLang="zh-CN" smtClean="0"/>
          </a:p>
        </p:txBody>
      </p:sp>
      <p:sp>
        <p:nvSpPr>
          <p:cNvPr id="5" name="Footer Placeholder 4"/>
          <p:cNvSpPr>
            <a:spLocks noGrp="1"/>
          </p:cNvSpPr>
          <p:nvPr>
            <p:ph type="ftr" sz="quarter" idx="10"/>
          </p:nvPr>
        </p:nvSpPr>
        <p:spPr/>
        <p:txBody>
          <a:bodyPr/>
          <a:lstStyle/>
          <a:p>
            <a:pPr>
              <a:defRPr/>
            </a:pPr>
            <a:r>
              <a:rPr lang="en-US" smtClean="0"/>
              <a:t>Notes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7" descr="citi_2c-gry_pos_rgb"/>
          <p:cNvPicPr>
            <a:picLocks noChangeAspect="1" noChangeArrowheads="1"/>
          </p:cNvPicPr>
          <p:nvPr/>
        </p:nvPicPr>
        <p:blipFill>
          <a:blip r:embed="rId2" cstate="print"/>
          <a:srcRect r="12996" b="19995"/>
          <a:stretch>
            <a:fillRect/>
          </a:stretch>
        </p:blipFill>
        <p:spPr bwMode="auto">
          <a:xfrm>
            <a:off x="4049713" y="3011488"/>
            <a:ext cx="4679950" cy="2957512"/>
          </a:xfrm>
          <a:prstGeom prst="rect">
            <a:avLst/>
          </a:prstGeom>
          <a:noFill/>
          <a:ln w="9525">
            <a:noFill/>
            <a:miter lim="800000"/>
            <a:headEnd/>
            <a:tailEnd/>
          </a:ln>
        </p:spPr>
      </p:pic>
      <p:sp>
        <p:nvSpPr>
          <p:cNvPr id="5" name="Line 75"/>
          <p:cNvSpPr>
            <a:spLocks noChangeShapeType="1"/>
          </p:cNvSpPr>
          <p:nvPr/>
        </p:nvSpPr>
        <p:spPr bwMode="gray">
          <a:xfrm>
            <a:off x="344488" y="1938338"/>
            <a:ext cx="8455025" cy="0"/>
          </a:xfrm>
          <a:prstGeom prst="line">
            <a:avLst/>
          </a:prstGeom>
          <a:noFill/>
          <a:ln w="12700">
            <a:solidFill>
              <a:schemeClr val="bg2"/>
            </a:solidFill>
            <a:round/>
            <a:headEnd/>
            <a:tailEnd/>
          </a:ln>
          <a:effectLst/>
        </p:spPr>
        <p:txBody>
          <a:bodyPr wrap="none" anchor="ctr"/>
          <a:lstStyle/>
          <a:p>
            <a:pPr algn="ctr">
              <a:defRPr/>
            </a:pPr>
            <a:endParaRPr lang="en-US" dirty="0">
              <a:ea typeface="+mn-ea"/>
            </a:endParaRPr>
          </a:p>
        </p:txBody>
      </p:sp>
      <p:sp>
        <p:nvSpPr>
          <p:cNvPr id="3145" name="Rectangle 73"/>
          <p:cNvSpPr>
            <a:spLocks noGrp="1" noChangeArrowheads="1"/>
          </p:cNvSpPr>
          <p:nvPr>
            <p:ph type="ctrTitle"/>
          </p:nvPr>
        </p:nvSpPr>
        <p:spPr>
          <a:xfrm>
            <a:off x="346075" y="2014539"/>
            <a:ext cx="6129339" cy="517525"/>
          </a:xfrm>
        </p:spPr>
        <p:txBody>
          <a:bodyPr/>
          <a:lstStyle>
            <a:lvl1pPr>
              <a:defRPr/>
            </a:lvl1pPr>
          </a:lstStyle>
          <a:p>
            <a:r>
              <a:rPr lang="en-US"/>
              <a:t>Click to edit Master title style</a:t>
            </a:r>
          </a:p>
        </p:txBody>
      </p:sp>
      <p:sp>
        <p:nvSpPr>
          <p:cNvPr id="3146" name="Rectangle 74"/>
          <p:cNvSpPr>
            <a:spLocks noGrp="1" noChangeArrowheads="1"/>
          </p:cNvSpPr>
          <p:nvPr>
            <p:ph type="subTitle" sz="quarter" idx="1"/>
          </p:nvPr>
        </p:nvSpPr>
        <p:spPr>
          <a:xfrm>
            <a:off x="346075" y="2627314"/>
            <a:ext cx="6116639" cy="1093787"/>
          </a:xfrm>
        </p:spPr>
        <p:txBody>
          <a:bodyPr tIns="0" rIns="0" bIns="0"/>
          <a:lstStyle>
            <a:lvl1pPr marL="0" indent="0">
              <a:lnSpc>
                <a:spcPct val="100000"/>
              </a:lnSpc>
              <a:spcBef>
                <a:spcPct val="0"/>
              </a:spcBef>
              <a:spcAft>
                <a:spcPct val="0"/>
              </a:spcAft>
              <a:buFontTx/>
              <a:buNone/>
              <a:defRPr sz="2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6"/>
          <p:cNvSpPr>
            <a:spLocks noGrp="1" noChangeArrowheads="1"/>
          </p:cNvSpPr>
          <p:nvPr>
            <p:ph type="sldNum" sz="quarter" idx="10"/>
          </p:nvPr>
        </p:nvSpPr>
        <p:spPr>
          <a:ln/>
        </p:spPr>
        <p:txBody>
          <a:bodyPr/>
          <a:lstStyle>
            <a:lvl1pPr>
              <a:defRPr/>
            </a:lvl1pPr>
          </a:lstStyle>
          <a:p>
            <a:pPr>
              <a:defRPr/>
            </a:pPr>
            <a:fld id="{C6B337C7-1F30-408B-93F6-FDEBA9DBDCB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4013" y="639764"/>
            <a:ext cx="2119312" cy="562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6075" y="639764"/>
            <a:ext cx="6205539" cy="562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6"/>
          <p:cNvSpPr>
            <a:spLocks noGrp="1" noChangeArrowheads="1"/>
          </p:cNvSpPr>
          <p:nvPr>
            <p:ph type="sldNum" sz="quarter" idx="10"/>
          </p:nvPr>
        </p:nvSpPr>
        <p:spPr>
          <a:ln/>
        </p:spPr>
        <p:txBody>
          <a:bodyPr/>
          <a:lstStyle>
            <a:lvl1pPr>
              <a:defRPr/>
            </a:lvl1pPr>
          </a:lstStyle>
          <a:p>
            <a:pPr>
              <a:defRPr/>
            </a:pPr>
            <a:fld id="{85C32AC2-6282-4C93-BD07-166D303F5227}"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cstate="print"/>
          <a:srcRect/>
          <a:stretch>
            <a:fillRect/>
          </a:stretch>
        </p:blipFill>
        <p:spPr bwMode="auto">
          <a:xfrm>
            <a:off x="6638925" y="5145088"/>
            <a:ext cx="2366963" cy="1611312"/>
          </a:xfrm>
          <a:prstGeom prst="rect">
            <a:avLst/>
          </a:prstGeom>
          <a:noFill/>
          <a:ln w="9525" algn="ctr">
            <a:noFill/>
            <a:miter lim="800000"/>
            <a:headEnd/>
            <a:tailEnd/>
          </a:ln>
        </p:spPr>
      </p:pic>
      <p:sp>
        <p:nvSpPr>
          <p:cNvPr id="529410" name="Rectangle 2"/>
          <p:cNvSpPr>
            <a:spLocks noGrp="1" noChangeArrowheads="1"/>
          </p:cNvSpPr>
          <p:nvPr>
            <p:ph type="ctrTitle" sz="quarter"/>
          </p:nvPr>
        </p:nvSpPr>
        <p:spPr>
          <a:xfrm>
            <a:off x="838200" y="2282766"/>
            <a:ext cx="7772400" cy="400110"/>
          </a:xfrm>
        </p:spPr>
        <p:txBody>
          <a:bodyPr>
            <a:spAutoFit/>
          </a:bodyPr>
          <a:lstStyle>
            <a:lvl1pPr>
              <a:defRPr sz="2600"/>
            </a:lvl1pPr>
          </a:lstStyle>
          <a:p>
            <a:r>
              <a:rPr lang="en-US"/>
              <a:t>Click to edit Master title style</a:t>
            </a:r>
          </a:p>
        </p:txBody>
      </p:sp>
      <p:sp>
        <p:nvSpPr>
          <p:cNvPr id="529411" name="Rectangle 3"/>
          <p:cNvSpPr>
            <a:spLocks noGrp="1" noChangeArrowheads="1"/>
          </p:cNvSpPr>
          <p:nvPr>
            <p:ph type="subTitle" sz="quarter" idx="1"/>
          </p:nvPr>
        </p:nvSpPr>
        <p:spPr>
          <a:xfrm>
            <a:off x="838200" y="3505200"/>
            <a:ext cx="6248400" cy="609600"/>
          </a:xfrm>
        </p:spPr>
        <p:txBody>
          <a:bodyPr lIns="91440" tIns="45720" rIns="91440" bIns="45720"/>
          <a:lstStyle>
            <a:lvl1pPr marL="0" indent="0">
              <a:buFont typeface="Webdings" pitchFamily="18" charset="2"/>
              <a:buNone/>
              <a:defRPr sz="1800" b="0">
                <a:solidFill>
                  <a:srgbClr val="969696"/>
                </a:solidFill>
              </a:defRPr>
            </a:lvl1pPr>
          </a:lstStyle>
          <a:p>
            <a:r>
              <a:rPr lang="en-US"/>
              <a:t>&lt;name&gt; | &lt;date&gt;</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r>
              <a:rPr lang="en-US"/>
              <a:t>- </a:t>
            </a:r>
            <a:fld id="{7518A99F-1022-4E35-96DA-36FB673FDB16}" type="slidenum">
              <a:rPr lang="en-US"/>
              <a:pPr>
                <a:defRPr/>
              </a:pPr>
              <a:t>‹#›</a:t>
            </a:fld>
            <a:r>
              <a:rPr lang="en-US"/>
              <a:t> -</a:t>
            </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r>
              <a:rPr lang="en-US"/>
              <a:t>- </a:t>
            </a:r>
            <a:fld id="{E1A8BFB1-426F-4358-98DC-6B42CD4E3841}" type="slidenum">
              <a:rPr lang="en-US"/>
              <a:pPr>
                <a:defRPr/>
              </a:pPr>
              <a:t>‹#›</a:t>
            </a:fld>
            <a:r>
              <a:rPr lang="en-US"/>
              <a:t> -</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144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r>
              <a:rPr lang="en-US"/>
              <a:t>- </a:t>
            </a:r>
            <a:fld id="{3FCA8370-BE77-4100-B155-5EB690425332}" type="slidenum">
              <a:rPr lang="en-US"/>
              <a:pPr>
                <a:defRPr/>
              </a:pPr>
              <a:t>‹#›</a:t>
            </a:fld>
            <a:r>
              <a:rPr lang="en-US"/>
              <a:t> -</a:t>
            </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r>
              <a:rPr lang="en-US"/>
              <a:t>- </a:t>
            </a:r>
            <a:fld id="{DAE2855C-9F23-4221-B55D-07F32B80EDCD}" type="slidenum">
              <a:rPr lang="en-US"/>
              <a:pPr>
                <a:defRPr/>
              </a:pPr>
              <a:t>‹#›</a:t>
            </a:fld>
            <a:r>
              <a:rPr lang="en-US"/>
              <a:t> -</a:t>
            </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r>
              <a:rPr lang="en-US"/>
              <a:t>- </a:t>
            </a:r>
            <a:fld id="{43379FB7-C766-472C-B6BD-97C86690A165}" type="slidenum">
              <a:rPr lang="en-US"/>
              <a:pPr>
                <a:defRPr/>
              </a:pPr>
              <a:t>‹#›</a:t>
            </a:fld>
            <a:r>
              <a:rPr lang="en-US"/>
              <a:t> -</a:t>
            </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r>
              <a:rPr lang="en-US"/>
              <a:t>- </a:t>
            </a:r>
            <a:fld id="{E23752A0-4BB8-461F-BE30-23300EC8B6E7}" type="slidenum">
              <a:rPr lang="en-US"/>
              <a:pPr>
                <a:defRPr/>
              </a:pPr>
              <a:t>‹#›</a:t>
            </a:fld>
            <a:r>
              <a:rPr lang="en-US"/>
              <a:t> -</a:t>
            </a:r>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r>
              <a:rPr lang="en-US"/>
              <a:t>- </a:t>
            </a:r>
            <a:fld id="{176B7FA6-F3AE-4204-A87D-554FCFCCF72B}" type="slidenum">
              <a:rPr lang="en-US"/>
              <a:pPr>
                <a:defRPr/>
              </a:pPr>
              <a:t>‹#›</a:t>
            </a:fld>
            <a:r>
              <a:rPr lang="en-US"/>
              <a:t> -</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6"/>
          <p:cNvSpPr>
            <a:spLocks noGrp="1" noChangeArrowheads="1"/>
          </p:cNvSpPr>
          <p:nvPr>
            <p:ph type="sldNum" sz="quarter" idx="10"/>
          </p:nvPr>
        </p:nvSpPr>
        <p:spPr>
          <a:ln/>
        </p:spPr>
        <p:txBody>
          <a:bodyPr/>
          <a:lstStyle>
            <a:lvl1pPr>
              <a:defRPr/>
            </a:lvl1pPr>
          </a:lstStyle>
          <a:p>
            <a:pPr>
              <a:defRPr/>
            </a:pPr>
            <a:fld id="{37A94090-C86E-41A0-9D71-DD294BC21011}"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r>
              <a:rPr lang="en-US"/>
              <a:t>- </a:t>
            </a:r>
            <a:fld id="{AE560B2F-60BB-4FCC-ACA4-83ECBBB3414A}" type="slidenum">
              <a:rPr lang="en-US"/>
              <a:pPr>
                <a:defRPr/>
              </a:pPr>
              <a:t>‹#›</a:t>
            </a:fld>
            <a:r>
              <a:rPr lang="en-US"/>
              <a:t> -</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r>
              <a:rPr lang="en-US"/>
              <a:t>- </a:t>
            </a:r>
            <a:fld id="{71E8817F-BDCA-4A28-AA7C-B35F1BB16115}" type="slidenum">
              <a:rPr lang="en-US"/>
              <a:pPr>
                <a:defRPr/>
              </a:pPr>
              <a:t>‹#›</a:t>
            </a:fld>
            <a:r>
              <a:rPr lang="en-US"/>
              <a:t> -</a:t>
            </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76200"/>
            <a:ext cx="22098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4770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r>
              <a:rPr lang="en-US"/>
              <a:t>- </a:t>
            </a:r>
            <a:fld id="{FD31C3CA-8B8D-4764-8AF7-4DBEF4CD9040}" type="slidenum">
              <a:rPr lang="en-US"/>
              <a:pPr>
                <a:defRPr/>
              </a:pPr>
              <a:t>‹#›</a:t>
            </a:fld>
            <a:r>
              <a:rPr lang="en-US"/>
              <a:t> -</a:t>
            </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1"/>
            <a:ext cx="8839200" cy="70961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914400"/>
            <a:ext cx="8839200" cy="5334000"/>
          </a:xfrm>
        </p:spPr>
        <p:txBody>
          <a:bodyPr/>
          <a:lstStyle/>
          <a:p>
            <a:pPr lvl="0"/>
            <a:endParaRPr lang="en-US" noProof="0" dirty="0" smtClean="0"/>
          </a:p>
        </p:txBody>
      </p:sp>
      <p:sp>
        <p:nvSpPr>
          <p:cNvPr id="4" name="Rectangle 4"/>
          <p:cNvSpPr>
            <a:spLocks noGrp="1" noChangeArrowheads="1"/>
          </p:cNvSpPr>
          <p:nvPr>
            <p:ph type="sldNum" sz="quarter" idx="10"/>
          </p:nvPr>
        </p:nvSpPr>
        <p:spPr>
          <a:ln/>
        </p:spPr>
        <p:txBody>
          <a:bodyPr/>
          <a:lstStyle>
            <a:lvl1pPr>
              <a:defRPr/>
            </a:lvl1pPr>
          </a:lstStyle>
          <a:p>
            <a:pPr>
              <a:defRPr/>
            </a:pPr>
            <a:r>
              <a:rPr lang="en-US"/>
              <a:t>- </a:t>
            </a:r>
            <a:fld id="{C98B843E-8452-44DD-A536-0D225A9C4909}" type="slidenum">
              <a:rPr lang="en-US"/>
              <a:pPr>
                <a:defRPr/>
              </a:pPr>
              <a:t>‹#›</a:t>
            </a:fld>
            <a:r>
              <a:rPr lang="en-US"/>
              <a:t> -</a:t>
            </a:r>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1"/>
            <a:ext cx="8839200" cy="709613"/>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52400" y="914400"/>
            <a:ext cx="8839200" cy="5334000"/>
          </a:xfrm>
        </p:spPr>
        <p:txBody>
          <a:bodyPr/>
          <a:lstStyle/>
          <a:p>
            <a:pPr lvl="0"/>
            <a:endParaRPr lang="en-US" noProof="0" dirty="0" smtClean="0"/>
          </a:p>
        </p:txBody>
      </p:sp>
      <p:sp>
        <p:nvSpPr>
          <p:cNvPr id="4" name="Rectangle 4"/>
          <p:cNvSpPr>
            <a:spLocks noGrp="1" noChangeArrowheads="1"/>
          </p:cNvSpPr>
          <p:nvPr>
            <p:ph type="sldNum" sz="quarter" idx="10"/>
          </p:nvPr>
        </p:nvSpPr>
        <p:spPr>
          <a:ln/>
        </p:spPr>
        <p:txBody>
          <a:bodyPr/>
          <a:lstStyle>
            <a:lvl1pPr>
              <a:defRPr/>
            </a:lvl1pPr>
          </a:lstStyle>
          <a:p>
            <a:pPr>
              <a:defRPr/>
            </a:pPr>
            <a:r>
              <a:rPr lang="en-US"/>
              <a:t>- </a:t>
            </a:r>
            <a:fld id="{8D725B40-FD44-4FA8-B2CE-38FC6CCB98D0}" type="slidenum">
              <a:rPr lang="en-US"/>
              <a:pPr>
                <a:defRPr/>
              </a:pPr>
              <a:t>‹#›</a:t>
            </a:fld>
            <a:r>
              <a:rPr lang="en-US"/>
              <a:t> -</a:t>
            </a:r>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1"/>
            <a:ext cx="8839200" cy="709613"/>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152400" y="9144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9144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sldNum" sz="quarter" idx="10"/>
          </p:nvPr>
        </p:nvSpPr>
        <p:spPr>
          <a:ln/>
        </p:spPr>
        <p:txBody>
          <a:bodyPr/>
          <a:lstStyle>
            <a:lvl1pPr>
              <a:defRPr/>
            </a:lvl1pPr>
          </a:lstStyle>
          <a:p>
            <a:pPr>
              <a:defRPr/>
            </a:pPr>
            <a:r>
              <a:rPr lang="en-US"/>
              <a:t>- </a:t>
            </a:r>
            <a:fld id="{FAB4F9A3-FAD0-48E7-8271-B9915BCBF27A}" type="slidenum">
              <a:rPr lang="en-US"/>
              <a:pPr>
                <a:defRPr/>
              </a:pPr>
              <a:t>‹#›</a:t>
            </a:fld>
            <a:r>
              <a:rPr lang="en-US"/>
              <a:t> -</a:t>
            </a:r>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1"/>
            <a:ext cx="8839200" cy="70961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144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9144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r>
              <a:rPr lang="en-US"/>
              <a:t>- </a:t>
            </a:r>
            <a:fld id="{89F77990-4EA0-4D3F-87B8-A296B297AA82}" type="slidenum">
              <a:rPr lang="en-US"/>
              <a:pPr>
                <a:defRPr/>
              </a:pPr>
              <a:t>‹#›</a:t>
            </a:fld>
            <a:r>
              <a:rPr lang="en-US"/>
              <a:t> -</a:t>
            </a:r>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1"/>
            <a:ext cx="8839200" cy="7096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9144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914400"/>
            <a:ext cx="43434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57600"/>
            <a:ext cx="43434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sldNum" sz="quarter" idx="10"/>
          </p:nvPr>
        </p:nvSpPr>
        <p:spPr>
          <a:ln/>
        </p:spPr>
        <p:txBody>
          <a:bodyPr/>
          <a:lstStyle>
            <a:lvl1pPr>
              <a:defRPr/>
            </a:lvl1pPr>
          </a:lstStyle>
          <a:p>
            <a:pPr>
              <a:defRPr/>
            </a:pPr>
            <a:r>
              <a:rPr lang="en-US"/>
              <a:t>- </a:t>
            </a:r>
            <a:fld id="{79597ECF-62EA-41C3-875F-372FEACEA47C}" type="slidenum">
              <a:rPr lang="en-US"/>
              <a:pPr>
                <a:defRPr/>
              </a:pPr>
              <a:t>‹#›</a:t>
            </a:fld>
            <a:r>
              <a:rPr lang="en-US"/>
              <a:t> -</a:t>
            </a:r>
          </a:p>
        </p:txBody>
      </p:sp>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 y="76200"/>
            <a:ext cx="8839200" cy="617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r>
              <a:rPr lang="en-US"/>
              <a:t>- </a:t>
            </a:r>
            <a:fld id="{65DE6788-E1C8-4753-BA30-AF0B83ECFA4F}" type="slidenum">
              <a:rPr lang="en-US"/>
              <a:pPr>
                <a:defRPr/>
              </a:pPr>
              <a:t>‹#›</a:t>
            </a:fld>
            <a:r>
              <a:rPr lang="en-US"/>
              <a:t> -</a:t>
            </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6"/>
          <p:cNvSpPr>
            <a:spLocks noGrp="1" noChangeArrowheads="1"/>
          </p:cNvSpPr>
          <p:nvPr>
            <p:ph type="sldNum" sz="quarter" idx="10"/>
          </p:nvPr>
        </p:nvSpPr>
        <p:spPr>
          <a:ln/>
        </p:spPr>
        <p:txBody>
          <a:bodyPr/>
          <a:lstStyle>
            <a:lvl1pPr>
              <a:defRPr/>
            </a:lvl1pPr>
          </a:lstStyle>
          <a:p>
            <a:pPr>
              <a:defRPr/>
            </a:pPr>
            <a:fld id="{DB2A0E84-26DA-48FB-9A98-DA880D8AF04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6075" y="1552576"/>
            <a:ext cx="4160839"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4" y="1552576"/>
            <a:ext cx="4162425"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6"/>
          <p:cNvSpPr>
            <a:spLocks noGrp="1" noChangeArrowheads="1"/>
          </p:cNvSpPr>
          <p:nvPr>
            <p:ph type="sldNum" sz="quarter" idx="10"/>
          </p:nvPr>
        </p:nvSpPr>
        <p:spPr>
          <a:ln/>
        </p:spPr>
        <p:txBody>
          <a:bodyPr/>
          <a:lstStyle>
            <a:lvl1pPr>
              <a:defRPr/>
            </a:lvl1pPr>
          </a:lstStyle>
          <a:p>
            <a:pPr>
              <a:defRPr/>
            </a:pPr>
            <a:fld id="{0E1233DB-4A1D-4FF3-AEED-8A83926C494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6"/>
          <p:cNvSpPr>
            <a:spLocks noGrp="1" noChangeArrowheads="1"/>
          </p:cNvSpPr>
          <p:nvPr>
            <p:ph type="sldNum" sz="quarter" idx="10"/>
          </p:nvPr>
        </p:nvSpPr>
        <p:spPr>
          <a:ln/>
        </p:spPr>
        <p:txBody>
          <a:bodyPr/>
          <a:lstStyle>
            <a:lvl1pPr>
              <a:defRPr/>
            </a:lvl1pPr>
          </a:lstStyle>
          <a:p>
            <a:pPr>
              <a:defRPr/>
            </a:pPr>
            <a:fld id="{E3084486-20BA-4ECB-90DB-A181C10D30E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6"/>
          <p:cNvSpPr>
            <a:spLocks noGrp="1" noChangeArrowheads="1"/>
          </p:cNvSpPr>
          <p:nvPr>
            <p:ph type="sldNum" sz="quarter" idx="10"/>
          </p:nvPr>
        </p:nvSpPr>
        <p:spPr>
          <a:ln/>
        </p:spPr>
        <p:txBody>
          <a:bodyPr/>
          <a:lstStyle>
            <a:lvl1pPr>
              <a:defRPr/>
            </a:lvl1pPr>
          </a:lstStyle>
          <a:p>
            <a:pPr>
              <a:defRPr/>
            </a:pPr>
            <a:fld id="{19FA84FA-ED26-408A-B992-25FD1316D8C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6"/>
          <p:cNvSpPr>
            <a:spLocks noGrp="1" noChangeArrowheads="1"/>
          </p:cNvSpPr>
          <p:nvPr>
            <p:ph type="sldNum" sz="quarter" idx="10"/>
          </p:nvPr>
        </p:nvSpPr>
        <p:spPr>
          <a:ln/>
        </p:spPr>
        <p:txBody>
          <a:bodyPr/>
          <a:lstStyle>
            <a:lvl1pPr>
              <a:defRPr/>
            </a:lvl1pPr>
          </a:lstStyle>
          <a:p>
            <a:pPr>
              <a:defRPr/>
            </a:pPr>
            <a:fld id="{70E80E63-00C7-4DA2-8CC6-87F793F5BE8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6"/>
          <p:cNvSpPr>
            <a:spLocks noGrp="1" noChangeArrowheads="1"/>
          </p:cNvSpPr>
          <p:nvPr>
            <p:ph type="sldNum" sz="quarter" idx="10"/>
          </p:nvPr>
        </p:nvSpPr>
        <p:spPr>
          <a:ln/>
        </p:spPr>
        <p:txBody>
          <a:bodyPr/>
          <a:lstStyle>
            <a:lvl1pPr>
              <a:defRPr/>
            </a:lvl1pPr>
          </a:lstStyle>
          <a:p>
            <a:pPr>
              <a:defRPr/>
            </a:pPr>
            <a:fld id="{D91C50E0-A719-43D9-9251-514B08D2D5A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6"/>
          <p:cNvSpPr>
            <a:spLocks noGrp="1" noChangeArrowheads="1"/>
          </p:cNvSpPr>
          <p:nvPr>
            <p:ph type="sldNum" sz="quarter" idx="10"/>
          </p:nvPr>
        </p:nvSpPr>
        <p:spPr>
          <a:ln/>
        </p:spPr>
        <p:txBody>
          <a:bodyPr/>
          <a:lstStyle>
            <a:lvl1pPr>
              <a:defRPr/>
            </a:lvl1pPr>
          </a:lstStyle>
          <a:p>
            <a:pPr>
              <a:defRPr/>
            </a:pPr>
            <a:fld id="{86DF837A-90E3-489C-AE35-94BC26E06F0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title"/>
          </p:nvPr>
        </p:nvSpPr>
        <p:spPr bwMode="gray">
          <a:xfrm>
            <a:off x="346075" y="639763"/>
            <a:ext cx="8477250" cy="730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smtClean="0"/>
              <a:t>Click to edit Master title style</a:t>
            </a:r>
          </a:p>
        </p:txBody>
      </p:sp>
      <p:sp>
        <p:nvSpPr>
          <p:cNvPr id="1027" name="Rectangle 85"/>
          <p:cNvSpPr>
            <a:spLocks noGrp="1" noChangeArrowheads="1"/>
          </p:cNvSpPr>
          <p:nvPr>
            <p:ph type="body" idx="1"/>
          </p:nvPr>
        </p:nvSpPr>
        <p:spPr bwMode="gray">
          <a:xfrm>
            <a:off x="346075" y="1552575"/>
            <a:ext cx="8475663" cy="4714875"/>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110" name="Rectangle 86"/>
          <p:cNvSpPr>
            <a:spLocks noGrp="1" noChangeArrowheads="1"/>
          </p:cNvSpPr>
          <p:nvPr>
            <p:ph type="sldNum" sz="quarter" idx="4"/>
          </p:nvPr>
        </p:nvSpPr>
        <p:spPr bwMode="gray">
          <a:xfrm>
            <a:off x="346075" y="6440488"/>
            <a:ext cx="346075" cy="274637"/>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900">
                <a:solidFill>
                  <a:schemeClr val="bg2"/>
                </a:solidFill>
                <a:ea typeface="+mn-ea"/>
              </a:defRPr>
            </a:lvl1pPr>
          </a:lstStyle>
          <a:p>
            <a:pPr>
              <a:defRPr/>
            </a:pPr>
            <a:fld id="{D6BC9FEC-E193-404C-9341-A74CBD59D8E0}" type="slidenum">
              <a:rPr lang="en-US"/>
              <a:pPr>
                <a:defRPr/>
              </a:pPr>
              <a:t>‹#›</a:t>
            </a:fld>
            <a:endParaRPr lang="en-US" dirty="0"/>
          </a:p>
        </p:txBody>
      </p:sp>
      <p:sp>
        <p:nvSpPr>
          <p:cNvPr id="1111" name="Line 87"/>
          <p:cNvSpPr>
            <a:spLocks noChangeShapeType="1"/>
          </p:cNvSpPr>
          <p:nvPr/>
        </p:nvSpPr>
        <p:spPr bwMode="gray">
          <a:xfrm>
            <a:off x="344488" y="1462088"/>
            <a:ext cx="8455025" cy="0"/>
          </a:xfrm>
          <a:prstGeom prst="line">
            <a:avLst/>
          </a:prstGeom>
          <a:noFill/>
          <a:ln w="12700">
            <a:solidFill>
              <a:schemeClr val="bg2"/>
            </a:solidFill>
            <a:round/>
            <a:headEnd/>
            <a:tailEnd/>
          </a:ln>
          <a:effectLst/>
        </p:spPr>
        <p:txBody>
          <a:bodyPr wrap="none" anchor="ctr"/>
          <a:lstStyle/>
          <a:p>
            <a:pPr algn="ctr">
              <a:defRPr/>
            </a:pPr>
            <a:endParaRPr lang="en-US" dirty="0">
              <a:ea typeface="+mn-ea"/>
            </a:endParaRPr>
          </a:p>
        </p:txBody>
      </p:sp>
      <p:pic>
        <p:nvPicPr>
          <p:cNvPr id="1030" name="Picture 89" descr="citi_2c-gry_pos_rgb"/>
          <p:cNvPicPr>
            <a:picLocks noChangeAspect="1" noChangeArrowheads="1"/>
          </p:cNvPicPr>
          <p:nvPr/>
        </p:nvPicPr>
        <p:blipFill>
          <a:blip r:embed="rId13" cstate="print"/>
          <a:srcRect/>
          <a:stretch>
            <a:fillRect/>
          </a:stretch>
        </p:blipFill>
        <p:spPr bwMode="gray">
          <a:xfrm>
            <a:off x="8297863" y="6303963"/>
            <a:ext cx="622300" cy="428625"/>
          </a:xfrm>
          <a:prstGeom prst="rect">
            <a:avLst/>
          </a:prstGeom>
          <a:noFill/>
          <a:ln w="9525">
            <a:noFill/>
            <a:miter lim="800000"/>
            <a:headEnd/>
            <a:tailEnd/>
          </a:ln>
        </p:spPr>
      </p:pic>
      <p:sp>
        <p:nvSpPr>
          <p:cNvPr id="1114" name="Line 90"/>
          <p:cNvSpPr>
            <a:spLocks noChangeShapeType="1"/>
          </p:cNvSpPr>
          <p:nvPr/>
        </p:nvSpPr>
        <p:spPr bwMode="gray">
          <a:xfrm>
            <a:off x="344488" y="547688"/>
            <a:ext cx="8455025" cy="0"/>
          </a:xfrm>
          <a:prstGeom prst="line">
            <a:avLst/>
          </a:prstGeom>
          <a:noFill/>
          <a:ln w="12700">
            <a:solidFill>
              <a:schemeClr val="bg2"/>
            </a:solidFill>
            <a:round/>
            <a:headEnd/>
            <a:tailEnd/>
          </a:ln>
          <a:effectLst/>
        </p:spPr>
        <p:txBody>
          <a:bodyPr wrap="none" anchor="ctr"/>
          <a:lstStyle/>
          <a:p>
            <a:pPr algn="ctr">
              <a:defRPr/>
            </a:pPr>
            <a:endParaRPr lang="en-US" dirty="0">
              <a:ea typeface="+mn-ea"/>
            </a:endParaRPr>
          </a:p>
        </p:txBody>
      </p:sp>
    </p:spTree>
  </p:cSld>
  <p:clrMap bg1="lt1" tx1="dk1" bg2="lt2" tx2="dk2" accent1="accent1" accent2="accent2" accent3="accent3" accent4="accent4" accent5="accent5" accent6="accent6" hlink="hlink" folHlink="folHlink"/>
  <p:sldLayoutIdLst>
    <p:sldLayoutId id="2147483681" r:id="rId1"/>
    <p:sldLayoutId id="2147483664" r:id="rId2"/>
    <p:sldLayoutId id="2147483663" r:id="rId3"/>
    <p:sldLayoutId id="2147483662" r:id="rId4"/>
    <p:sldLayoutId id="2147483661" r:id="rId5"/>
    <p:sldLayoutId id="2147483660" r:id="rId6"/>
    <p:sldLayoutId id="2147483659" r:id="rId7"/>
    <p:sldLayoutId id="2147483658" r:id="rId8"/>
    <p:sldLayoutId id="2147483657" r:id="rId9"/>
    <p:sldLayoutId id="2147483656" r:id="rId10"/>
    <p:sldLayoutId id="2147483655" r:id="rId11"/>
  </p:sldLayoutIdLst>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defRPr>
      </a:lvl2pPr>
      <a:lvl3pPr algn="l" rtl="0" eaLnBrk="0" fontAlgn="base" hangingPunct="0">
        <a:spcBef>
          <a:spcPct val="0"/>
        </a:spcBef>
        <a:spcAft>
          <a:spcPct val="0"/>
        </a:spcAft>
        <a:defRPr sz="2400">
          <a:solidFill>
            <a:schemeClr val="tx1"/>
          </a:solidFill>
          <a:latin typeface="Arial" charset="0"/>
        </a:defRPr>
      </a:lvl3pPr>
      <a:lvl4pPr algn="l" rtl="0" eaLnBrk="0" fontAlgn="base" hangingPunct="0">
        <a:spcBef>
          <a:spcPct val="0"/>
        </a:spcBef>
        <a:spcAft>
          <a:spcPct val="0"/>
        </a:spcAft>
        <a:defRPr sz="2400">
          <a:solidFill>
            <a:schemeClr val="tx1"/>
          </a:solidFill>
          <a:latin typeface="Arial" charset="0"/>
        </a:defRPr>
      </a:lvl4pPr>
      <a:lvl5pPr algn="l" rtl="0" eaLnBrk="0" fontAlgn="base" hangingPunct="0">
        <a:spcBef>
          <a:spcPct val="0"/>
        </a:spcBef>
        <a:spcAft>
          <a:spcPct val="0"/>
        </a:spcAft>
        <a:defRPr sz="2400">
          <a:solidFill>
            <a:schemeClr val="tx1"/>
          </a:solidFill>
          <a:latin typeface="Arial" charset="0"/>
        </a:defRPr>
      </a:lvl5pPr>
      <a:lvl6pPr marL="457200" algn="l" rtl="0" fontAlgn="base">
        <a:spcBef>
          <a:spcPct val="0"/>
        </a:spcBef>
        <a:spcAft>
          <a:spcPct val="0"/>
        </a:spcAft>
        <a:defRPr sz="2400">
          <a:solidFill>
            <a:schemeClr val="tx1"/>
          </a:solidFill>
          <a:latin typeface="Arial" charset="0"/>
        </a:defRPr>
      </a:lvl6pPr>
      <a:lvl7pPr marL="914400" algn="l" rtl="0" fontAlgn="base">
        <a:spcBef>
          <a:spcPct val="0"/>
        </a:spcBef>
        <a:spcAft>
          <a:spcPct val="0"/>
        </a:spcAft>
        <a:defRPr sz="2400">
          <a:solidFill>
            <a:schemeClr val="tx1"/>
          </a:solidFill>
          <a:latin typeface="Arial" charset="0"/>
        </a:defRPr>
      </a:lvl7pPr>
      <a:lvl8pPr marL="1371600" algn="l" rtl="0" fontAlgn="base">
        <a:spcBef>
          <a:spcPct val="0"/>
        </a:spcBef>
        <a:spcAft>
          <a:spcPct val="0"/>
        </a:spcAft>
        <a:defRPr sz="2400">
          <a:solidFill>
            <a:schemeClr val="tx1"/>
          </a:solidFill>
          <a:latin typeface="Arial" charset="0"/>
        </a:defRPr>
      </a:lvl8pPr>
      <a:lvl9pPr marL="1828800" algn="l" rtl="0" fontAlgn="base">
        <a:spcBef>
          <a:spcPct val="0"/>
        </a:spcBef>
        <a:spcAft>
          <a:spcPct val="0"/>
        </a:spcAft>
        <a:defRPr sz="2400">
          <a:solidFill>
            <a:schemeClr val="tx1"/>
          </a:solidFill>
          <a:latin typeface="Arial" charset="0"/>
        </a:defRPr>
      </a:lvl9pPr>
    </p:titleStyle>
    <p:bodyStyle>
      <a:lvl1pPr marL="288925" indent="-288925" algn="l" rtl="0" eaLnBrk="0" fontAlgn="base" hangingPunct="0">
        <a:lnSpc>
          <a:spcPct val="95000"/>
        </a:lnSpc>
        <a:spcBef>
          <a:spcPct val="75000"/>
        </a:spcBef>
        <a:spcAft>
          <a:spcPct val="20000"/>
        </a:spcAft>
        <a:buChar char="•"/>
        <a:defRPr sz="2000">
          <a:solidFill>
            <a:schemeClr val="bg2"/>
          </a:solidFill>
          <a:latin typeface="+mn-lt"/>
          <a:ea typeface="+mn-ea"/>
          <a:cs typeface="+mn-cs"/>
        </a:defRPr>
      </a:lvl1pPr>
      <a:lvl2pPr marL="633413" indent="-230188" algn="l" rtl="0" eaLnBrk="0" fontAlgn="base" hangingPunct="0">
        <a:lnSpc>
          <a:spcPct val="95000"/>
        </a:lnSpc>
        <a:spcBef>
          <a:spcPct val="20000"/>
        </a:spcBef>
        <a:spcAft>
          <a:spcPct val="20000"/>
        </a:spcAft>
        <a:buFont typeface="Arial" charset="0"/>
        <a:buChar char="–"/>
        <a:defRPr sz="2000">
          <a:solidFill>
            <a:schemeClr val="bg2"/>
          </a:solidFill>
          <a:latin typeface="+mn-lt"/>
        </a:defRPr>
      </a:lvl2pPr>
      <a:lvl3pPr marL="974725" indent="-227013" algn="l" rtl="0" eaLnBrk="0" fontAlgn="base" hangingPunct="0">
        <a:lnSpc>
          <a:spcPct val="95000"/>
        </a:lnSpc>
        <a:spcBef>
          <a:spcPct val="20000"/>
        </a:spcBef>
        <a:spcAft>
          <a:spcPct val="20000"/>
        </a:spcAft>
        <a:buFont typeface="Arial" charset="0"/>
        <a:buChar char="•"/>
        <a:defRPr sz="2400">
          <a:solidFill>
            <a:schemeClr val="bg2"/>
          </a:solidFill>
          <a:latin typeface="+mn-lt"/>
        </a:defRPr>
      </a:lvl3pPr>
      <a:lvl4pPr marL="1312863" indent="-223838" algn="l" rtl="0" eaLnBrk="0" fontAlgn="base" hangingPunct="0">
        <a:lnSpc>
          <a:spcPct val="95000"/>
        </a:lnSpc>
        <a:spcBef>
          <a:spcPct val="20000"/>
        </a:spcBef>
        <a:spcAft>
          <a:spcPct val="20000"/>
        </a:spcAft>
        <a:buFont typeface="Arial" charset="0"/>
        <a:buChar char="–"/>
        <a:defRPr sz="1600">
          <a:solidFill>
            <a:schemeClr val="bg2"/>
          </a:solidFill>
          <a:latin typeface="+mn-lt"/>
        </a:defRPr>
      </a:lvl4pPr>
      <a:lvl5pPr marL="1651000" indent="-223838" algn="l" rtl="0" eaLnBrk="0" fontAlgn="base" hangingPunct="0">
        <a:lnSpc>
          <a:spcPct val="95000"/>
        </a:lnSpc>
        <a:spcBef>
          <a:spcPct val="20000"/>
        </a:spcBef>
        <a:spcAft>
          <a:spcPct val="20000"/>
        </a:spcAft>
        <a:buFont typeface="Arial" charset="0"/>
        <a:buChar char="•"/>
        <a:defRPr sz="1600">
          <a:solidFill>
            <a:schemeClr val="bg2"/>
          </a:solidFill>
          <a:latin typeface="+mn-lt"/>
        </a:defRPr>
      </a:lvl5pPr>
      <a:lvl6pPr marL="2108200" indent="-223838" algn="l" rtl="0" fontAlgn="base">
        <a:lnSpc>
          <a:spcPct val="95000"/>
        </a:lnSpc>
        <a:spcBef>
          <a:spcPct val="20000"/>
        </a:spcBef>
        <a:spcAft>
          <a:spcPct val="20000"/>
        </a:spcAft>
        <a:buFont typeface="Arial" charset="0"/>
        <a:buChar char="•"/>
        <a:defRPr sz="1600">
          <a:solidFill>
            <a:schemeClr val="bg2"/>
          </a:solidFill>
          <a:latin typeface="+mn-lt"/>
        </a:defRPr>
      </a:lvl6pPr>
      <a:lvl7pPr marL="2565400" indent="-223838" algn="l" rtl="0" fontAlgn="base">
        <a:lnSpc>
          <a:spcPct val="95000"/>
        </a:lnSpc>
        <a:spcBef>
          <a:spcPct val="20000"/>
        </a:spcBef>
        <a:spcAft>
          <a:spcPct val="20000"/>
        </a:spcAft>
        <a:buFont typeface="Arial" charset="0"/>
        <a:buChar char="•"/>
        <a:defRPr sz="1600">
          <a:solidFill>
            <a:schemeClr val="bg2"/>
          </a:solidFill>
          <a:latin typeface="+mn-lt"/>
        </a:defRPr>
      </a:lvl7pPr>
      <a:lvl8pPr marL="3022600" indent="-223838" algn="l" rtl="0" fontAlgn="base">
        <a:lnSpc>
          <a:spcPct val="95000"/>
        </a:lnSpc>
        <a:spcBef>
          <a:spcPct val="20000"/>
        </a:spcBef>
        <a:spcAft>
          <a:spcPct val="20000"/>
        </a:spcAft>
        <a:buFont typeface="Arial" charset="0"/>
        <a:buChar char="•"/>
        <a:defRPr sz="1600">
          <a:solidFill>
            <a:schemeClr val="bg2"/>
          </a:solidFill>
          <a:latin typeface="+mn-lt"/>
        </a:defRPr>
      </a:lvl8pPr>
      <a:lvl9pPr marL="3479800" indent="-223838" algn="l" rtl="0" fontAlgn="base">
        <a:lnSpc>
          <a:spcPct val="95000"/>
        </a:lnSpc>
        <a:spcBef>
          <a:spcPct val="20000"/>
        </a:spcBef>
        <a:spcAft>
          <a:spcPct val="20000"/>
        </a:spcAft>
        <a:buFont typeface="Arial" charset="0"/>
        <a:buChar char="•"/>
        <a:defRPr sz="16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pic>
        <p:nvPicPr>
          <p:cNvPr id="13314" name="Picture 6"/>
          <p:cNvPicPr>
            <a:picLocks noChangeAspect="1" noChangeArrowheads="1"/>
          </p:cNvPicPr>
          <p:nvPr/>
        </p:nvPicPr>
        <p:blipFill>
          <a:blip r:embed="rId19" cstate="print"/>
          <a:srcRect/>
          <a:stretch>
            <a:fillRect/>
          </a:stretch>
        </p:blipFill>
        <p:spPr bwMode="auto">
          <a:xfrm>
            <a:off x="8432800" y="49213"/>
            <a:ext cx="593725" cy="403225"/>
          </a:xfrm>
          <a:prstGeom prst="rect">
            <a:avLst/>
          </a:prstGeom>
          <a:noFill/>
          <a:ln w="9525" algn="ctr">
            <a:noFill/>
            <a:miter lim="800000"/>
            <a:headEnd/>
            <a:tailEnd/>
          </a:ln>
        </p:spPr>
      </p:pic>
      <p:sp>
        <p:nvSpPr>
          <p:cNvPr id="13315" name="Rectangle 2"/>
          <p:cNvSpPr>
            <a:spLocks noGrp="1" noChangeArrowheads="1"/>
          </p:cNvSpPr>
          <p:nvPr>
            <p:ph type="title"/>
          </p:nvPr>
        </p:nvSpPr>
        <p:spPr bwMode="auto">
          <a:xfrm>
            <a:off x="152400" y="76200"/>
            <a:ext cx="8839200" cy="33813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ltLang="zh-CN" smtClean="0"/>
              <a:t>Click to edit Master title style</a:t>
            </a:r>
          </a:p>
        </p:txBody>
      </p:sp>
      <p:sp>
        <p:nvSpPr>
          <p:cNvPr id="13316" name="Rectangle 3"/>
          <p:cNvSpPr>
            <a:spLocks noGrp="1" noChangeArrowheads="1"/>
          </p:cNvSpPr>
          <p:nvPr>
            <p:ph type="body" idx="1"/>
          </p:nvPr>
        </p:nvSpPr>
        <p:spPr bwMode="auto">
          <a:xfrm>
            <a:off x="152400" y="914400"/>
            <a:ext cx="8839200" cy="5334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28388" name="Rectangle 4"/>
          <p:cNvSpPr>
            <a:spLocks noGrp="1" noChangeArrowheads="1"/>
          </p:cNvSpPr>
          <p:nvPr>
            <p:ph type="sldNum" sz="quarter" idx="4"/>
          </p:nvPr>
        </p:nvSpPr>
        <p:spPr bwMode="auto">
          <a:xfrm>
            <a:off x="3619500" y="6477000"/>
            <a:ext cx="1905000" cy="246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dirty="0">
                <a:latin typeface="Tahoma" pitchFamily="34" charset="0"/>
                <a:ea typeface="+mn-ea"/>
              </a:defRPr>
            </a:lvl1pPr>
          </a:lstStyle>
          <a:p>
            <a:pPr>
              <a:defRPr/>
            </a:pPr>
            <a:r>
              <a:rPr lang="en-US"/>
              <a:t>- </a:t>
            </a:r>
            <a:fld id="{2662D70A-2327-4412-9F2D-6039EF41A57F}" type="slidenum">
              <a:rPr lang="en-US"/>
              <a:pPr>
                <a:defRPr/>
              </a:pPr>
              <a:t>‹#›</a:t>
            </a:fld>
            <a:r>
              <a:rPr lang="en-US"/>
              <a:t> -</a:t>
            </a:r>
          </a:p>
        </p:txBody>
      </p:sp>
      <p:sp>
        <p:nvSpPr>
          <p:cNvPr id="528389" name="Line 5"/>
          <p:cNvSpPr>
            <a:spLocks noChangeShapeType="1"/>
          </p:cNvSpPr>
          <p:nvPr/>
        </p:nvSpPr>
        <p:spPr bwMode="auto">
          <a:xfrm>
            <a:off x="-14288" y="463550"/>
            <a:ext cx="9158288" cy="0"/>
          </a:xfrm>
          <a:prstGeom prst="line">
            <a:avLst/>
          </a:prstGeom>
          <a:noFill/>
          <a:ln w="19050">
            <a:solidFill>
              <a:srgbClr val="CC0000"/>
            </a:solidFill>
            <a:round/>
            <a:headEnd type="none" w="lg" len="med"/>
            <a:tailEnd type="none" w="lg" len="med"/>
          </a:ln>
          <a:effectLst/>
        </p:spPr>
        <p:txBody>
          <a:bodyPr/>
          <a:lstStyle/>
          <a:p>
            <a:pPr algn="ctr">
              <a:defRPr/>
            </a:pPr>
            <a:endParaRPr lang="en-US" dirty="0">
              <a:ea typeface="+mn-ea"/>
            </a:endParaRPr>
          </a:p>
        </p:txBody>
      </p:sp>
    </p:spTree>
  </p:cSld>
  <p:clrMap bg1="lt1" tx1="dk1" bg2="lt2" tx2="dk2" accent1="accent1" accent2="accent2" accent3="accent3" accent4="accent4" accent5="accent5" accent6="accent6" hlink="hlink" folHlink="folHlink"/>
  <p:sldLayoutIdLst>
    <p:sldLayoutId id="2147483682" r:id="rId1"/>
    <p:sldLayoutId id="2147483680" r:id="rId2"/>
    <p:sldLayoutId id="2147483679" r:id="rId3"/>
    <p:sldLayoutId id="2147483678" r:id="rId4"/>
    <p:sldLayoutId id="2147483677" r:id="rId5"/>
    <p:sldLayoutId id="2147483676" r:id="rId6"/>
    <p:sldLayoutId id="2147483675" r:id="rId7"/>
    <p:sldLayoutId id="2147483674" r:id="rId8"/>
    <p:sldLayoutId id="2147483673" r:id="rId9"/>
    <p:sldLayoutId id="2147483672" r:id="rId10"/>
    <p:sldLayoutId id="2147483671" r:id="rId11"/>
    <p:sldLayoutId id="2147483670" r:id="rId12"/>
    <p:sldLayoutId id="2147483669" r:id="rId13"/>
    <p:sldLayoutId id="2147483668" r:id="rId14"/>
    <p:sldLayoutId id="2147483667" r:id="rId15"/>
    <p:sldLayoutId id="2147483666" r:id="rId16"/>
    <p:sldLayoutId id="2147483665" r:id="rId17"/>
  </p:sldLayoutIdLst>
  <p:transition>
    <p:zoom/>
  </p:transition>
  <p:timing>
    <p:tnLst>
      <p:par>
        <p:cTn id="1" dur="indefinite" restart="never" nodeType="tmRoot"/>
      </p:par>
    </p:tnLst>
  </p:timing>
  <p:hf hdr="0" ftr="0" dt="0"/>
  <p:txStyles>
    <p:titleStyle>
      <a:lvl1pPr algn="l" rtl="0" eaLnBrk="0" fontAlgn="base" hangingPunct="0">
        <a:spcBef>
          <a:spcPct val="10000"/>
        </a:spcBef>
        <a:spcAft>
          <a:spcPct val="0"/>
        </a:spcAft>
        <a:defRPr kumimoji="1" sz="2400" b="1">
          <a:solidFill>
            <a:schemeClr val="tx1"/>
          </a:solidFill>
          <a:latin typeface="+mj-lt"/>
          <a:ea typeface="+mj-ea"/>
          <a:cs typeface="+mj-cs"/>
        </a:defRPr>
      </a:lvl1pPr>
      <a:lvl2pPr algn="l" rtl="0" eaLnBrk="0" fontAlgn="base" hangingPunct="0">
        <a:spcBef>
          <a:spcPct val="10000"/>
        </a:spcBef>
        <a:spcAft>
          <a:spcPct val="0"/>
        </a:spcAft>
        <a:defRPr kumimoji="1" sz="2400" b="1">
          <a:solidFill>
            <a:schemeClr val="tx1"/>
          </a:solidFill>
          <a:latin typeface="Arial" charset="0"/>
        </a:defRPr>
      </a:lvl2pPr>
      <a:lvl3pPr algn="l" rtl="0" eaLnBrk="0" fontAlgn="base" hangingPunct="0">
        <a:spcBef>
          <a:spcPct val="10000"/>
        </a:spcBef>
        <a:spcAft>
          <a:spcPct val="0"/>
        </a:spcAft>
        <a:defRPr kumimoji="1" sz="2400" b="1">
          <a:solidFill>
            <a:schemeClr val="tx1"/>
          </a:solidFill>
          <a:latin typeface="Arial" charset="0"/>
        </a:defRPr>
      </a:lvl3pPr>
      <a:lvl4pPr algn="l" rtl="0" eaLnBrk="0" fontAlgn="base" hangingPunct="0">
        <a:spcBef>
          <a:spcPct val="10000"/>
        </a:spcBef>
        <a:spcAft>
          <a:spcPct val="0"/>
        </a:spcAft>
        <a:defRPr kumimoji="1" sz="2400" b="1">
          <a:solidFill>
            <a:schemeClr val="tx1"/>
          </a:solidFill>
          <a:latin typeface="Arial" charset="0"/>
        </a:defRPr>
      </a:lvl4pPr>
      <a:lvl5pPr algn="l" rtl="0" eaLnBrk="0" fontAlgn="base" hangingPunct="0">
        <a:spcBef>
          <a:spcPct val="10000"/>
        </a:spcBef>
        <a:spcAft>
          <a:spcPct val="0"/>
        </a:spcAft>
        <a:defRPr kumimoji="1" sz="2400" b="1">
          <a:solidFill>
            <a:schemeClr val="tx1"/>
          </a:solidFill>
          <a:latin typeface="Arial" charset="0"/>
        </a:defRPr>
      </a:lvl5pPr>
      <a:lvl6pPr marL="457200" algn="l" rtl="0" eaLnBrk="0" fontAlgn="base" hangingPunct="0">
        <a:spcBef>
          <a:spcPct val="10000"/>
        </a:spcBef>
        <a:spcAft>
          <a:spcPct val="0"/>
        </a:spcAft>
        <a:defRPr kumimoji="1" sz="2400" b="1">
          <a:solidFill>
            <a:schemeClr val="tx1"/>
          </a:solidFill>
          <a:latin typeface="Arial" charset="0"/>
        </a:defRPr>
      </a:lvl6pPr>
      <a:lvl7pPr marL="914400" algn="l" rtl="0" eaLnBrk="0" fontAlgn="base" hangingPunct="0">
        <a:spcBef>
          <a:spcPct val="10000"/>
        </a:spcBef>
        <a:spcAft>
          <a:spcPct val="0"/>
        </a:spcAft>
        <a:defRPr kumimoji="1" sz="2400" b="1">
          <a:solidFill>
            <a:schemeClr val="tx1"/>
          </a:solidFill>
          <a:latin typeface="Arial" charset="0"/>
        </a:defRPr>
      </a:lvl7pPr>
      <a:lvl8pPr marL="1371600" algn="l" rtl="0" eaLnBrk="0" fontAlgn="base" hangingPunct="0">
        <a:spcBef>
          <a:spcPct val="10000"/>
        </a:spcBef>
        <a:spcAft>
          <a:spcPct val="0"/>
        </a:spcAft>
        <a:defRPr kumimoji="1" sz="2400" b="1">
          <a:solidFill>
            <a:schemeClr val="tx1"/>
          </a:solidFill>
          <a:latin typeface="Arial" charset="0"/>
        </a:defRPr>
      </a:lvl8pPr>
      <a:lvl9pPr marL="1828800" algn="l" rtl="0" eaLnBrk="0" fontAlgn="base" hangingPunct="0">
        <a:spcBef>
          <a:spcPct val="10000"/>
        </a:spcBef>
        <a:spcAft>
          <a:spcPct val="0"/>
        </a:spcAft>
        <a:defRPr kumimoji="1" sz="2400" b="1">
          <a:solidFill>
            <a:schemeClr val="tx1"/>
          </a:solidFill>
          <a:latin typeface="Arial" charset="0"/>
        </a:defRPr>
      </a:lvl9pPr>
    </p:titleStyle>
    <p:bodyStyle>
      <a:lvl1pPr marL="339725" indent="-339725" algn="l" defTabSz="965200" rtl="0" eaLnBrk="0" fontAlgn="base" hangingPunct="0">
        <a:spcBef>
          <a:spcPct val="30000"/>
        </a:spcBef>
        <a:spcAft>
          <a:spcPct val="0"/>
        </a:spcAft>
        <a:buClr>
          <a:srgbClr val="CC0000"/>
        </a:buClr>
        <a:buFont typeface="Webdings" pitchFamily="18" charset="2"/>
        <a:buChar char="4"/>
        <a:defRPr kumimoji="1" sz="2000" b="1">
          <a:solidFill>
            <a:schemeClr val="tx1"/>
          </a:solidFill>
          <a:latin typeface="+mn-lt"/>
          <a:ea typeface="+mn-ea"/>
          <a:cs typeface="+mn-cs"/>
        </a:defRPr>
      </a:lvl1pPr>
      <a:lvl2pPr marL="676275" indent="-323850" algn="l" defTabSz="965200" rtl="0" eaLnBrk="0" fontAlgn="base" hangingPunct="0">
        <a:spcBef>
          <a:spcPct val="30000"/>
        </a:spcBef>
        <a:spcAft>
          <a:spcPct val="0"/>
        </a:spcAft>
        <a:buClr>
          <a:srgbClr val="CC0000"/>
        </a:buClr>
        <a:buFont typeface="Wingdings" pitchFamily="2" charset="2"/>
        <a:buChar char="§"/>
        <a:defRPr kumimoji="1" sz="2000">
          <a:solidFill>
            <a:schemeClr val="tx1"/>
          </a:solidFill>
          <a:latin typeface="+mn-lt"/>
        </a:defRPr>
      </a:lvl2pPr>
      <a:lvl3pPr marL="1014413" indent="-325438" algn="l" defTabSz="965200" rtl="0" eaLnBrk="0" fontAlgn="base" hangingPunct="0">
        <a:spcBef>
          <a:spcPct val="30000"/>
        </a:spcBef>
        <a:spcAft>
          <a:spcPct val="0"/>
        </a:spcAft>
        <a:buClr>
          <a:srgbClr val="CC0000"/>
        </a:buClr>
        <a:buChar char="–"/>
        <a:defRPr kumimoji="1" sz="2000">
          <a:solidFill>
            <a:schemeClr val="tx1"/>
          </a:solidFill>
          <a:latin typeface="+mn-lt"/>
        </a:defRPr>
      </a:lvl3pPr>
      <a:lvl4pPr marL="1323975" indent="-266700" algn="l" defTabSz="965200" rtl="0" eaLnBrk="0" fontAlgn="base" hangingPunct="0">
        <a:spcBef>
          <a:spcPct val="30000"/>
        </a:spcBef>
        <a:spcAft>
          <a:spcPct val="0"/>
        </a:spcAft>
        <a:buClr>
          <a:srgbClr val="CC0000"/>
        </a:buClr>
        <a:buFont typeface="Symbol" pitchFamily="18" charset="2"/>
        <a:buChar char="·"/>
        <a:defRPr kumimoji="1" sz="2000">
          <a:solidFill>
            <a:schemeClr val="tx1"/>
          </a:solidFill>
          <a:latin typeface="+mn-lt"/>
        </a:defRPr>
      </a:lvl4pPr>
      <a:lvl5pPr marL="1647825" indent="-317500" algn="l" defTabSz="965200" rtl="0" eaLnBrk="0" fontAlgn="base" hangingPunct="0">
        <a:spcBef>
          <a:spcPct val="30000"/>
        </a:spcBef>
        <a:spcAft>
          <a:spcPct val="0"/>
        </a:spcAft>
        <a:buClr>
          <a:srgbClr val="CC0000"/>
        </a:buClr>
        <a:buChar char="–"/>
        <a:defRPr kumimoji="1" sz="2000">
          <a:solidFill>
            <a:schemeClr val="tx1"/>
          </a:solidFill>
          <a:latin typeface="+mn-lt"/>
        </a:defRPr>
      </a:lvl5pPr>
      <a:lvl6pPr marL="2105025" indent="-317500" algn="l" defTabSz="965200" rtl="0" eaLnBrk="0" fontAlgn="base" hangingPunct="0">
        <a:spcBef>
          <a:spcPct val="30000"/>
        </a:spcBef>
        <a:spcAft>
          <a:spcPct val="0"/>
        </a:spcAft>
        <a:buClr>
          <a:srgbClr val="CC0000"/>
        </a:buClr>
        <a:buChar char="–"/>
        <a:defRPr kumimoji="1" sz="2000">
          <a:solidFill>
            <a:schemeClr val="tx1"/>
          </a:solidFill>
          <a:latin typeface="+mn-lt"/>
        </a:defRPr>
      </a:lvl6pPr>
      <a:lvl7pPr marL="2562225" indent="-317500" algn="l" defTabSz="965200" rtl="0" eaLnBrk="0" fontAlgn="base" hangingPunct="0">
        <a:spcBef>
          <a:spcPct val="30000"/>
        </a:spcBef>
        <a:spcAft>
          <a:spcPct val="0"/>
        </a:spcAft>
        <a:buClr>
          <a:srgbClr val="CC0000"/>
        </a:buClr>
        <a:buChar char="–"/>
        <a:defRPr kumimoji="1" sz="2000">
          <a:solidFill>
            <a:schemeClr val="tx1"/>
          </a:solidFill>
          <a:latin typeface="+mn-lt"/>
        </a:defRPr>
      </a:lvl7pPr>
      <a:lvl8pPr marL="3019425" indent="-317500" algn="l" defTabSz="965200" rtl="0" eaLnBrk="0" fontAlgn="base" hangingPunct="0">
        <a:spcBef>
          <a:spcPct val="30000"/>
        </a:spcBef>
        <a:spcAft>
          <a:spcPct val="0"/>
        </a:spcAft>
        <a:buClr>
          <a:srgbClr val="CC0000"/>
        </a:buClr>
        <a:buChar char="–"/>
        <a:defRPr kumimoji="1" sz="2000">
          <a:solidFill>
            <a:schemeClr val="tx1"/>
          </a:solidFill>
          <a:latin typeface="+mn-lt"/>
        </a:defRPr>
      </a:lvl8pPr>
      <a:lvl9pPr marL="3476625" indent="-317500" algn="l" defTabSz="965200" rtl="0" eaLnBrk="0" fontAlgn="base" hangingPunct="0">
        <a:spcBef>
          <a:spcPct val="30000"/>
        </a:spcBef>
        <a:spcAft>
          <a:spcPct val="0"/>
        </a:spcAft>
        <a:buClr>
          <a:srgbClr val="CC0000"/>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idx="4294967295"/>
          </p:nvPr>
        </p:nvSpPr>
        <p:spPr>
          <a:xfrm>
            <a:off x="225425" y="5178425"/>
            <a:ext cx="6689725" cy="541338"/>
          </a:xfrm>
        </p:spPr>
        <p:txBody>
          <a:bodyPr/>
          <a:lstStyle/>
          <a:p>
            <a:pPr>
              <a:defRPr/>
            </a:pPr>
            <a:r>
              <a:rPr lang="en-US" dirty="0" smtClean="0">
                <a:solidFill>
                  <a:schemeClr val="bg2">
                    <a:lumMod val="75000"/>
                  </a:schemeClr>
                </a:solidFill>
                <a:cs typeface="Arial" pitchFamily="34" charset="0"/>
              </a:rPr>
              <a:t>2011 ICG Intern Training </a:t>
            </a:r>
            <a:br>
              <a:rPr lang="en-US" dirty="0" smtClean="0">
                <a:solidFill>
                  <a:schemeClr val="bg2">
                    <a:lumMod val="75000"/>
                  </a:schemeClr>
                </a:solidFill>
                <a:cs typeface="Arial" pitchFamily="34" charset="0"/>
              </a:rPr>
            </a:br>
            <a:r>
              <a:rPr lang="en-US" dirty="0" smtClean="0">
                <a:solidFill>
                  <a:schemeClr val="bg2">
                    <a:lumMod val="75000"/>
                  </a:schemeClr>
                </a:solidFill>
                <a:cs typeface="Arial" pitchFamily="34" charset="0"/>
              </a:rPr>
              <a:t>Oracle </a:t>
            </a:r>
            <a:r>
              <a:rPr lang="en-US" smtClean="0">
                <a:solidFill>
                  <a:schemeClr val="bg2">
                    <a:lumMod val="75000"/>
                  </a:schemeClr>
                </a:solidFill>
                <a:cs typeface="Arial" pitchFamily="34" charset="0"/>
              </a:rPr>
              <a:t>SQL Introduction II</a:t>
            </a:r>
            <a:endParaRPr lang="en-US" dirty="0" smtClean="0">
              <a:solidFill>
                <a:schemeClr val="bg2">
                  <a:lumMod val="75000"/>
                </a:schemeClr>
              </a:solidFill>
              <a:cs typeface="Arial" pitchFamily="34" charset="0"/>
            </a:endParaRPr>
          </a:p>
        </p:txBody>
      </p:sp>
      <p:sp>
        <p:nvSpPr>
          <p:cNvPr id="6147" name="Rectangle 3"/>
          <p:cNvSpPr>
            <a:spLocks noChangeArrowheads="1"/>
          </p:cNvSpPr>
          <p:nvPr/>
        </p:nvSpPr>
        <p:spPr bwMode="auto">
          <a:xfrm>
            <a:off x="228600" y="5857875"/>
            <a:ext cx="3287713" cy="446088"/>
          </a:xfrm>
          <a:prstGeom prst="rect">
            <a:avLst/>
          </a:prstGeom>
          <a:noFill/>
          <a:ln w="9525" algn="ctr">
            <a:noFill/>
            <a:miter lim="800000"/>
            <a:headEnd/>
            <a:tailEnd/>
          </a:ln>
        </p:spPr>
        <p:txBody>
          <a:bodyPr lIns="0" tIns="0" rIns="0" bIns="0" anchor="b">
            <a:spAutoFit/>
          </a:bodyPr>
          <a:lstStyle/>
          <a:p>
            <a:pPr eaLnBrk="0" hangingPunct="0">
              <a:spcBef>
                <a:spcPct val="10000"/>
              </a:spcBef>
            </a:pPr>
            <a:r>
              <a:rPr kumimoji="1" lang="en-US" altLang="zh-CN" sz="1600" b="1">
                <a:solidFill>
                  <a:srgbClr val="7F7F7F"/>
                </a:solidFill>
                <a:cs typeface="Arial" charset="0"/>
              </a:rPr>
              <a:t>hin.liu@citigroup.com</a:t>
            </a:r>
          </a:p>
          <a:p>
            <a:pPr eaLnBrk="0" hangingPunct="0">
              <a:spcBef>
                <a:spcPct val="10000"/>
              </a:spcBef>
            </a:pPr>
            <a:r>
              <a:rPr kumimoji="1" lang="en-US" altLang="zh-CN" sz="1200" b="1">
                <a:solidFill>
                  <a:srgbClr val="7F7F7F"/>
                </a:solidFill>
                <a:cs typeface="Arial" charset="0"/>
              </a:rPr>
              <a:t>Liu Bin Aug 5</a:t>
            </a:r>
            <a:r>
              <a:rPr kumimoji="1" lang="en-US" altLang="zh-CN" sz="1200" b="1" baseline="30000">
                <a:solidFill>
                  <a:srgbClr val="7F7F7F"/>
                </a:solidFill>
                <a:cs typeface="Arial" charset="0"/>
              </a:rPr>
              <a:t>th</a:t>
            </a:r>
            <a:r>
              <a:rPr kumimoji="1" lang="en-US" altLang="zh-CN" sz="1200" b="1">
                <a:solidFill>
                  <a:srgbClr val="7F7F7F"/>
                </a:solidFill>
                <a:cs typeface="Arial" charset="0"/>
              </a:rPr>
              <a:t> </a:t>
            </a:r>
          </a:p>
        </p:txBody>
      </p:sp>
      <p:pic>
        <p:nvPicPr>
          <p:cNvPr id="33795" name="Picture 4" descr="Bar_Letter_161"/>
          <p:cNvPicPr>
            <a:picLocks noChangeAspect="1" noChangeArrowheads="1"/>
          </p:cNvPicPr>
          <p:nvPr/>
        </p:nvPicPr>
        <p:blipFill>
          <a:blip r:embed="rId3" cstate="print"/>
          <a:srcRect/>
          <a:stretch>
            <a:fillRect/>
          </a:stretch>
        </p:blipFill>
        <p:spPr bwMode="auto">
          <a:xfrm>
            <a:off x="1588" y="4799013"/>
            <a:ext cx="9170987" cy="111125"/>
          </a:xfrm>
          <a:prstGeom prst="rect">
            <a:avLst/>
          </a:prstGeom>
          <a:noFill/>
          <a:ln w="9525">
            <a:noFill/>
            <a:miter lim="800000"/>
            <a:headEnd/>
            <a:tailEnd/>
          </a:ln>
        </p:spPr>
      </p:pic>
      <p:pic>
        <p:nvPicPr>
          <p:cNvPr id="33796" name="Picture 5" descr="Training.jpg"/>
          <p:cNvPicPr>
            <a:picLocks noChangeAspect="1"/>
          </p:cNvPicPr>
          <p:nvPr/>
        </p:nvPicPr>
        <p:blipFill>
          <a:blip r:embed="rId4" cstate="print"/>
          <a:srcRect/>
          <a:stretch>
            <a:fillRect/>
          </a:stretch>
        </p:blipFill>
        <p:spPr bwMode="auto">
          <a:xfrm>
            <a:off x="0" y="0"/>
            <a:ext cx="9144000" cy="4800600"/>
          </a:xfrm>
          <a:prstGeom prst="rect">
            <a:avLst/>
          </a:prstGeom>
          <a:noFill/>
          <a:ln w="9525">
            <a:noFill/>
            <a:miter lim="800000"/>
            <a:headEnd/>
            <a:tailEnd/>
          </a:ln>
        </p:spPr>
      </p:pic>
    </p:spTree>
  </p:cSld>
  <p:clrMapOvr>
    <a:masterClrMapping/>
  </p:clrMapOvr>
  <p:transition advClick="0">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zh-CN" sz="2000" smtClean="0">
                <a:ea typeface="宋体" charset="-122"/>
              </a:rPr>
              <a:t>Retrieving Records</a:t>
            </a:r>
          </a:p>
        </p:txBody>
      </p:sp>
      <p:sp>
        <p:nvSpPr>
          <p:cNvPr id="52226" name="Content Placeholder 7"/>
          <p:cNvSpPr>
            <a:spLocks noGrp="1"/>
          </p:cNvSpPr>
          <p:nvPr>
            <p:ph idx="1"/>
          </p:nvPr>
        </p:nvSpPr>
        <p:spPr/>
        <p:txBody>
          <a:bodyPr/>
          <a:lstStyle/>
          <a:p>
            <a:pPr algn="ctr">
              <a:buFont typeface="Webdings" pitchFamily="18" charset="2"/>
              <a:buNone/>
            </a:pPr>
            <a:r>
              <a:rPr lang="en-US" altLang="zh-CN" sz="2400" smtClean="0">
                <a:ea typeface="宋体" charset="-122"/>
              </a:rPr>
              <a:t>Concatenating Column Values</a:t>
            </a:r>
          </a:p>
          <a:p>
            <a:pPr algn="ctr">
              <a:buFont typeface="Webdings" pitchFamily="18" charset="2"/>
              <a:buNone/>
            </a:pPr>
            <a:endParaRPr lang="en-US" altLang="zh-CN" sz="2400" smtClean="0">
              <a:ea typeface="宋体" charset="-122"/>
            </a:endParaRPr>
          </a:p>
          <a:p>
            <a:r>
              <a:rPr lang="en-US" altLang="zh-CN" smtClean="0">
                <a:ea typeface="宋体" charset="-122"/>
              </a:rPr>
              <a:t>Problem </a:t>
            </a:r>
          </a:p>
          <a:p>
            <a:pPr>
              <a:buFont typeface="Webdings" pitchFamily="18" charset="2"/>
              <a:buNone/>
            </a:pPr>
            <a:r>
              <a:rPr lang="en-US" altLang="zh-CN" b="0" smtClean="0">
                <a:ea typeface="宋体" charset="-122"/>
              </a:rPr>
              <a:t>	You want to return values in multiple columns as one column. </a:t>
            </a:r>
          </a:p>
          <a:p>
            <a:pPr>
              <a:buFont typeface="Webdings" pitchFamily="18" charset="2"/>
              <a:buNone/>
            </a:pPr>
            <a:endParaRPr lang="en-US" altLang="zh-CN" b="0" smtClean="0">
              <a:ea typeface="宋体" charset="-122"/>
            </a:endParaRPr>
          </a:p>
          <a:p>
            <a:r>
              <a:rPr lang="en-US" altLang="zh-CN" smtClean="0">
                <a:ea typeface="宋体" charset="-122"/>
              </a:rPr>
              <a:t>Solution </a:t>
            </a:r>
          </a:p>
          <a:p>
            <a:pPr>
              <a:buFont typeface="Webdings" pitchFamily="18" charset="2"/>
              <a:buNone/>
            </a:pPr>
            <a:r>
              <a:rPr lang="en-US" altLang="zh-CN" b="0" smtClean="0">
                <a:ea typeface="宋体" charset="-122"/>
              </a:rPr>
              <a:t>	Find and use the built-in function provided by your DBMS to concatenate values from multiple columns.</a:t>
            </a:r>
            <a:r>
              <a:rPr lang="en-US" altLang="zh-CN" smtClean="0">
                <a:ea typeface="宋体" charset="-122"/>
              </a:rPr>
              <a:t> </a:t>
            </a:r>
          </a:p>
          <a:p>
            <a:pPr>
              <a:buFont typeface="Webdings" pitchFamily="18" charset="2"/>
              <a:buNone/>
            </a:pPr>
            <a:endParaRPr lang="en-US" altLang="zh-CN" smtClean="0">
              <a:ea typeface="宋体" charset="-122"/>
            </a:endParaRPr>
          </a:p>
          <a:p>
            <a:pPr>
              <a:buFont typeface="Webdings" pitchFamily="18" charset="2"/>
              <a:buNone/>
            </a:pPr>
            <a:r>
              <a:rPr lang="en-US" altLang="zh-CN" i="1" smtClean="0">
                <a:solidFill>
                  <a:srgbClr val="0000FF"/>
                </a:solidFill>
                <a:effectLst>
                  <a:outerShdw blurRad="38100" dist="38100" dir="2700000" algn="tl">
                    <a:srgbClr val="C0C0C0"/>
                  </a:outerShdw>
                </a:effectLst>
                <a:ea typeface="宋体" charset="-122"/>
              </a:rPr>
              <a:t>	select ename||' WORKS AS A '||job as msg from emp where deptno=10</a:t>
            </a:r>
          </a:p>
        </p:txBody>
      </p:sp>
      <p:sp>
        <p:nvSpPr>
          <p:cNvPr id="52227" name="Slide Number Placeholder 3"/>
          <p:cNvSpPr>
            <a:spLocks noGrp="1"/>
          </p:cNvSpPr>
          <p:nvPr>
            <p:ph type="sldNum" sz="quarter" idx="10"/>
          </p:nvPr>
        </p:nvSpPr>
        <p:spPr>
          <a:noFill/>
        </p:spPr>
        <p:txBody>
          <a:bodyPr/>
          <a:lstStyle/>
          <a:p>
            <a:r>
              <a:rPr lang="en-US" altLang="zh-CN" smtClean="0">
                <a:ea typeface="宋体" charset="-122"/>
              </a:rPr>
              <a:t>- </a:t>
            </a:r>
            <a:fld id="{030E6FF7-8383-4501-BE53-B3F7DE592699}" type="slidenum">
              <a:rPr lang="en-US" altLang="zh-CN" smtClean="0">
                <a:ea typeface="宋体" charset="-122"/>
              </a:rPr>
              <a:pPr/>
              <a:t>10</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tLang="zh-CN" sz="2000" smtClean="0">
                <a:ea typeface="宋体" charset="-122"/>
              </a:rPr>
              <a:t>Retrieving Records</a:t>
            </a:r>
          </a:p>
        </p:txBody>
      </p:sp>
      <p:sp>
        <p:nvSpPr>
          <p:cNvPr id="54274" name="Content Placeholder 7"/>
          <p:cNvSpPr>
            <a:spLocks noGrp="1"/>
          </p:cNvSpPr>
          <p:nvPr>
            <p:ph idx="1"/>
          </p:nvPr>
        </p:nvSpPr>
        <p:spPr/>
        <p:txBody>
          <a:bodyPr/>
          <a:lstStyle/>
          <a:p>
            <a:pPr algn="ctr">
              <a:buFont typeface="Webdings" pitchFamily="18" charset="2"/>
              <a:buNone/>
            </a:pPr>
            <a:r>
              <a:rPr lang="en-US" altLang="zh-CN" sz="2400" smtClean="0">
                <a:ea typeface="宋体" charset="-122"/>
              </a:rPr>
              <a:t>Using Conditional Logic in a SELECT Statement</a:t>
            </a:r>
          </a:p>
          <a:p>
            <a:pPr algn="ctr">
              <a:buFont typeface="Webdings" pitchFamily="18" charset="2"/>
              <a:buNone/>
            </a:pPr>
            <a:endParaRPr lang="en-US" altLang="zh-CN" sz="2400" smtClean="0">
              <a:ea typeface="宋体" charset="-122"/>
            </a:endParaRPr>
          </a:p>
          <a:p>
            <a:r>
              <a:rPr lang="en-US" altLang="zh-CN" smtClean="0">
                <a:ea typeface="宋体" charset="-122"/>
              </a:rPr>
              <a:t>Problem </a:t>
            </a:r>
          </a:p>
          <a:p>
            <a:pPr>
              <a:buFont typeface="Webdings" pitchFamily="18" charset="2"/>
              <a:buNone/>
            </a:pPr>
            <a:r>
              <a:rPr lang="en-US" altLang="zh-CN" b="0" smtClean="0">
                <a:ea typeface="宋体" charset="-122"/>
              </a:rPr>
              <a:t>	You want to perform IF-ELSE operations on values in your SELECT statement.</a:t>
            </a:r>
            <a:r>
              <a:rPr lang="en-US" altLang="zh-CN" smtClean="0">
                <a:ea typeface="宋体" charset="-122"/>
              </a:rPr>
              <a:t> </a:t>
            </a:r>
          </a:p>
          <a:p>
            <a:pPr>
              <a:buFont typeface="Webdings" pitchFamily="18" charset="2"/>
              <a:buNone/>
            </a:pPr>
            <a:endParaRPr lang="en-US" altLang="zh-CN" b="0" smtClean="0">
              <a:ea typeface="宋体" charset="-122"/>
            </a:endParaRPr>
          </a:p>
          <a:p>
            <a:r>
              <a:rPr lang="en-US" altLang="zh-CN" smtClean="0">
                <a:ea typeface="宋体" charset="-122"/>
              </a:rPr>
              <a:t>Solution </a:t>
            </a:r>
          </a:p>
          <a:p>
            <a:pPr>
              <a:buFont typeface="Webdings" pitchFamily="18" charset="2"/>
              <a:buNone/>
            </a:pPr>
            <a:r>
              <a:rPr lang="en-US" altLang="zh-CN" b="0" smtClean="0">
                <a:ea typeface="宋体" charset="-122"/>
              </a:rPr>
              <a:t>	Use the CASE expression to perform conditional logic directly in your SELECT statement:</a:t>
            </a:r>
            <a:r>
              <a:rPr lang="en-US" altLang="zh-CN" smtClean="0">
                <a:ea typeface="宋体" charset="-122"/>
              </a:rPr>
              <a:t> </a:t>
            </a:r>
          </a:p>
          <a:p>
            <a:pPr>
              <a:buFont typeface="Webdings" pitchFamily="18" charset="2"/>
              <a:buNone/>
            </a:pPr>
            <a:endParaRPr lang="en-US" altLang="zh-CN" smtClean="0">
              <a:ea typeface="宋体" charset="-122"/>
            </a:endParaRPr>
          </a:p>
          <a:p>
            <a:pPr>
              <a:buFont typeface="Webdings" pitchFamily="18" charset="2"/>
              <a:buNone/>
            </a:pPr>
            <a:r>
              <a:rPr lang="en-US" altLang="zh-CN" i="1" smtClean="0">
                <a:solidFill>
                  <a:srgbClr val="0000FF"/>
                </a:solidFill>
                <a:effectLst>
                  <a:outerShdw blurRad="38100" dist="38100" dir="2700000" algn="tl">
                    <a:srgbClr val="C0C0C0"/>
                  </a:outerShdw>
                </a:effectLst>
                <a:ea typeface="宋体" charset="-122"/>
              </a:rPr>
              <a:t>	select ename,sal, case when sal &lt;= 2000 then 'UNDERPAID' when sal &gt;= 4000 then 'OVERPAID' else 'OK' end as status from emp</a:t>
            </a:r>
          </a:p>
        </p:txBody>
      </p:sp>
      <p:sp>
        <p:nvSpPr>
          <p:cNvPr id="54275" name="Slide Number Placeholder 3"/>
          <p:cNvSpPr>
            <a:spLocks noGrp="1"/>
          </p:cNvSpPr>
          <p:nvPr>
            <p:ph type="sldNum" sz="quarter" idx="10"/>
          </p:nvPr>
        </p:nvSpPr>
        <p:spPr>
          <a:noFill/>
        </p:spPr>
        <p:txBody>
          <a:bodyPr/>
          <a:lstStyle/>
          <a:p>
            <a:r>
              <a:rPr lang="en-US" altLang="zh-CN" smtClean="0">
                <a:ea typeface="宋体" charset="-122"/>
              </a:rPr>
              <a:t>- </a:t>
            </a:r>
            <a:fld id="{52B49392-418B-45B3-BD3B-62A85738B096}" type="slidenum">
              <a:rPr lang="en-US" altLang="zh-CN" smtClean="0">
                <a:ea typeface="宋体" charset="-122"/>
              </a:rPr>
              <a:pPr/>
              <a:t>11</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tLang="zh-CN" sz="2000" smtClean="0">
                <a:ea typeface="宋体" charset="-122"/>
              </a:rPr>
              <a:t>Retrieving Records</a:t>
            </a:r>
          </a:p>
        </p:txBody>
      </p:sp>
      <p:sp>
        <p:nvSpPr>
          <p:cNvPr id="56322" name="Content Placeholder 7"/>
          <p:cNvSpPr>
            <a:spLocks noGrp="1"/>
          </p:cNvSpPr>
          <p:nvPr>
            <p:ph idx="1"/>
          </p:nvPr>
        </p:nvSpPr>
        <p:spPr/>
        <p:txBody>
          <a:bodyPr/>
          <a:lstStyle/>
          <a:p>
            <a:pPr algn="ctr">
              <a:buFont typeface="Webdings" pitchFamily="18" charset="2"/>
              <a:buNone/>
            </a:pPr>
            <a:r>
              <a:rPr lang="en-US" altLang="zh-CN" sz="2400" smtClean="0">
                <a:ea typeface="宋体" charset="-122"/>
              </a:rPr>
              <a:t>Limiting the Number of Rows Returned</a:t>
            </a:r>
          </a:p>
          <a:p>
            <a:pPr algn="ctr">
              <a:buFont typeface="Webdings" pitchFamily="18" charset="2"/>
              <a:buNone/>
            </a:pPr>
            <a:endParaRPr lang="en-US" altLang="zh-CN" sz="2400" smtClean="0">
              <a:ea typeface="宋体" charset="-122"/>
            </a:endParaRPr>
          </a:p>
          <a:p>
            <a:r>
              <a:rPr lang="en-US" altLang="zh-CN" smtClean="0">
                <a:ea typeface="宋体" charset="-122"/>
              </a:rPr>
              <a:t>Problem </a:t>
            </a:r>
          </a:p>
          <a:p>
            <a:pPr>
              <a:buFont typeface="Webdings" pitchFamily="18" charset="2"/>
              <a:buNone/>
            </a:pPr>
            <a:r>
              <a:rPr lang="en-US" altLang="zh-CN" smtClean="0">
                <a:ea typeface="宋体" charset="-122"/>
              </a:rPr>
              <a:t>	</a:t>
            </a:r>
            <a:r>
              <a:rPr lang="en-US" altLang="zh-CN" b="0" smtClean="0">
                <a:ea typeface="宋体" charset="-122"/>
              </a:rPr>
              <a:t>You want to limit the number of rows returned in your query. </a:t>
            </a:r>
          </a:p>
          <a:p>
            <a:pPr>
              <a:buFont typeface="Webdings" pitchFamily="18" charset="2"/>
              <a:buNone/>
            </a:pPr>
            <a:endParaRPr lang="en-US" altLang="zh-CN" b="0" smtClean="0">
              <a:ea typeface="宋体" charset="-122"/>
            </a:endParaRPr>
          </a:p>
          <a:p>
            <a:r>
              <a:rPr lang="en-US" altLang="zh-CN" smtClean="0">
                <a:ea typeface="宋体" charset="-122"/>
              </a:rPr>
              <a:t>Solution </a:t>
            </a:r>
          </a:p>
          <a:p>
            <a:pPr>
              <a:buFont typeface="Webdings" pitchFamily="18" charset="2"/>
              <a:buNone/>
            </a:pPr>
            <a:r>
              <a:rPr lang="en-US" altLang="zh-CN" b="0" smtClean="0">
                <a:ea typeface="宋体" charset="-122"/>
              </a:rPr>
              <a:t>	Use the built-in function provided by your database to control the number of rows returned. </a:t>
            </a:r>
          </a:p>
          <a:p>
            <a:pPr>
              <a:buFont typeface="Webdings" pitchFamily="18" charset="2"/>
              <a:buNone/>
            </a:pPr>
            <a:endParaRPr lang="en-US" altLang="zh-CN" b="0" smtClean="0">
              <a:ea typeface="宋体" charset="-122"/>
            </a:endParaRPr>
          </a:p>
          <a:p>
            <a:pPr>
              <a:buFont typeface="Webdings" pitchFamily="18" charset="2"/>
              <a:buNone/>
            </a:pPr>
            <a:r>
              <a:rPr lang="en-US" altLang="zh-CN" i="1" smtClean="0">
                <a:solidFill>
                  <a:srgbClr val="0000FF"/>
                </a:solidFill>
                <a:effectLst>
                  <a:outerShdw blurRad="38100" dist="38100" dir="2700000" algn="tl">
                    <a:srgbClr val="C0C0C0"/>
                  </a:outerShdw>
                </a:effectLst>
                <a:ea typeface="宋体" charset="-122"/>
              </a:rPr>
              <a:t>	select * from emp where rownum &lt;= 5</a:t>
            </a:r>
          </a:p>
        </p:txBody>
      </p:sp>
      <p:sp>
        <p:nvSpPr>
          <p:cNvPr id="56323" name="Slide Number Placeholder 3"/>
          <p:cNvSpPr>
            <a:spLocks noGrp="1"/>
          </p:cNvSpPr>
          <p:nvPr>
            <p:ph type="sldNum" sz="quarter" idx="10"/>
          </p:nvPr>
        </p:nvSpPr>
        <p:spPr>
          <a:noFill/>
        </p:spPr>
        <p:txBody>
          <a:bodyPr/>
          <a:lstStyle/>
          <a:p>
            <a:r>
              <a:rPr lang="en-US" altLang="zh-CN" smtClean="0">
                <a:ea typeface="宋体" charset="-122"/>
              </a:rPr>
              <a:t>- </a:t>
            </a:r>
            <a:fld id="{40E3F0C7-AA5A-4C44-994A-FB117407D2B8}" type="slidenum">
              <a:rPr lang="en-US" altLang="zh-CN" smtClean="0">
                <a:ea typeface="宋体" charset="-122"/>
              </a:rPr>
              <a:pPr/>
              <a:t>12</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tLang="zh-CN" sz="2000" smtClean="0">
                <a:ea typeface="宋体" charset="-122"/>
              </a:rPr>
              <a:t>Retrieving Records</a:t>
            </a:r>
          </a:p>
        </p:txBody>
      </p:sp>
      <p:sp>
        <p:nvSpPr>
          <p:cNvPr id="58370" name="Content Placeholder 7"/>
          <p:cNvSpPr>
            <a:spLocks noGrp="1"/>
          </p:cNvSpPr>
          <p:nvPr>
            <p:ph idx="1"/>
          </p:nvPr>
        </p:nvSpPr>
        <p:spPr/>
        <p:txBody>
          <a:bodyPr/>
          <a:lstStyle/>
          <a:p>
            <a:pPr algn="ctr">
              <a:buFont typeface="Webdings" pitchFamily="18" charset="2"/>
              <a:buNone/>
            </a:pPr>
            <a:r>
              <a:rPr lang="en-US" altLang="zh-CN" sz="2400" smtClean="0">
                <a:ea typeface="宋体" charset="-122"/>
              </a:rPr>
              <a:t>Returning n Random Records from a Table</a:t>
            </a:r>
          </a:p>
          <a:p>
            <a:pPr algn="ctr">
              <a:buFont typeface="Webdings" pitchFamily="18" charset="2"/>
              <a:buNone/>
            </a:pPr>
            <a:endParaRPr lang="en-US" altLang="zh-CN" sz="2400" smtClean="0">
              <a:ea typeface="宋体" charset="-122"/>
            </a:endParaRPr>
          </a:p>
          <a:p>
            <a:r>
              <a:rPr lang="en-US" altLang="zh-CN" smtClean="0">
                <a:ea typeface="宋体" charset="-122"/>
              </a:rPr>
              <a:t>Problem </a:t>
            </a:r>
          </a:p>
          <a:p>
            <a:pPr>
              <a:buFont typeface="Webdings" pitchFamily="18" charset="2"/>
              <a:buNone/>
            </a:pPr>
            <a:r>
              <a:rPr lang="en-US" altLang="zh-CN" smtClean="0">
                <a:ea typeface="宋体" charset="-122"/>
              </a:rPr>
              <a:t>	</a:t>
            </a:r>
            <a:r>
              <a:rPr lang="en-US" altLang="zh-CN" b="0" smtClean="0">
                <a:ea typeface="宋体" charset="-122"/>
              </a:rPr>
              <a:t>You want to return a specific number of random records from a table.</a:t>
            </a:r>
            <a:r>
              <a:rPr lang="en-US" altLang="zh-CN" smtClean="0">
                <a:ea typeface="宋体" charset="-122"/>
              </a:rPr>
              <a:t> </a:t>
            </a:r>
            <a:endParaRPr lang="en-US" altLang="zh-CN" b="0" smtClean="0">
              <a:ea typeface="宋体" charset="-122"/>
            </a:endParaRPr>
          </a:p>
          <a:p>
            <a:pPr>
              <a:buFont typeface="Webdings" pitchFamily="18" charset="2"/>
              <a:buNone/>
            </a:pPr>
            <a:endParaRPr lang="en-US" altLang="zh-CN" b="0" smtClean="0">
              <a:ea typeface="宋体" charset="-122"/>
            </a:endParaRPr>
          </a:p>
          <a:p>
            <a:r>
              <a:rPr lang="en-US" altLang="zh-CN" smtClean="0">
                <a:ea typeface="宋体" charset="-122"/>
              </a:rPr>
              <a:t>Solution </a:t>
            </a:r>
          </a:p>
          <a:p>
            <a:pPr>
              <a:buFont typeface="Webdings" pitchFamily="18" charset="2"/>
              <a:buNone/>
            </a:pPr>
            <a:r>
              <a:rPr lang="en-US" altLang="zh-CN" b="0" smtClean="0">
                <a:ea typeface="宋体" charset="-122"/>
              </a:rPr>
              <a:t>	Take any built-in function supported by your DBMS for returning random values. Use that function in an ORDER BY clause to sort rows randomly. Then, use the previous recipe's technique to limit the number of randomly sorted rows to return.</a:t>
            </a:r>
            <a:r>
              <a:rPr lang="en-US" altLang="zh-CN" smtClean="0">
                <a:ea typeface="宋体" charset="-122"/>
              </a:rPr>
              <a:t> </a:t>
            </a:r>
          </a:p>
          <a:p>
            <a:pPr>
              <a:buFont typeface="Webdings" pitchFamily="18" charset="2"/>
              <a:buNone/>
            </a:pPr>
            <a:endParaRPr lang="en-US" altLang="zh-CN" b="0" smtClean="0">
              <a:ea typeface="宋体" charset="-122"/>
            </a:endParaRPr>
          </a:p>
          <a:p>
            <a:pPr>
              <a:buFont typeface="Webdings" pitchFamily="18" charset="2"/>
              <a:buNone/>
            </a:pPr>
            <a:r>
              <a:rPr lang="en-US" altLang="zh-CN" i="1" smtClean="0">
                <a:solidFill>
                  <a:srgbClr val="0000FF"/>
                </a:solidFill>
                <a:effectLst>
                  <a:outerShdw blurRad="38100" dist="38100" dir="2700000" algn="tl">
                    <a:srgbClr val="C0C0C0"/>
                  </a:outerShdw>
                </a:effectLst>
                <a:ea typeface="宋体" charset="-122"/>
              </a:rPr>
              <a:t>	select * from (select ename, job from emp order by dbms_random.value()) where rownum &lt;= 5</a:t>
            </a:r>
          </a:p>
        </p:txBody>
      </p:sp>
      <p:sp>
        <p:nvSpPr>
          <p:cNvPr id="58371" name="Slide Number Placeholder 3"/>
          <p:cNvSpPr>
            <a:spLocks noGrp="1"/>
          </p:cNvSpPr>
          <p:nvPr>
            <p:ph type="sldNum" sz="quarter" idx="10"/>
          </p:nvPr>
        </p:nvSpPr>
        <p:spPr>
          <a:noFill/>
        </p:spPr>
        <p:txBody>
          <a:bodyPr/>
          <a:lstStyle/>
          <a:p>
            <a:r>
              <a:rPr lang="en-US" altLang="zh-CN" smtClean="0">
                <a:ea typeface="宋体" charset="-122"/>
              </a:rPr>
              <a:t>- </a:t>
            </a:r>
            <a:fld id="{48399038-8960-4B41-A5D9-A07D080AFB67}" type="slidenum">
              <a:rPr lang="en-US" altLang="zh-CN" smtClean="0">
                <a:ea typeface="宋体" charset="-122"/>
              </a:rPr>
              <a:pPr/>
              <a:t>13</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tLang="zh-CN" sz="2000" smtClean="0">
                <a:ea typeface="宋体" charset="-122"/>
              </a:rPr>
              <a:t>Retrieving Records</a:t>
            </a:r>
          </a:p>
        </p:txBody>
      </p:sp>
      <p:sp>
        <p:nvSpPr>
          <p:cNvPr id="60418" name="Content Placeholder 7"/>
          <p:cNvSpPr>
            <a:spLocks noGrp="1"/>
          </p:cNvSpPr>
          <p:nvPr>
            <p:ph idx="1"/>
          </p:nvPr>
        </p:nvSpPr>
        <p:spPr/>
        <p:txBody>
          <a:bodyPr/>
          <a:lstStyle/>
          <a:p>
            <a:pPr algn="ctr">
              <a:buFont typeface="Webdings" pitchFamily="18" charset="2"/>
              <a:buNone/>
            </a:pPr>
            <a:r>
              <a:rPr lang="en-US" altLang="zh-CN" sz="2400" smtClean="0">
                <a:ea typeface="宋体" charset="-122"/>
              </a:rPr>
              <a:t>Finding Null Values</a:t>
            </a:r>
          </a:p>
          <a:p>
            <a:pPr algn="ctr">
              <a:buFont typeface="Webdings" pitchFamily="18" charset="2"/>
              <a:buNone/>
            </a:pPr>
            <a:endParaRPr lang="en-US" altLang="zh-CN" sz="2400" smtClean="0">
              <a:ea typeface="宋体" charset="-122"/>
            </a:endParaRPr>
          </a:p>
          <a:p>
            <a:r>
              <a:rPr lang="en-US" altLang="zh-CN" smtClean="0">
                <a:ea typeface="宋体" charset="-122"/>
              </a:rPr>
              <a:t>Problem </a:t>
            </a:r>
          </a:p>
          <a:p>
            <a:pPr>
              <a:buFont typeface="Webdings" pitchFamily="18" charset="2"/>
              <a:buNone/>
            </a:pPr>
            <a:r>
              <a:rPr lang="en-US" altLang="zh-CN" smtClean="0">
                <a:ea typeface="宋体" charset="-122"/>
              </a:rPr>
              <a:t>	</a:t>
            </a:r>
            <a:r>
              <a:rPr lang="en-US" altLang="zh-CN" b="0" smtClean="0">
                <a:ea typeface="宋体" charset="-122"/>
              </a:rPr>
              <a:t>You want to find all rows that are null for a particular column.</a:t>
            </a:r>
            <a:r>
              <a:rPr lang="en-US" altLang="zh-CN" smtClean="0">
                <a:ea typeface="宋体" charset="-122"/>
              </a:rPr>
              <a:t> </a:t>
            </a:r>
            <a:endParaRPr lang="en-US" altLang="zh-CN" b="0" smtClean="0">
              <a:ea typeface="宋体" charset="-122"/>
            </a:endParaRPr>
          </a:p>
          <a:p>
            <a:pPr>
              <a:buFont typeface="Webdings" pitchFamily="18" charset="2"/>
              <a:buNone/>
            </a:pPr>
            <a:endParaRPr lang="en-US" altLang="zh-CN" b="0" smtClean="0">
              <a:ea typeface="宋体" charset="-122"/>
            </a:endParaRPr>
          </a:p>
          <a:p>
            <a:r>
              <a:rPr lang="en-US" altLang="zh-CN" smtClean="0">
                <a:ea typeface="宋体" charset="-122"/>
              </a:rPr>
              <a:t>Solution </a:t>
            </a:r>
          </a:p>
          <a:p>
            <a:pPr>
              <a:buFont typeface="Webdings" pitchFamily="18" charset="2"/>
              <a:buNone/>
            </a:pPr>
            <a:r>
              <a:rPr lang="en-US" altLang="zh-CN" b="0" smtClean="0">
                <a:ea typeface="宋体" charset="-122"/>
              </a:rPr>
              <a:t>	To determine whether a value is null, you must use IS NULL: </a:t>
            </a:r>
          </a:p>
          <a:p>
            <a:pPr>
              <a:buFont typeface="Webdings" pitchFamily="18" charset="2"/>
              <a:buNone/>
            </a:pPr>
            <a:endParaRPr lang="en-US" altLang="zh-CN" b="0" smtClean="0">
              <a:ea typeface="宋体" charset="-122"/>
            </a:endParaRPr>
          </a:p>
          <a:p>
            <a:pPr>
              <a:buFont typeface="Webdings" pitchFamily="18" charset="2"/>
              <a:buNone/>
            </a:pPr>
            <a:r>
              <a:rPr lang="en-US" altLang="zh-CN" b="0" i="1" smtClean="0">
                <a:solidFill>
                  <a:srgbClr val="0000FF"/>
                </a:solidFill>
                <a:effectLst>
                  <a:outerShdw blurRad="38100" dist="38100" dir="2700000" algn="tl">
                    <a:srgbClr val="C0C0C0"/>
                  </a:outerShdw>
                </a:effectLst>
                <a:ea typeface="宋体" charset="-122"/>
              </a:rPr>
              <a:t>	</a:t>
            </a:r>
            <a:r>
              <a:rPr lang="en-US" altLang="zh-CN" i="1" smtClean="0">
                <a:solidFill>
                  <a:srgbClr val="0000FF"/>
                </a:solidFill>
                <a:effectLst>
                  <a:outerShdw blurRad="38100" dist="38100" dir="2700000" algn="tl">
                    <a:srgbClr val="C0C0C0"/>
                  </a:outerShdw>
                </a:effectLst>
                <a:ea typeface="宋体" charset="-122"/>
              </a:rPr>
              <a:t>select * from emp where comm is null</a:t>
            </a:r>
          </a:p>
        </p:txBody>
      </p:sp>
      <p:sp>
        <p:nvSpPr>
          <p:cNvPr id="60419" name="Slide Number Placeholder 3"/>
          <p:cNvSpPr>
            <a:spLocks noGrp="1"/>
          </p:cNvSpPr>
          <p:nvPr>
            <p:ph type="sldNum" sz="quarter" idx="10"/>
          </p:nvPr>
        </p:nvSpPr>
        <p:spPr>
          <a:noFill/>
        </p:spPr>
        <p:txBody>
          <a:bodyPr/>
          <a:lstStyle/>
          <a:p>
            <a:r>
              <a:rPr lang="en-US" altLang="zh-CN" smtClean="0">
                <a:ea typeface="宋体" charset="-122"/>
              </a:rPr>
              <a:t>- </a:t>
            </a:r>
            <a:fld id="{8B8F3CDD-91C1-400B-A5D7-4A14B1950228}" type="slidenum">
              <a:rPr lang="en-US" altLang="zh-CN" smtClean="0">
                <a:ea typeface="宋体" charset="-122"/>
              </a:rPr>
              <a:pPr/>
              <a:t>14</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tLang="zh-CN" sz="2000" smtClean="0">
                <a:ea typeface="宋体" charset="-122"/>
              </a:rPr>
              <a:t>Retrieving Records</a:t>
            </a:r>
          </a:p>
        </p:txBody>
      </p:sp>
      <p:sp>
        <p:nvSpPr>
          <p:cNvPr id="62466" name="Content Placeholder 7"/>
          <p:cNvSpPr>
            <a:spLocks noGrp="1"/>
          </p:cNvSpPr>
          <p:nvPr>
            <p:ph idx="1"/>
          </p:nvPr>
        </p:nvSpPr>
        <p:spPr/>
        <p:txBody>
          <a:bodyPr/>
          <a:lstStyle/>
          <a:p>
            <a:pPr algn="ctr">
              <a:buFont typeface="Webdings" pitchFamily="18" charset="2"/>
              <a:buNone/>
            </a:pPr>
            <a:r>
              <a:rPr lang="en-US" altLang="zh-CN" sz="2400" smtClean="0">
                <a:ea typeface="宋体" charset="-122"/>
              </a:rPr>
              <a:t>Transforming Nulls into Real Values</a:t>
            </a:r>
          </a:p>
          <a:p>
            <a:pPr algn="ctr">
              <a:buFont typeface="Webdings" pitchFamily="18" charset="2"/>
              <a:buNone/>
            </a:pPr>
            <a:endParaRPr lang="en-US" altLang="zh-CN" sz="2400" smtClean="0">
              <a:ea typeface="宋体" charset="-122"/>
            </a:endParaRPr>
          </a:p>
          <a:p>
            <a:r>
              <a:rPr lang="en-US" altLang="zh-CN" smtClean="0">
                <a:ea typeface="宋体" charset="-122"/>
              </a:rPr>
              <a:t>Problem </a:t>
            </a:r>
          </a:p>
          <a:p>
            <a:pPr>
              <a:buFont typeface="Webdings" pitchFamily="18" charset="2"/>
              <a:buNone/>
            </a:pPr>
            <a:r>
              <a:rPr lang="en-US" altLang="zh-CN" smtClean="0">
                <a:ea typeface="宋体" charset="-122"/>
              </a:rPr>
              <a:t>	</a:t>
            </a:r>
            <a:r>
              <a:rPr lang="en-US" altLang="zh-CN" b="0" smtClean="0">
                <a:ea typeface="宋体" charset="-122"/>
              </a:rPr>
              <a:t>You have rows that contain nulls and would like to return non-null values in place of those nulls.</a:t>
            </a:r>
            <a:r>
              <a:rPr lang="en-US" altLang="zh-CN" smtClean="0">
                <a:ea typeface="宋体" charset="-122"/>
              </a:rPr>
              <a:t> </a:t>
            </a:r>
            <a:endParaRPr lang="en-US" altLang="zh-CN" b="0" smtClean="0">
              <a:ea typeface="宋体" charset="-122"/>
            </a:endParaRPr>
          </a:p>
          <a:p>
            <a:pPr>
              <a:buFont typeface="Webdings" pitchFamily="18" charset="2"/>
              <a:buNone/>
            </a:pPr>
            <a:endParaRPr lang="en-US" altLang="zh-CN" b="0" smtClean="0">
              <a:ea typeface="宋体" charset="-122"/>
            </a:endParaRPr>
          </a:p>
          <a:p>
            <a:r>
              <a:rPr lang="en-US" altLang="zh-CN" smtClean="0">
                <a:ea typeface="宋体" charset="-122"/>
              </a:rPr>
              <a:t>Solution </a:t>
            </a:r>
          </a:p>
          <a:p>
            <a:pPr>
              <a:buFont typeface="Webdings" pitchFamily="18" charset="2"/>
              <a:buNone/>
            </a:pPr>
            <a:r>
              <a:rPr lang="en-US" altLang="zh-CN" b="0" smtClean="0">
                <a:ea typeface="宋体" charset="-122"/>
              </a:rPr>
              <a:t>	Use the function COALESCE to substitute real values for nulls:</a:t>
            </a:r>
            <a:r>
              <a:rPr lang="en-US" altLang="zh-CN" smtClean="0">
                <a:ea typeface="宋体" charset="-122"/>
              </a:rPr>
              <a:t> </a:t>
            </a:r>
            <a:endParaRPr lang="en-US" altLang="zh-CN" b="0" smtClean="0">
              <a:ea typeface="宋体" charset="-122"/>
            </a:endParaRPr>
          </a:p>
          <a:p>
            <a:pPr>
              <a:buFont typeface="Webdings" pitchFamily="18" charset="2"/>
              <a:buNone/>
            </a:pPr>
            <a:endParaRPr lang="en-US" altLang="zh-CN" b="0" smtClean="0">
              <a:ea typeface="宋体" charset="-122"/>
            </a:endParaRPr>
          </a:p>
          <a:p>
            <a:pPr>
              <a:buFont typeface="Webdings" pitchFamily="18" charset="2"/>
              <a:buNone/>
            </a:pPr>
            <a:r>
              <a:rPr lang="en-US" altLang="zh-CN" b="0" i="1" smtClean="0">
                <a:solidFill>
                  <a:srgbClr val="0000FF"/>
                </a:solidFill>
                <a:effectLst>
                  <a:outerShdw blurRad="38100" dist="38100" dir="2700000" algn="tl">
                    <a:srgbClr val="C0C0C0"/>
                  </a:outerShdw>
                </a:effectLst>
                <a:ea typeface="宋体" charset="-122"/>
              </a:rPr>
              <a:t>	</a:t>
            </a:r>
            <a:r>
              <a:rPr lang="en-US" altLang="zh-CN" i="1" smtClean="0">
                <a:solidFill>
                  <a:srgbClr val="0000FF"/>
                </a:solidFill>
                <a:effectLst>
                  <a:outerShdw blurRad="38100" dist="38100" dir="2700000" algn="tl">
                    <a:srgbClr val="C0C0C0"/>
                  </a:outerShdw>
                </a:effectLst>
                <a:ea typeface="宋体" charset="-122"/>
              </a:rPr>
              <a:t>select coalesce(comm,0) from emp</a:t>
            </a:r>
          </a:p>
          <a:p>
            <a:pPr algn="ctr">
              <a:buFont typeface="Webdings" pitchFamily="18" charset="2"/>
              <a:buNone/>
            </a:pPr>
            <a:endParaRPr lang="en-US" altLang="zh-CN" sz="2400" smtClean="0">
              <a:solidFill>
                <a:srgbClr val="0000FF"/>
              </a:solidFill>
              <a:ea typeface="宋体" charset="-122"/>
            </a:endParaRPr>
          </a:p>
        </p:txBody>
      </p:sp>
      <p:sp>
        <p:nvSpPr>
          <p:cNvPr id="62467" name="Slide Number Placeholder 3"/>
          <p:cNvSpPr>
            <a:spLocks noGrp="1"/>
          </p:cNvSpPr>
          <p:nvPr>
            <p:ph type="sldNum" sz="quarter" idx="10"/>
          </p:nvPr>
        </p:nvSpPr>
        <p:spPr>
          <a:noFill/>
        </p:spPr>
        <p:txBody>
          <a:bodyPr/>
          <a:lstStyle/>
          <a:p>
            <a:r>
              <a:rPr lang="en-US" altLang="zh-CN" smtClean="0">
                <a:ea typeface="宋体" charset="-122"/>
              </a:rPr>
              <a:t>- </a:t>
            </a:r>
            <a:fld id="{80357DCE-9A81-49D9-A85F-A0FA10055E04}" type="slidenum">
              <a:rPr lang="en-US" altLang="zh-CN" smtClean="0">
                <a:ea typeface="宋体" charset="-122"/>
              </a:rPr>
              <a:pPr/>
              <a:t>15</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ltLang="zh-CN" sz="2000" smtClean="0">
                <a:ea typeface="宋体" charset="-122"/>
              </a:rPr>
              <a:t>Retrieving Records</a:t>
            </a:r>
          </a:p>
        </p:txBody>
      </p:sp>
      <p:sp>
        <p:nvSpPr>
          <p:cNvPr id="64514"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Searching for Patterns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Font typeface="Webdings" pitchFamily="18" charset="2"/>
              <a:buNone/>
            </a:pPr>
            <a:r>
              <a:rPr lang="en-US" altLang="zh-CN" dirty="0" smtClean="0">
                <a:ea typeface="宋体" charset="-122"/>
              </a:rPr>
              <a:t>	</a:t>
            </a:r>
            <a:r>
              <a:rPr lang="en-US" altLang="zh-CN" b="0" dirty="0" smtClean="0">
                <a:ea typeface="宋体" charset="-122"/>
              </a:rPr>
              <a:t>You want to return rows that match a particular substring or pattern.</a:t>
            </a:r>
            <a:r>
              <a:rPr lang="en-US" altLang="zh-CN" dirty="0" smtClean="0">
                <a:ea typeface="宋体" charset="-122"/>
              </a:rPr>
              <a:t> </a:t>
            </a:r>
          </a:p>
          <a:p>
            <a:pPr>
              <a:buFont typeface="Webdings" pitchFamily="18" charset="2"/>
              <a:buNone/>
            </a:pPr>
            <a:endParaRPr lang="en-US" altLang="zh-CN" b="0" dirty="0" smtClean="0">
              <a:ea typeface="宋体" charset="-122"/>
            </a:endParaRPr>
          </a:p>
          <a:p>
            <a:r>
              <a:rPr lang="en-US" altLang="zh-CN" dirty="0" smtClean="0">
                <a:ea typeface="宋体" charset="-122"/>
              </a:rPr>
              <a:t>Solution </a:t>
            </a:r>
          </a:p>
          <a:p>
            <a:pPr>
              <a:buFont typeface="Webdings" pitchFamily="18" charset="2"/>
              <a:buNone/>
            </a:pPr>
            <a:r>
              <a:rPr lang="en-US" altLang="zh-CN" b="0" dirty="0" smtClean="0">
                <a:ea typeface="宋体" charset="-122"/>
              </a:rPr>
              <a:t>	Use the LIKE operator in conjunction with the SQL wildcard operator ("%"):</a:t>
            </a:r>
            <a:r>
              <a:rPr lang="en-US" altLang="zh-CN" dirty="0" smtClean="0">
                <a:ea typeface="宋体" charset="-122"/>
              </a:rPr>
              <a:t> </a:t>
            </a:r>
          </a:p>
          <a:p>
            <a:pPr>
              <a:buFont typeface="Webdings" pitchFamily="18" charset="2"/>
              <a:buNone/>
            </a:pPr>
            <a:endParaRPr lang="en-US" altLang="zh-CN" b="0" dirty="0" smtClean="0">
              <a:ea typeface="宋体" charset="-122"/>
            </a:endParaRPr>
          </a:p>
          <a:p>
            <a:pPr>
              <a:buFont typeface="Webdings" pitchFamily="18" charset="2"/>
              <a:buNone/>
            </a:pPr>
            <a:r>
              <a:rPr lang="en-US" altLang="zh-CN" b="0" i="1" dirty="0" smtClean="0">
                <a:solidFill>
                  <a:srgbClr val="0000FF"/>
                </a:solidFill>
                <a:effectLst>
                  <a:outerShdw blurRad="38100" dist="38100" dir="2700000" algn="tl">
                    <a:srgbClr val="C0C0C0"/>
                  </a:outerShdw>
                </a:effectLst>
                <a:ea typeface="宋体" charset="-122"/>
              </a:rPr>
              <a:t>	</a:t>
            </a:r>
            <a:r>
              <a:rPr lang="en-US" altLang="zh-CN" i="1" dirty="0" smtClean="0">
                <a:solidFill>
                  <a:srgbClr val="0000FF"/>
                </a:solidFill>
                <a:effectLst>
                  <a:outerShdw blurRad="38100" dist="38100" dir="2700000" algn="tl">
                    <a:srgbClr val="C0C0C0"/>
                  </a:outerShdw>
                </a:effectLst>
                <a:ea typeface="宋体" charset="-122"/>
              </a:rPr>
              <a:t>select </a:t>
            </a:r>
            <a:r>
              <a:rPr lang="en-US" altLang="zh-CN" i="1" dirty="0" err="1" smtClean="0">
                <a:solidFill>
                  <a:srgbClr val="0000FF"/>
                </a:solidFill>
                <a:effectLst>
                  <a:outerShdw blurRad="38100" dist="38100" dir="2700000" algn="tl">
                    <a:srgbClr val="C0C0C0"/>
                  </a:outerShdw>
                </a:effectLst>
                <a:ea typeface="宋体" charset="-122"/>
              </a:rPr>
              <a:t>ename</a:t>
            </a:r>
            <a:r>
              <a:rPr lang="en-US" altLang="zh-CN" i="1" dirty="0" smtClean="0">
                <a:solidFill>
                  <a:srgbClr val="0000FF"/>
                </a:solidFill>
                <a:effectLst>
                  <a:outerShdw blurRad="38100" dist="38100" dir="2700000" algn="tl">
                    <a:srgbClr val="C0C0C0"/>
                  </a:outerShdw>
                </a:effectLst>
                <a:ea typeface="宋体" charset="-122"/>
              </a:rPr>
              <a:t>, job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where </a:t>
            </a:r>
            <a:r>
              <a:rPr lang="en-US" altLang="zh-CN" i="1" dirty="0" err="1" smtClean="0">
                <a:solidFill>
                  <a:srgbClr val="0000FF"/>
                </a:solidFill>
                <a:effectLst>
                  <a:outerShdw blurRad="38100" dist="38100" dir="2700000" algn="tl">
                    <a:srgbClr val="C0C0C0"/>
                  </a:outerShdw>
                </a:effectLst>
                <a:ea typeface="宋体" charset="-122"/>
              </a:rPr>
              <a:t>ename</a:t>
            </a:r>
            <a:r>
              <a:rPr lang="en-US" altLang="zh-CN" i="1" dirty="0" smtClean="0">
                <a:solidFill>
                  <a:srgbClr val="0000FF"/>
                </a:solidFill>
                <a:effectLst>
                  <a:outerShdw blurRad="38100" dist="38100" dir="2700000" algn="tl">
                    <a:srgbClr val="C0C0C0"/>
                  </a:outerShdw>
                </a:effectLst>
                <a:ea typeface="宋体" charset="-122"/>
              </a:rPr>
              <a:t> like ‘%I%’</a:t>
            </a:r>
            <a:endParaRPr lang="en-US" altLang="zh-CN" sz="2400" dirty="0" smtClean="0">
              <a:solidFill>
                <a:srgbClr val="0000FF"/>
              </a:solidFill>
              <a:ea typeface="宋体" charset="-122"/>
            </a:endParaRPr>
          </a:p>
        </p:txBody>
      </p:sp>
      <p:sp>
        <p:nvSpPr>
          <p:cNvPr id="64515" name="Slide Number Placeholder 3"/>
          <p:cNvSpPr>
            <a:spLocks noGrp="1"/>
          </p:cNvSpPr>
          <p:nvPr>
            <p:ph type="sldNum" sz="quarter" idx="10"/>
          </p:nvPr>
        </p:nvSpPr>
        <p:spPr>
          <a:noFill/>
        </p:spPr>
        <p:txBody>
          <a:bodyPr/>
          <a:lstStyle/>
          <a:p>
            <a:r>
              <a:rPr lang="en-US" altLang="zh-CN" smtClean="0">
                <a:ea typeface="宋体" charset="-122"/>
              </a:rPr>
              <a:t>- </a:t>
            </a:r>
            <a:fld id="{797A3D1A-C9A5-4187-B1F6-754545A80D4B}" type="slidenum">
              <a:rPr lang="en-US" altLang="zh-CN" smtClean="0">
                <a:ea typeface="宋体" charset="-122"/>
              </a:rPr>
              <a:pPr/>
              <a:t>16</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ctrTitle"/>
          </p:nvPr>
        </p:nvSpPr>
        <p:spPr>
          <a:xfrm>
            <a:off x="346075" y="2014538"/>
            <a:ext cx="6129338" cy="517525"/>
          </a:xfrm>
        </p:spPr>
        <p:txBody>
          <a:bodyPr/>
          <a:lstStyle/>
          <a:p>
            <a:pPr marL="457200" indent="-457200"/>
            <a:r>
              <a:rPr lang="en-US" altLang="zh-CN" sz="3200" b="1" smtClean="0">
                <a:ea typeface="宋体" charset="-122"/>
              </a:rPr>
              <a:t>Sorting Query Results</a:t>
            </a:r>
          </a:p>
        </p:txBody>
      </p:sp>
      <p:sp>
        <p:nvSpPr>
          <p:cNvPr id="66562" name="Content Placeholder 7"/>
          <p:cNvSpPr>
            <a:spLocks noGrp="1"/>
          </p:cNvSpPr>
          <p:nvPr>
            <p:ph type="subTitle" sz="quarter" idx="1"/>
          </p:nvPr>
        </p:nvSpPr>
        <p:spPr>
          <a:xfrm>
            <a:off x="346075" y="2627313"/>
            <a:ext cx="6116638" cy="1093787"/>
          </a:xfrm>
        </p:spPr>
        <p:txBody>
          <a:bodyPr/>
          <a:lstStyle/>
          <a:p>
            <a:r>
              <a:rPr lang="en-US" sz="1200" dirty="0" smtClean="0"/>
              <a:t>This chapter focuses on customizing how your query results look. By understanding how you can control and modify your result sets, you can provide more readable and meaningful data.</a:t>
            </a:r>
          </a:p>
          <a:p>
            <a:endParaRPr lang="en-US" altLang="zh-CN" sz="1200" dirty="0" smtClean="0">
              <a:ea typeface="宋体" charset="-122"/>
            </a:endParaRPr>
          </a:p>
        </p:txBody>
      </p:sp>
      <p:sp>
        <p:nvSpPr>
          <p:cNvPr id="66563" name="Slide Number Placeholder 3"/>
          <p:cNvSpPr>
            <a:spLocks noGrp="1"/>
          </p:cNvSpPr>
          <p:nvPr>
            <p:ph type="sldNum" sz="quarter" idx="4294967295"/>
          </p:nvPr>
        </p:nvSpPr>
        <p:spPr>
          <a:xfrm>
            <a:off x="0" y="6477000"/>
            <a:ext cx="1905000" cy="246063"/>
          </a:xfrm>
          <a:noFill/>
        </p:spPr>
        <p:txBody>
          <a:bodyPr/>
          <a:lstStyle/>
          <a:p>
            <a:r>
              <a:rPr lang="en-US" altLang="zh-CN" smtClean="0">
                <a:ea typeface="宋体" charset="-122"/>
              </a:rPr>
              <a:t>- </a:t>
            </a:r>
            <a:fld id="{20F5F6FA-B24F-493C-99AB-9B03CC54BB42}" type="slidenum">
              <a:rPr lang="en-US" altLang="zh-CN" smtClean="0">
                <a:ea typeface="宋体" charset="-122"/>
              </a:rPr>
              <a:pPr/>
              <a:t>17</a:t>
            </a:fld>
            <a:r>
              <a:rPr lang="en-US" altLang="zh-CN" smtClean="0">
                <a:ea typeface="宋体" charset="-122"/>
              </a:rPr>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marL="457200" indent="-457200"/>
            <a:r>
              <a:rPr lang="en-US" altLang="zh-CN" sz="2000" smtClean="0">
                <a:ea typeface="宋体" charset="-122"/>
              </a:rPr>
              <a:t>Sorting Query Results</a:t>
            </a:r>
          </a:p>
        </p:txBody>
      </p:sp>
      <p:sp>
        <p:nvSpPr>
          <p:cNvPr id="68610"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Returning Query Results in a Specified </a:t>
            </a:r>
            <a:r>
              <a:rPr lang="en-US" altLang="zh-CN" sz="2400" dirty="0" smtClean="0">
                <a:ea typeface="宋体" charset="-122"/>
              </a:rPr>
              <a:t>Order</a:t>
            </a:r>
          </a:p>
          <a:p>
            <a:pPr algn="ctr">
              <a:buFont typeface="Webdings" pitchFamily="18" charset="2"/>
              <a:buNone/>
            </a:pPr>
            <a:endParaRPr lang="en-US" altLang="zh-CN"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display the names, job, and salaries of employees in department 10 in order based on their salary (from lowest to highest).</a:t>
            </a:r>
            <a:endParaRPr lang="en-US" altLang="zh-CN" b="0" dirty="0" smtClean="0">
              <a:ea typeface="宋体" charset="-122"/>
            </a:endParaRPr>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The ORDER BY clause allows you to order the rows of your result set. </a:t>
            </a:r>
            <a:endParaRPr lang="en-US" b="0" dirty="0" smtClean="0"/>
          </a:p>
          <a:p>
            <a:pPr>
              <a:buNone/>
            </a:pPr>
            <a:endParaRPr lang="en-US" b="0" dirty="0" smtClean="0"/>
          </a:p>
          <a:p>
            <a:pPr>
              <a:buNone/>
            </a:pPr>
            <a:r>
              <a:rPr lang="en-US" altLang="zh-CN" b="0" i="1" dirty="0" smtClean="0">
                <a:solidFill>
                  <a:srgbClr val="0000FF"/>
                </a:solidFill>
                <a:effectLst>
                  <a:outerShdw blurRad="38100" dist="38100" dir="2700000" algn="tl">
                    <a:srgbClr val="C0C0C0"/>
                  </a:outerShdw>
                </a:effectLst>
                <a:ea typeface="宋体" charset="-122"/>
              </a:rPr>
              <a:t>	</a:t>
            </a:r>
            <a:r>
              <a:rPr lang="en-US" altLang="zh-CN" i="1" dirty="0" smtClean="0">
                <a:solidFill>
                  <a:srgbClr val="0000FF"/>
                </a:solidFill>
                <a:effectLst>
                  <a:outerShdw blurRad="38100" dist="38100" dir="2700000" algn="tl">
                    <a:srgbClr val="C0C0C0"/>
                  </a:outerShdw>
                </a:effectLst>
                <a:ea typeface="宋体" charset="-122"/>
              </a:rPr>
              <a:t>select </a:t>
            </a:r>
            <a:r>
              <a:rPr lang="en-US" altLang="zh-CN" i="1" dirty="0" err="1" smtClean="0">
                <a:solidFill>
                  <a:srgbClr val="0000FF"/>
                </a:solidFill>
                <a:effectLst>
                  <a:outerShdw blurRad="38100" dist="38100" dir="2700000" algn="tl">
                    <a:srgbClr val="C0C0C0"/>
                  </a:outerShdw>
                </a:effectLst>
                <a:ea typeface="宋体" charset="-122"/>
              </a:rPr>
              <a:t>ename,job,sal</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where </a:t>
            </a:r>
            <a:r>
              <a:rPr lang="en-US" altLang="zh-CN" i="1" dirty="0" err="1" smtClean="0">
                <a:solidFill>
                  <a:srgbClr val="0000FF"/>
                </a:solidFill>
                <a:effectLst>
                  <a:outerShdw blurRad="38100" dist="38100" dir="2700000" algn="tl">
                    <a:srgbClr val="C0C0C0"/>
                  </a:outerShdw>
                </a:effectLst>
                <a:ea typeface="宋体" charset="-122"/>
              </a:rPr>
              <a:t>deptno</a:t>
            </a:r>
            <a:r>
              <a:rPr lang="en-US" altLang="zh-CN" i="1" dirty="0" smtClean="0">
                <a:solidFill>
                  <a:srgbClr val="0000FF"/>
                </a:solidFill>
                <a:effectLst>
                  <a:outerShdw blurRad="38100" dist="38100" dir="2700000" algn="tl">
                    <a:srgbClr val="C0C0C0"/>
                  </a:outerShdw>
                </a:effectLst>
                <a:ea typeface="宋体" charset="-122"/>
              </a:rPr>
              <a:t> = 10 order by </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desc</a:t>
            </a:r>
            <a:endParaRPr lang="en-US" altLang="zh-CN" dirty="0" smtClean="0">
              <a:solidFill>
                <a:srgbClr val="0000FF"/>
              </a:solidFill>
              <a:ea typeface="宋体" charset="-122"/>
            </a:endParaRPr>
          </a:p>
          <a:p>
            <a:pPr algn="ctr">
              <a:buFont typeface="Webdings" pitchFamily="18" charset="2"/>
              <a:buNone/>
            </a:pPr>
            <a:endParaRPr lang="en-US" altLang="zh-CN" sz="2400" dirty="0" smtClean="0">
              <a:ea typeface="宋体" charset="-122"/>
            </a:endParaRPr>
          </a:p>
        </p:txBody>
      </p:sp>
      <p:sp>
        <p:nvSpPr>
          <p:cNvPr id="68611" name="Slide Number Placeholder 3"/>
          <p:cNvSpPr>
            <a:spLocks noGrp="1"/>
          </p:cNvSpPr>
          <p:nvPr>
            <p:ph type="sldNum" sz="quarter" idx="10"/>
          </p:nvPr>
        </p:nvSpPr>
        <p:spPr>
          <a:noFill/>
        </p:spPr>
        <p:txBody>
          <a:bodyPr/>
          <a:lstStyle/>
          <a:p>
            <a:r>
              <a:rPr lang="en-US" altLang="zh-CN" smtClean="0">
                <a:ea typeface="宋体" charset="-122"/>
              </a:rPr>
              <a:t>- </a:t>
            </a:r>
            <a:fld id="{F97F5D12-57E4-430E-BBC8-3EEDDAC794B6}" type="slidenum">
              <a:rPr lang="en-US" altLang="zh-CN" smtClean="0">
                <a:ea typeface="宋体" charset="-122"/>
              </a:rPr>
              <a:pPr/>
              <a:t>18</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marL="457200" indent="-457200"/>
            <a:r>
              <a:rPr lang="en-US" altLang="zh-CN" sz="2000" smtClean="0">
                <a:ea typeface="宋体" charset="-122"/>
              </a:rPr>
              <a:t>Sorting Query Results</a:t>
            </a:r>
          </a:p>
        </p:txBody>
      </p:sp>
      <p:sp>
        <p:nvSpPr>
          <p:cNvPr id="70658"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Sorting by Multiple </a:t>
            </a:r>
            <a:r>
              <a:rPr lang="en-US" altLang="zh-CN" sz="2400" dirty="0" smtClean="0">
                <a:ea typeface="宋体" charset="-122"/>
              </a:rPr>
              <a:t>Fields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sort the rows from EMP first by DEPTNO ascending, then by salary descending. You want to return the following result set:</a:t>
            </a:r>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List the different sort columns in the ORDER BY clause, separated by commas:</a:t>
            </a:r>
          </a:p>
          <a:p>
            <a:pPr>
              <a:buNone/>
            </a:pPr>
            <a:endParaRPr lang="en-US" b="0" dirty="0" smtClean="0"/>
          </a:p>
          <a:p>
            <a:pPr>
              <a:buNone/>
            </a:pPr>
            <a:r>
              <a:rPr lang="en-US" altLang="zh-CN" b="0" i="1" dirty="0" smtClean="0">
                <a:solidFill>
                  <a:srgbClr val="0000FF"/>
                </a:solidFill>
                <a:effectLst>
                  <a:outerShdw blurRad="38100" dist="38100" dir="2700000" algn="tl">
                    <a:srgbClr val="C0C0C0"/>
                  </a:outerShdw>
                </a:effectLst>
                <a:ea typeface="宋体" charset="-122"/>
              </a:rPr>
              <a:t>	</a:t>
            </a:r>
            <a:r>
              <a:rPr lang="en-US" altLang="zh-CN" i="1" dirty="0" smtClean="0">
                <a:solidFill>
                  <a:srgbClr val="0000FF"/>
                </a:solidFill>
                <a:effectLst>
                  <a:outerShdw blurRad="38100" dist="38100" dir="2700000" algn="tl">
                    <a:srgbClr val="C0C0C0"/>
                  </a:outerShdw>
                </a:effectLst>
                <a:ea typeface="宋体" charset="-122"/>
              </a:rPr>
              <a:t>select </a:t>
            </a:r>
            <a:r>
              <a:rPr lang="en-US" altLang="zh-CN" i="1" dirty="0" err="1" smtClean="0">
                <a:solidFill>
                  <a:srgbClr val="0000FF"/>
                </a:solidFill>
                <a:effectLst>
                  <a:outerShdw blurRad="38100" dist="38100" dir="2700000" algn="tl">
                    <a:srgbClr val="C0C0C0"/>
                  </a:outerShdw>
                </a:effectLst>
                <a:ea typeface="宋体" charset="-122"/>
              </a:rPr>
              <a:t>empno,deptno,sal,ename,job</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order by </a:t>
            </a:r>
            <a:r>
              <a:rPr lang="en-US" altLang="zh-CN" i="1" dirty="0" err="1" smtClean="0">
                <a:solidFill>
                  <a:srgbClr val="0000FF"/>
                </a:solidFill>
                <a:effectLst>
                  <a:outerShdw blurRad="38100" dist="38100" dir="2700000" algn="tl">
                    <a:srgbClr val="C0C0C0"/>
                  </a:outerShdw>
                </a:effectLst>
                <a:ea typeface="宋体" charset="-122"/>
              </a:rPr>
              <a:t>deptno</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desc</a:t>
            </a:r>
            <a:endParaRPr lang="en-US" altLang="zh-CN" dirty="0" smtClean="0">
              <a:solidFill>
                <a:srgbClr val="0000FF"/>
              </a:solidFill>
              <a:ea typeface="宋体" charset="-122"/>
            </a:endParaRPr>
          </a:p>
          <a:p>
            <a:pPr algn="ctr">
              <a:buFont typeface="Webdings" pitchFamily="18" charset="2"/>
              <a:buNone/>
            </a:pPr>
            <a:endParaRPr lang="en-US" altLang="zh-CN" sz="2400" dirty="0" smtClean="0">
              <a:ea typeface="宋体" charset="-122"/>
            </a:endParaRPr>
          </a:p>
        </p:txBody>
      </p:sp>
      <p:sp>
        <p:nvSpPr>
          <p:cNvPr id="70659" name="Slide Number Placeholder 3"/>
          <p:cNvSpPr>
            <a:spLocks noGrp="1"/>
          </p:cNvSpPr>
          <p:nvPr>
            <p:ph type="sldNum" sz="quarter" idx="10"/>
          </p:nvPr>
        </p:nvSpPr>
        <p:spPr>
          <a:noFill/>
        </p:spPr>
        <p:txBody>
          <a:bodyPr/>
          <a:lstStyle/>
          <a:p>
            <a:r>
              <a:rPr lang="en-US" altLang="zh-CN" smtClean="0">
                <a:ea typeface="宋体" charset="-122"/>
              </a:rPr>
              <a:t>- </a:t>
            </a:r>
            <a:fld id="{20B95A00-D149-43E1-82CB-4F11A2144BBC}" type="slidenum">
              <a:rPr lang="en-US" altLang="zh-CN" smtClean="0">
                <a:ea typeface="宋体" charset="-122"/>
              </a:rPr>
              <a:pPr/>
              <a:t>19</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ltLang="zh-CN" sz="2200" smtClean="0">
                <a:ea typeface="宋体" charset="-122"/>
              </a:rPr>
              <a:t>Agenda</a:t>
            </a:r>
          </a:p>
        </p:txBody>
      </p:sp>
      <p:sp>
        <p:nvSpPr>
          <p:cNvPr id="18" name="Content Placeholder 17"/>
          <p:cNvSpPr>
            <a:spLocks noGrp="1"/>
          </p:cNvSpPr>
          <p:nvPr>
            <p:ph sz="half" idx="1"/>
          </p:nvPr>
        </p:nvSpPr>
        <p:spPr>
          <a:xfrm>
            <a:off x="152400" y="914400"/>
            <a:ext cx="8839200" cy="5334000"/>
          </a:xfrm>
        </p:spPr>
        <p:txBody>
          <a:bodyPr/>
          <a:lstStyle/>
          <a:p>
            <a:pPr marL="457200" indent="-457200">
              <a:buFont typeface="Arial" charset="0"/>
              <a:buAutoNum type="arabicPeriod"/>
            </a:pPr>
            <a:r>
              <a:rPr lang="en-US" altLang="zh-CN" sz="2400" dirty="0" smtClean="0">
                <a:ea typeface="宋体" charset="-122"/>
              </a:rPr>
              <a:t>Retrieving Records</a:t>
            </a:r>
          </a:p>
          <a:p>
            <a:pPr marL="457200" indent="-457200">
              <a:buFont typeface="Arial" charset="0"/>
              <a:buAutoNum type="arabicPeriod"/>
            </a:pPr>
            <a:r>
              <a:rPr lang="en-US" altLang="zh-CN" sz="2400" dirty="0" smtClean="0">
                <a:ea typeface="宋体" charset="-122"/>
              </a:rPr>
              <a:t>Sorting Query Results</a:t>
            </a:r>
          </a:p>
          <a:p>
            <a:pPr marL="457200" indent="-457200">
              <a:buFont typeface="Arial" charset="0"/>
              <a:buAutoNum type="arabicPeriod"/>
            </a:pPr>
            <a:r>
              <a:rPr lang="en-US" altLang="zh-CN" sz="2400" dirty="0" smtClean="0">
                <a:ea typeface="宋体" charset="-122"/>
              </a:rPr>
              <a:t>Working with Multiple Tables</a:t>
            </a:r>
          </a:p>
          <a:p>
            <a:pPr marL="457200" indent="-457200">
              <a:buFont typeface="Arial" charset="0"/>
              <a:buAutoNum type="arabicPeriod"/>
            </a:pPr>
            <a:r>
              <a:rPr lang="en-US" altLang="zh-CN" sz="2400" dirty="0" smtClean="0">
                <a:ea typeface="宋体" charset="-122"/>
              </a:rPr>
              <a:t>Inserting, Updating, Deleting</a:t>
            </a:r>
          </a:p>
          <a:p>
            <a:pPr marL="457200" indent="-457200">
              <a:buFont typeface="Arial" charset="0"/>
              <a:buAutoNum type="arabicPeriod"/>
            </a:pPr>
            <a:r>
              <a:rPr lang="en-US" altLang="zh-CN" sz="2400" dirty="0" smtClean="0">
                <a:ea typeface="宋体" charset="-122"/>
              </a:rPr>
              <a:t>Metadata Queries</a:t>
            </a:r>
          </a:p>
          <a:p>
            <a:pPr marL="457200" indent="-457200">
              <a:buFont typeface="Arial" charset="0"/>
              <a:buAutoNum type="arabicPeriod"/>
            </a:pPr>
            <a:r>
              <a:rPr lang="en-US" altLang="zh-CN" sz="2400" dirty="0" smtClean="0">
                <a:ea typeface="宋体" charset="-122"/>
              </a:rPr>
              <a:t>Advanced </a:t>
            </a:r>
            <a:r>
              <a:rPr lang="en-US" altLang="zh-CN" sz="2400" dirty="0" smtClean="0">
                <a:ea typeface="宋体" charset="-122"/>
              </a:rPr>
              <a:t>Searching</a:t>
            </a:r>
          </a:p>
          <a:p>
            <a:pPr marL="457200" indent="-457200">
              <a:buFont typeface="Arial" charset="0"/>
              <a:buAutoNum type="arabicPeriod"/>
            </a:pPr>
            <a:r>
              <a:rPr lang="en-US" altLang="zh-CN" sz="2400" dirty="0" smtClean="0">
                <a:ea typeface="宋体" charset="-122"/>
              </a:rPr>
              <a:t>Reporting</a:t>
            </a:r>
            <a:endParaRPr lang="en-US" altLang="zh-CN" sz="2400" dirty="0" smtClean="0">
              <a:ea typeface="宋体" charset="-122"/>
            </a:endParaRPr>
          </a:p>
          <a:p>
            <a:pPr marL="457200" indent="-457200">
              <a:buFont typeface="Arial" charset="0"/>
              <a:buAutoNum type="arabicPeriod"/>
            </a:pPr>
            <a:r>
              <a:rPr lang="en-US" altLang="zh-CN" sz="2400" dirty="0" smtClean="0">
                <a:ea typeface="宋体" charset="-122"/>
              </a:rPr>
              <a:t>Q &amp; A</a:t>
            </a:r>
          </a:p>
          <a:p>
            <a:pPr marL="457200" indent="-457200">
              <a:buFont typeface="Wingdings" pitchFamily="2" charset="2"/>
              <a:buChar char="q"/>
            </a:pPr>
            <a:endParaRPr lang="en-US" altLang="zh-CN" sz="2400" dirty="0" smtClean="0">
              <a:ea typeface="宋体" charset="-122"/>
            </a:endParaRPr>
          </a:p>
          <a:p>
            <a:pPr marL="457200" indent="-457200">
              <a:buFont typeface="Wingdings" pitchFamily="2" charset="2"/>
              <a:buChar char="q"/>
            </a:pPr>
            <a:endParaRPr lang="en-US" altLang="zh-CN" sz="2400" dirty="0" smtClean="0">
              <a:ea typeface="宋体" charset="-122"/>
            </a:endParaRPr>
          </a:p>
        </p:txBody>
      </p:sp>
      <p:sp>
        <p:nvSpPr>
          <p:cNvPr id="35844" name="Slide Number Placeholder 3"/>
          <p:cNvSpPr>
            <a:spLocks noGrp="1"/>
          </p:cNvSpPr>
          <p:nvPr>
            <p:ph type="sldNum" sz="quarter" idx="10"/>
          </p:nvPr>
        </p:nvSpPr>
        <p:spPr>
          <a:noFill/>
        </p:spPr>
        <p:txBody>
          <a:bodyPr/>
          <a:lstStyle/>
          <a:p>
            <a:r>
              <a:rPr lang="en-US" altLang="zh-CN" smtClean="0">
                <a:ea typeface="宋体" charset="-122"/>
              </a:rPr>
              <a:t>- </a:t>
            </a:r>
            <a:fld id="{DCDAE459-0914-4570-9DD4-019A0FF6F8B3}" type="slidenum">
              <a:rPr lang="en-US" altLang="zh-CN" smtClean="0">
                <a:ea typeface="宋体" charset="-122"/>
              </a:rPr>
              <a:pPr/>
              <a:t>2</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marL="457200" indent="-457200"/>
            <a:r>
              <a:rPr lang="en-US" altLang="zh-CN" sz="2000" smtClean="0">
                <a:ea typeface="宋体" charset="-122"/>
              </a:rPr>
              <a:t>Sorting Query Results</a:t>
            </a:r>
          </a:p>
        </p:txBody>
      </p:sp>
      <p:sp>
        <p:nvSpPr>
          <p:cNvPr id="72706"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Sorting by </a:t>
            </a:r>
            <a:r>
              <a:rPr lang="en-US" altLang="zh-CN" sz="2400" dirty="0" smtClean="0">
                <a:ea typeface="宋体" charset="-122"/>
              </a:rPr>
              <a:t>Substrings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sort the results of a query by specific parts of a string.</a:t>
            </a:r>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the SUBSTR function in the ORDER BY clause:</a:t>
            </a:r>
          </a:p>
          <a:p>
            <a:pPr>
              <a:buNone/>
            </a:pPr>
            <a:endParaRPr lang="en-US" b="0" dirty="0" smtClean="0"/>
          </a:p>
          <a:p>
            <a:pPr>
              <a:buNone/>
            </a:pPr>
            <a:r>
              <a:rPr lang="en-US" altLang="zh-CN" b="0" i="1" dirty="0" smtClean="0">
                <a:solidFill>
                  <a:srgbClr val="0000FF"/>
                </a:solidFill>
                <a:effectLst>
                  <a:outerShdw blurRad="38100" dist="38100" dir="2700000" algn="tl">
                    <a:srgbClr val="C0C0C0"/>
                  </a:outerShdw>
                </a:effectLst>
                <a:ea typeface="宋体" charset="-122"/>
              </a:rPr>
              <a:t>	</a:t>
            </a:r>
            <a:r>
              <a:rPr lang="en-US" altLang="zh-CN" i="1" dirty="0" smtClean="0">
                <a:solidFill>
                  <a:srgbClr val="0000FF"/>
                </a:solidFill>
                <a:effectLst>
                  <a:outerShdw blurRad="38100" dist="38100" dir="2700000" algn="tl">
                    <a:srgbClr val="C0C0C0"/>
                  </a:outerShdw>
                </a:effectLst>
                <a:ea typeface="宋体" charset="-122"/>
              </a:rPr>
              <a:t>select </a:t>
            </a:r>
            <a:r>
              <a:rPr lang="en-US" altLang="zh-CN" i="1" dirty="0" err="1" smtClean="0">
                <a:solidFill>
                  <a:srgbClr val="0000FF"/>
                </a:solidFill>
                <a:effectLst>
                  <a:outerShdw blurRad="38100" dist="38100" dir="2700000" algn="tl">
                    <a:srgbClr val="C0C0C0"/>
                  </a:outerShdw>
                </a:effectLst>
                <a:ea typeface="宋体" charset="-122"/>
              </a:rPr>
              <a:t>ename,job</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order by </a:t>
            </a:r>
            <a:r>
              <a:rPr lang="en-US" altLang="zh-CN" i="1" dirty="0" err="1" smtClean="0">
                <a:solidFill>
                  <a:srgbClr val="0000FF"/>
                </a:solidFill>
                <a:effectLst>
                  <a:outerShdw blurRad="38100" dist="38100" dir="2700000" algn="tl">
                    <a:srgbClr val="C0C0C0"/>
                  </a:outerShdw>
                </a:effectLst>
                <a:ea typeface="宋体" charset="-122"/>
              </a:rPr>
              <a:t>substr</a:t>
            </a:r>
            <a:r>
              <a:rPr lang="en-US" altLang="zh-CN" i="1" dirty="0" smtClean="0">
                <a:solidFill>
                  <a:srgbClr val="0000FF"/>
                </a:solidFill>
                <a:effectLst>
                  <a:outerShdw blurRad="38100" dist="38100" dir="2700000" algn="tl">
                    <a:srgbClr val="C0C0C0"/>
                  </a:outerShdw>
                </a:effectLst>
                <a:ea typeface="宋体" charset="-122"/>
              </a:rPr>
              <a:t>(</a:t>
            </a:r>
            <a:r>
              <a:rPr lang="en-US" altLang="zh-CN" i="1" dirty="0" err="1" smtClean="0">
                <a:solidFill>
                  <a:srgbClr val="0000FF"/>
                </a:solidFill>
                <a:effectLst>
                  <a:outerShdw blurRad="38100" dist="38100" dir="2700000" algn="tl">
                    <a:srgbClr val="C0C0C0"/>
                  </a:outerShdw>
                </a:effectLst>
                <a:ea typeface="宋体" charset="-122"/>
              </a:rPr>
              <a:t>job,length</a:t>
            </a:r>
            <a:r>
              <a:rPr lang="en-US" altLang="zh-CN" i="1" dirty="0" smtClean="0">
                <a:solidFill>
                  <a:srgbClr val="0000FF"/>
                </a:solidFill>
                <a:effectLst>
                  <a:outerShdw blurRad="38100" dist="38100" dir="2700000" algn="tl">
                    <a:srgbClr val="C0C0C0"/>
                  </a:outerShdw>
                </a:effectLst>
                <a:ea typeface="宋体" charset="-122"/>
              </a:rPr>
              <a:t>(job)-2)</a:t>
            </a:r>
            <a:endParaRPr lang="en-US" altLang="zh-CN" dirty="0" smtClean="0">
              <a:solidFill>
                <a:srgbClr val="0000FF"/>
              </a:solidFill>
              <a:ea typeface="宋体" charset="-122"/>
            </a:endParaRPr>
          </a:p>
          <a:p>
            <a:pPr algn="ctr">
              <a:buFont typeface="Webdings" pitchFamily="18" charset="2"/>
              <a:buNone/>
            </a:pPr>
            <a:endParaRPr lang="en-US" altLang="zh-CN" sz="2400" dirty="0" smtClean="0">
              <a:ea typeface="宋体" charset="-122"/>
            </a:endParaRPr>
          </a:p>
        </p:txBody>
      </p:sp>
      <p:sp>
        <p:nvSpPr>
          <p:cNvPr id="72707" name="Slide Number Placeholder 3"/>
          <p:cNvSpPr>
            <a:spLocks noGrp="1"/>
          </p:cNvSpPr>
          <p:nvPr>
            <p:ph type="sldNum" sz="quarter" idx="10"/>
          </p:nvPr>
        </p:nvSpPr>
        <p:spPr>
          <a:noFill/>
        </p:spPr>
        <p:txBody>
          <a:bodyPr/>
          <a:lstStyle/>
          <a:p>
            <a:r>
              <a:rPr lang="en-US" altLang="zh-CN" smtClean="0">
                <a:ea typeface="宋体" charset="-122"/>
              </a:rPr>
              <a:t>- </a:t>
            </a:r>
            <a:fld id="{4A47F8F7-8CE2-405C-9EEB-F0C636AF22F8}" type="slidenum">
              <a:rPr lang="en-US" altLang="zh-CN" smtClean="0">
                <a:ea typeface="宋体" charset="-122"/>
              </a:rPr>
              <a:pPr/>
              <a:t>20</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marL="457200" indent="-457200"/>
            <a:r>
              <a:rPr lang="en-US" altLang="zh-CN" sz="2000" smtClean="0">
                <a:ea typeface="宋体" charset="-122"/>
              </a:rPr>
              <a:t>Sorting Query Results</a:t>
            </a:r>
          </a:p>
        </p:txBody>
      </p:sp>
      <p:sp>
        <p:nvSpPr>
          <p:cNvPr id="74754" name="Content Placeholder 7"/>
          <p:cNvSpPr>
            <a:spLocks noGrp="1"/>
          </p:cNvSpPr>
          <p:nvPr>
            <p:ph idx="1"/>
          </p:nvPr>
        </p:nvSpPr>
        <p:spPr/>
        <p:txBody>
          <a:bodyPr/>
          <a:lstStyle/>
          <a:p>
            <a:pPr algn="ctr">
              <a:buFont typeface="Webdings" pitchFamily="18" charset="2"/>
              <a:buNone/>
            </a:pPr>
            <a:r>
              <a:rPr lang="en-US" altLang="zh-CN" dirty="0" smtClean="0">
                <a:ea typeface="宋体" charset="-122"/>
              </a:rPr>
              <a:t>Sorting Mixed Alphanumeric </a:t>
            </a:r>
            <a:r>
              <a:rPr lang="en-US" altLang="zh-CN" dirty="0" smtClean="0">
                <a:ea typeface="宋体" charset="-122"/>
              </a:rPr>
              <a:t>Data</a:t>
            </a:r>
          </a:p>
          <a:p>
            <a:pPr algn="ctr">
              <a:buFont typeface="Webdings" pitchFamily="18" charset="2"/>
              <a:buNone/>
            </a:pPr>
            <a:endParaRPr lang="en-US" altLang="zh-CN"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have mixed alphanumeric data and want to sort by either the numeric or character portion of the data</a:t>
            </a:r>
            <a:r>
              <a:rPr lang="en-US" b="0" dirty="0" smtClean="0"/>
              <a:t>.</a:t>
            </a:r>
          </a:p>
          <a:p>
            <a:pPr>
              <a:buNone/>
            </a:pPr>
            <a:r>
              <a:rPr lang="en-US" b="0" dirty="0" smtClean="0"/>
              <a:t>	</a:t>
            </a:r>
            <a:r>
              <a:rPr lang="en-US" altLang="zh-CN" i="1" dirty="0" smtClean="0">
                <a:solidFill>
                  <a:srgbClr val="0000FF"/>
                </a:solidFill>
                <a:effectLst>
                  <a:outerShdw blurRad="38100" dist="38100" dir="2700000" algn="tl">
                    <a:srgbClr val="C0C0C0"/>
                  </a:outerShdw>
                </a:effectLst>
                <a:ea typeface="宋体" charset="-122"/>
              </a:rPr>
              <a:t>create view V as select </a:t>
            </a:r>
            <a:r>
              <a:rPr lang="en-US" altLang="zh-CN" i="1" dirty="0" err="1" smtClean="0">
                <a:solidFill>
                  <a:srgbClr val="0000FF"/>
                </a:solidFill>
                <a:effectLst>
                  <a:outerShdw blurRad="38100" dist="38100" dir="2700000" algn="tl">
                    <a:srgbClr val="C0C0C0"/>
                  </a:outerShdw>
                </a:effectLst>
                <a:ea typeface="宋体" charset="-122"/>
              </a:rPr>
              <a:t>ename</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deptno</a:t>
            </a:r>
            <a:r>
              <a:rPr lang="en-US" altLang="zh-CN" i="1" dirty="0" smtClean="0">
                <a:solidFill>
                  <a:srgbClr val="0000FF"/>
                </a:solidFill>
                <a:effectLst>
                  <a:outerShdw blurRad="38100" dist="38100" dir="2700000" algn="tl">
                    <a:srgbClr val="C0C0C0"/>
                  </a:outerShdw>
                </a:effectLst>
                <a:ea typeface="宋体" charset="-122"/>
              </a:rPr>
              <a:t> as data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a:t>
            </a:r>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the functions REPLACE and TRANSLATE to modify the string for sorting</a:t>
            </a:r>
            <a:r>
              <a:rPr lang="en-US" b="0" dirty="0" smtClean="0"/>
              <a:t>:</a:t>
            </a:r>
            <a:endParaRPr lang="en-US" dirty="0" smtClean="0"/>
          </a:p>
          <a:p>
            <a:pPr>
              <a:buNone/>
            </a:pPr>
            <a:endParaRPr lang="en-US" b="0" dirty="0" smtClean="0"/>
          </a:p>
          <a:p>
            <a:pPr>
              <a:buNone/>
            </a:pPr>
            <a:r>
              <a:rPr lang="en-US" altLang="zh-CN" b="0" i="1" dirty="0" smtClean="0">
                <a:solidFill>
                  <a:srgbClr val="0000FF"/>
                </a:solidFill>
                <a:effectLst>
                  <a:outerShdw blurRad="38100" dist="38100" dir="2700000" algn="tl">
                    <a:srgbClr val="C0C0C0"/>
                  </a:outerShdw>
                </a:effectLst>
                <a:ea typeface="宋体" charset="-122"/>
              </a:rPr>
              <a:t>	</a:t>
            </a:r>
            <a:r>
              <a:rPr lang="en-US" altLang="zh-CN" i="1" dirty="0" smtClean="0">
                <a:solidFill>
                  <a:srgbClr val="0000FF"/>
                </a:solidFill>
                <a:effectLst>
                  <a:outerShdw blurRad="38100" dist="38100" dir="2700000" algn="tl">
                    <a:srgbClr val="C0C0C0"/>
                  </a:outerShdw>
                </a:effectLst>
                <a:ea typeface="宋体" charset="-122"/>
              </a:rPr>
              <a:t>select data from V order by replace(</a:t>
            </a:r>
            <a:r>
              <a:rPr lang="en-US" altLang="zh-CN" i="1" dirty="0" err="1" smtClean="0">
                <a:solidFill>
                  <a:srgbClr val="0000FF"/>
                </a:solidFill>
                <a:effectLst>
                  <a:outerShdw blurRad="38100" dist="38100" dir="2700000" algn="tl">
                    <a:srgbClr val="C0C0C0"/>
                  </a:outerShdw>
                </a:effectLst>
                <a:ea typeface="宋体" charset="-122"/>
              </a:rPr>
              <a:t>data,replace</a:t>
            </a:r>
            <a:r>
              <a:rPr lang="en-US" altLang="zh-CN" i="1" dirty="0" smtClean="0">
                <a:solidFill>
                  <a:srgbClr val="0000FF"/>
                </a:solidFill>
                <a:effectLst>
                  <a:outerShdw blurRad="38100" dist="38100" dir="2700000" algn="tl">
                    <a:srgbClr val="C0C0C0"/>
                  </a:outerShdw>
                </a:effectLst>
                <a:ea typeface="宋体" charset="-122"/>
              </a:rPr>
              <a:t>(translate(data,'0123456789','##########'),'#',''),'')</a:t>
            </a:r>
            <a:endParaRPr lang="en-US" altLang="zh-CN" dirty="0" smtClean="0">
              <a:solidFill>
                <a:srgbClr val="0000FF"/>
              </a:solidFill>
              <a:ea typeface="宋体" charset="-122"/>
            </a:endParaRPr>
          </a:p>
          <a:p>
            <a:pPr algn="ctr">
              <a:buFont typeface="Webdings" pitchFamily="18" charset="2"/>
              <a:buNone/>
            </a:pPr>
            <a:endParaRPr lang="en-US" altLang="zh-CN" dirty="0" smtClean="0">
              <a:ea typeface="宋体" charset="-122"/>
            </a:endParaRPr>
          </a:p>
        </p:txBody>
      </p:sp>
      <p:sp>
        <p:nvSpPr>
          <p:cNvPr id="74755" name="Slide Number Placeholder 3"/>
          <p:cNvSpPr>
            <a:spLocks noGrp="1"/>
          </p:cNvSpPr>
          <p:nvPr>
            <p:ph type="sldNum" sz="quarter" idx="10"/>
          </p:nvPr>
        </p:nvSpPr>
        <p:spPr>
          <a:noFill/>
        </p:spPr>
        <p:txBody>
          <a:bodyPr/>
          <a:lstStyle/>
          <a:p>
            <a:r>
              <a:rPr lang="en-US" altLang="zh-CN" smtClean="0">
                <a:ea typeface="宋体" charset="-122"/>
              </a:rPr>
              <a:t>- </a:t>
            </a:r>
            <a:fld id="{4F36D805-8E45-4512-8015-C4D014D66E27}" type="slidenum">
              <a:rPr lang="en-US" altLang="zh-CN" smtClean="0">
                <a:ea typeface="宋体" charset="-122"/>
              </a:rPr>
              <a:pPr/>
              <a:t>21</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marL="457200" indent="-457200"/>
            <a:r>
              <a:rPr lang="en-US" altLang="zh-CN" sz="2000" smtClean="0">
                <a:ea typeface="宋体" charset="-122"/>
              </a:rPr>
              <a:t>Sorting Query Results</a:t>
            </a:r>
          </a:p>
        </p:txBody>
      </p:sp>
      <p:sp>
        <p:nvSpPr>
          <p:cNvPr id="76802"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Dealing with Nulls when </a:t>
            </a:r>
            <a:r>
              <a:rPr lang="en-US" altLang="zh-CN" sz="2400" dirty="0" smtClean="0">
                <a:ea typeface="宋体" charset="-122"/>
              </a:rPr>
              <a:t>Sorting</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sort results from EMP by COMM, but the field is </a:t>
            </a:r>
            <a:r>
              <a:rPr lang="en-US" b="0" dirty="0" err="1" smtClean="0"/>
              <a:t>nullable</a:t>
            </a:r>
            <a:r>
              <a:rPr lang="en-US" b="0" dirty="0" smtClean="0"/>
              <a:t>. You need a way to specify whether nulls sort </a:t>
            </a:r>
            <a:r>
              <a:rPr lang="en-US" b="0" dirty="0" smtClean="0"/>
              <a:t>last:</a:t>
            </a:r>
            <a:endParaRPr lang="en-US" b="0" dirty="0" smtClean="0"/>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Users on Oracle9i Database and later can use the NULLS FIRST and NULLS LAST extension to the ORDER </a:t>
            </a:r>
            <a:r>
              <a:rPr lang="en-US" b="0" dirty="0" err="1" smtClean="0"/>
              <a:t>BYclause</a:t>
            </a:r>
            <a:r>
              <a:rPr lang="en-US" b="0" dirty="0" smtClean="0"/>
              <a:t> to ensure NULLs are sorted first or last regardless of how non-NULL values are sorted:</a:t>
            </a:r>
          </a:p>
          <a:p>
            <a:pPr>
              <a:buNone/>
            </a:pPr>
            <a:endParaRPr lang="en-US" b="0" dirty="0" smtClean="0"/>
          </a:p>
          <a:p>
            <a:pPr>
              <a:buNone/>
            </a:pPr>
            <a:r>
              <a:rPr lang="en-US" altLang="zh-CN" b="0" i="1" dirty="0" smtClean="0">
                <a:solidFill>
                  <a:srgbClr val="0000FF"/>
                </a:solidFill>
                <a:effectLst>
                  <a:outerShdw blurRad="38100" dist="38100" dir="2700000" algn="tl">
                    <a:srgbClr val="C0C0C0"/>
                  </a:outerShdw>
                </a:effectLst>
                <a:ea typeface="宋体" charset="-122"/>
              </a:rPr>
              <a:t>	</a:t>
            </a:r>
            <a:r>
              <a:rPr lang="en-US" altLang="zh-CN" i="1" dirty="0" smtClean="0">
                <a:solidFill>
                  <a:srgbClr val="0000FF"/>
                </a:solidFill>
                <a:effectLst>
                  <a:outerShdw blurRad="38100" dist="38100" dir="2700000" algn="tl">
                    <a:srgbClr val="C0C0C0"/>
                  </a:outerShdw>
                </a:effectLst>
                <a:ea typeface="宋体" charset="-122"/>
              </a:rPr>
              <a:t>select </a:t>
            </a:r>
            <a:r>
              <a:rPr lang="en-US" altLang="zh-CN" i="1" dirty="0" err="1" smtClean="0">
                <a:solidFill>
                  <a:srgbClr val="0000FF"/>
                </a:solidFill>
                <a:effectLst>
                  <a:outerShdw blurRad="38100" dist="38100" dir="2700000" algn="tl">
                    <a:srgbClr val="C0C0C0"/>
                  </a:outerShdw>
                </a:effectLst>
                <a:ea typeface="宋体" charset="-122"/>
              </a:rPr>
              <a:t>ename,sal,comm</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order by </a:t>
            </a:r>
            <a:r>
              <a:rPr lang="en-US" altLang="zh-CN" i="1" dirty="0" err="1" smtClean="0">
                <a:solidFill>
                  <a:srgbClr val="0000FF"/>
                </a:solidFill>
                <a:effectLst>
                  <a:outerShdw blurRad="38100" dist="38100" dir="2700000" algn="tl">
                    <a:srgbClr val="C0C0C0"/>
                  </a:outerShdw>
                </a:effectLst>
                <a:ea typeface="宋体" charset="-122"/>
              </a:rPr>
              <a:t>comm</a:t>
            </a:r>
            <a:r>
              <a:rPr lang="en-US" altLang="zh-CN" i="1" dirty="0" smtClean="0">
                <a:solidFill>
                  <a:srgbClr val="0000FF"/>
                </a:solidFill>
                <a:effectLst>
                  <a:outerShdw blurRad="38100" dist="38100" dir="2700000" algn="tl">
                    <a:srgbClr val="C0C0C0"/>
                  </a:outerShdw>
                </a:effectLst>
                <a:ea typeface="宋体" charset="-122"/>
              </a:rPr>
              <a:t> nulls last</a:t>
            </a:r>
            <a:endParaRPr lang="en-US" altLang="zh-CN" dirty="0" smtClean="0">
              <a:solidFill>
                <a:srgbClr val="0000FF"/>
              </a:solidFill>
              <a:ea typeface="宋体" charset="-122"/>
            </a:endParaRPr>
          </a:p>
          <a:p>
            <a:pPr algn="ctr">
              <a:buFont typeface="Webdings" pitchFamily="18" charset="2"/>
              <a:buNone/>
            </a:pPr>
            <a:endParaRPr lang="en-US" altLang="zh-CN" sz="2400" dirty="0" smtClean="0">
              <a:ea typeface="宋体" charset="-122"/>
            </a:endParaRPr>
          </a:p>
        </p:txBody>
      </p:sp>
      <p:sp>
        <p:nvSpPr>
          <p:cNvPr id="76803" name="Slide Number Placeholder 3"/>
          <p:cNvSpPr>
            <a:spLocks noGrp="1"/>
          </p:cNvSpPr>
          <p:nvPr>
            <p:ph type="sldNum" sz="quarter" idx="10"/>
          </p:nvPr>
        </p:nvSpPr>
        <p:spPr>
          <a:noFill/>
        </p:spPr>
        <p:txBody>
          <a:bodyPr/>
          <a:lstStyle/>
          <a:p>
            <a:r>
              <a:rPr lang="en-US" altLang="zh-CN" smtClean="0">
                <a:ea typeface="宋体" charset="-122"/>
              </a:rPr>
              <a:t>- </a:t>
            </a:r>
            <a:fld id="{07D4D23E-4821-452C-83BD-C9330F1ECC5C}" type="slidenum">
              <a:rPr lang="en-US" altLang="zh-CN" smtClean="0">
                <a:ea typeface="宋体" charset="-122"/>
              </a:rPr>
              <a:pPr/>
              <a:t>22</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marL="457200" indent="-457200"/>
            <a:r>
              <a:rPr lang="en-US" altLang="zh-CN" sz="2000" smtClean="0">
                <a:ea typeface="宋体" charset="-122"/>
              </a:rPr>
              <a:t>Sorting Query Results</a:t>
            </a:r>
          </a:p>
        </p:txBody>
      </p:sp>
      <p:sp>
        <p:nvSpPr>
          <p:cNvPr id="78850"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Sorting on a Data Dependent </a:t>
            </a:r>
            <a:r>
              <a:rPr lang="en-US" altLang="zh-CN" sz="2400" dirty="0" smtClean="0">
                <a:ea typeface="宋体" charset="-122"/>
              </a:rPr>
              <a:t>Key</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sort based on some conditional logic. </a:t>
            </a:r>
            <a:endParaRPr lang="en-US" b="0" dirty="0" smtClean="0"/>
          </a:p>
          <a:p>
            <a:pPr>
              <a:buNone/>
            </a:pPr>
            <a:r>
              <a:rPr lang="en-US" b="0" dirty="0" smtClean="0"/>
              <a:t>	</a:t>
            </a:r>
            <a:r>
              <a:rPr lang="en-US" b="0" dirty="0" smtClean="0"/>
              <a:t>For </a:t>
            </a:r>
            <a:r>
              <a:rPr lang="en-US" b="0" dirty="0" smtClean="0"/>
              <a:t>example: if JOB is "SALESMAN" you want to sort on COMM; otherwise, you want to sort by SAL. </a:t>
            </a:r>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a CASE expression in the ORDER BY clause:</a:t>
            </a:r>
          </a:p>
          <a:p>
            <a:pPr>
              <a:buNone/>
            </a:pPr>
            <a:endParaRPr lang="en-US" b="0" dirty="0" smtClean="0"/>
          </a:p>
          <a:p>
            <a:pPr>
              <a:buNone/>
            </a:pPr>
            <a:r>
              <a:rPr lang="en-US" altLang="zh-CN" b="0" i="1" dirty="0" smtClean="0">
                <a:solidFill>
                  <a:srgbClr val="0000FF"/>
                </a:solidFill>
                <a:effectLst>
                  <a:outerShdw blurRad="38100" dist="38100" dir="2700000" algn="tl">
                    <a:srgbClr val="C0C0C0"/>
                  </a:outerShdw>
                </a:effectLst>
                <a:ea typeface="宋体" charset="-122"/>
              </a:rPr>
              <a:t>	</a:t>
            </a:r>
            <a:r>
              <a:rPr lang="en-US" altLang="zh-CN" i="1" dirty="0" smtClean="0">
                <a:solidFill>
                  <a:srgbClr val="0000FF"/>
                </a:solidFill>
                <a:effectLst>
                  <a:outerShdw blurRad="38100" dist="38100" dir="2700000" algn="tl">
                    <a:srgbClr val="C0C0C0"/>
                  </a:outerShdw>
                </a:effectLst>
                <a:ea typeface="宋体" charset="-122"/>
              </a:rPr>
              <a:t>select </a:t>
            </a:r>
            <a:r>
              <a:rPr lang="en-US" altLang="zh-CN" i="1" dirty="0" err="1" smtClean="0">
                <a:solidFill>
                  <a:srgbClr val="0000FF"/>
                </a:solidFill>
                <a:effectLst>
                  <a:outerShdw blurRad="38100" dist="38100" dir="2700000" algn="tl">
                    <a:srgbClr val="C0C0C0"/>
                  </a:outerShdw>
                </a:effectLst>
                <a:ea typeface="宋体" charset="-122"/>
              </a:rPr>
              <a:t>ename,sal,job,comm</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order by case when job = 'SALESMAN' then </a:t>
            </a:r>
            <a:r>
              <a:rPr lang="en-US" altLang="zh-CN" i="1" dirty="0" err="1" smtClean="0">
                <a:solidFill>
                  <a:srgbClr val="0000FF"/>
                </a:solidFill>
                <a:effectLst>
                  <a:outerShdw blurRad="38100" dist="38100" dir="2700000" algn="tl">
                    <a:srgbClr val="C0C0C0"/>
                  </a:outerShdw>
                </a:effectLst>
                <a:ea typeface="宋体" charset="-122"/>
              </a:rPr>
              <a:t>comm</a:t>
            </a:r>
            <a:r>
              <a:rPr lang="en-US" altLang="zh-CN" i="1" dirty="0" smtClean="0">
                <a:solidFill>
                  <a:srgbClr val="0000FF"/>
                </a:solidFill>
                <a:effectLst>
                  <a:outerShdw blurRad="38100" dist="38100" dir="2700000" algn="tl">
                    <a:srgbClr val="C0C0C0"/>
                  </a:outerShdw>
                </a:effectLst>
                <a:ea typeface="宋体" charset="-122"/>
              </a:rPr>
              <a:t> else </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 end</a:t>
            </a:r>
            <a:endParaRPr lang="en-US" altLang="zh-CN" dirty="0" smtClean="0">
              <a:solidFill>
                <a:srgbClr val="0000FF"/>
              </a:solidFill>
              <a:ea typeface="宋体" charset="-122"/>
            </a:endParaRPr>
          </a:p>
          <a:p>
            <a:pPr algn="ctr">
              <a:buFont typeface="Webdings" pitchFamily="18" charset="2"/>
              <a:buNone/>
            </a:pPr>
            <a:endParaRPr lang="en-US" altLang="zh-CN" sz="2400" dirty="0" smtClean="0">
              <a:ea typeface="宋体" charset="-122"/>
            </a:endParaRPr>
          </a:p>
        </p:txBody>
      </p:sp>
      <p:sp>
        <p:nvSpPr>
          <p:cNvPr id="78851" name="Slide Number Placeholder 3"/>
          <p:cNvSpPr>
            <a:spLocks noGrp="1"/>
          </p:cNvSpPr>
          <p:nvPr>
            <p:ph type="sldNum" sz="quarter" idx="10"/>
          </p:nvPr>
        </p:nvSpPr>
        <p:spPr>
          <a:noFill/>
        </p:spPr>
        <p:txBody>
          <a:bodyPr/>
          <a:lstStyle/>
          <a:p>
            <a:r>
              <a:rPr lang="en-US" altLang="zh-CN" smtClean="0">
                <a:ea typeface="宋体" charset="-122"/>
              </a:rPr>
              <a:t>- </a:t>
            </a:r>
            <a:fld id="{CB2E8D5E-C14D-45C1-9D1D-BC72BECADD04}" type="slidenum">
              <a:rPr lang="en-US" altLang="zh-CN" smtClean="0">
                <a:ea typeface="宋体" charset="-122"/>
              </a:rPr>
              <a:pPr/>
              <a:t>23</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ctrTitle"/>
          </p:nvPr>
        </p:nvSpPr>
        <p:spPr>
          <a:xfrm>
            <a:off x="346075" y="2014538"/>
            <a:ext cx="6129338" cy="517525"/>
          </a:xfrm>
        </p:spPr>
        <p:txBody>
          <a:bodyPr/>
          <a:lstStyle/>
          <a:p>
            <a:pPr marL="457200" indent="-457200"/>
            <a:r>
              <a:rPr lang="en-US" altLang="zh-CN" sz="3200" b="1" smtClean="0">
                <a:ea typeface="宋体" charset="-122"/>
              </a:rPr>
              <a:t>Working with Multiple Tables</a:t>
            </a:r>
          </a:p>
        </p:txBody>
      </p:sp>
      <p:sp>
        <p:nvSpPr>
          <p:cNvPr id="80898" name="Subtitle 4"/>
          <p:cNvSpPr>
            <a:spLocks noGrp="1"/>
          </p:cNvSpPr>
          <p:nvPr>
            <p:ph type="subTitle" sz="quarter" idx="1"/>
          </p:nvPr>
        </p:nvSpPr>
        <p:spPr>
          <a:xfrm>
            <a:off x="346075" y="2627313"/>
            <a:ext cx="6116638" cy="1093787"/>
          </a:xfrm>
        </p:spPr>
        <p:txBody>
          <a:bodyPr/>
          <a:lstStyle/>
          <a:p>
            <a:r>
              <a:rPr lang="en-US" sz="1200" dirty="0" smtClean="0"/>
              <a:t>This </a:t>
            </a:r>
            <a:r>
              <a:rPr lang="en-US" sz="1200" dirty="0" smtClean="0"/>
              <a:t>chapter introduces the use of joins and set operations to combine data from multiple tables. Joins are the foundation of SQL. Set operations are also very important. </a:t>
            </a:r>
            <a:endParaRPr lang="en-US" sz="2000" dirty="0" smtClean="0"/>
          </a:p>
          <a:p>
            <a:endParaRPr lang="en-US" altLang="zh-CN" sz="2000" dirty="0" smtClean="0">
              <a:ea typeface="宋体" charset="-122"/>
            </a:endParaRPr>
          </a:p>
        </p:txBody>
      </p:sp>
      <p:sp>
        <p:nvSpPr>
          <p:cNvPr id="80899" name="Slide Number Placeholder 3"/>
          <p:cNvSpPr>
            <a:spLocks noGrp="1"/>
          </p:cNvSpPr>
          <p:nvPr>
            <p:ph type="sldNum" sz="quarter" idx="4294967295"/>
          </p:nvPr>
        </p:nvSpPr>
        <p:spPr>
          <a:xfrm>
            <a:off x="0" y="6477000"/>
            <a:ext cx="1905000" cy="246063"/>
          </a:xfrm>
          <a:noFill/>
        </p:spPr>
        <p:txBody>
          <a:bodyPr/>
          <a:lstStyle/>
          <a:p>
            <a:r>
              <a:rPr lang="en-US" altLang="zh-CN" smtClean="0">
                <a:ea typeface="宋体" charset="-122"/>
              </a:rPr>
              <a:t>- </a:t>
            </a:r>
            <a:fld id="{2D1E62E0-1BA3-43CE-94E7-C083104582FE}" type="slidenum">
              <a:rPr lang="en-US" altLang="zh-CN" smtClean="0">
                <a:ea typeface="宋体" charset="-122"/>
              </a:rPr>
              <a:pPr/>
              <a:t>24</a:t>
            </a:fld>
            <a:r>
              <a:rPr lang="en-US" altLang="zh-CN" smtClean="0">
                <a:ea typeface="宋体" charset="-122"/>
              </a:rPr>
              <a: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pPr marL="457200" indent="-457200"/>
            <a:r>
              <a:rPr lang="en-US" altLang="zh-CN" sz="2000" smtClean="0">
                <a:ea typeface="宋体" charset="-122"/>
              </a:rPr>
              <a:t>Working with Multiple Tables</a:t>
            </a:r>
          </a:p>
        </p:txBody>
      </p:sp>
      <p:sp>
        <p:nvSpPr>
          <p:cNvPr id="82946"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Stacking One </a:t>
            </a:r>
            <a:r>
              <a:rPr lang="en-US" altLang="zh-CN" sz="2400" dirty="0" err="1" smtClean="0">
                <a:ea typeface="宋体" charset="-122"/>
              </a:rPr>
              <a:t>Rowset</a:t>
            </a:r>
            <a:r>
              <a:rPr lang="en-US" altLang="zh-CN" sz="2400" dirty="0" smtClean="0">
                <a:ea typeface="宋体" charset="-122"/>
              </a:rPr>
              <a:t> atop </a:t>
            </a:r>
            <a:r>
              <a:rPr lang="en-US" altLang="zh-CN" sz="2400" dirty="0" smtClean="0">
                <a:ea typeface="宋体" charset="-122"/>
              </a:rPr>
              <a:t>Another</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sz="1800" b="0" dirty="0" smtClean="0"/>
              <a:t>You want to return data stored in more than one table, conceptually stacking one result set atop the other. </a:t>
            </a:r>
            <a:endParaRPr lang="en-US" sz="1800" b="0" dirty="0" smtClean="0"/>
          </a:p>
          <a:p>
            <a:pPr>
              <a:buNone/>
            </a:pPr>
            <a:r>
              <a:rPr lang="en-US" sz="1800" b="0" dirty="0" smtClean="0"/>
              <a:t>	</a:t>
            </a:r>
            <a:r>
              <a:rPr lang="en-US" sz="1800" b="0" dirty="0" smtClean="0"/>
              <a:t>The </a:t>
            </a:r>
            <a:r>
              <a:rPr lang="en-US" sz="1800" b="0" dirty="0" smtClean="0"/>
              <a:t>tables do not necessarily have a common key, but their columns do have the same data types</a:t>
            </a:r>
            <a:r>
              <a:rPr lang="en-US" sz="1800" b="0" dirty="0" smtClean="0"/>
              <a:t>.</a:t>
            </a:r>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sz="1800" b="0" dirty="0" smtClean="0"/>
              <a:t>Use the set operation UNION ALL to combine rows from multiple tables:</a:t>
            </a:r>
            <a:endParaRPr lang="en-US" b="0" dirty="0" smtClean="0"/>
          </a:p>
          <a:p>
            <a:pPr>
              <a:buNone/>
            </a:pPr>
            <a:endParaRPr lang="en-US" b="0" dirty="0" smtClean="0"/>
          </a:p>
          <a:p>
            <a:pPr>
              <a:buNone/>
            </a:pPr>
            <a:r>
              <a:rPr lang="en-US" altLang="zh-CN" b="0" i="1" dirty="0" smtClean="0">
                <a:solidFill>
                  <a:srgbClr val="0000FF"/>
                </a:solidFill>
                <a:effectLst>
                  <a:outerShdw blurRad="38100" dist="38100" dir="2700000" algn="tl">
                    <a:srgbClr val="C0C0C0"/>
                  </a:outerShdw>
                </a:effectLst>
                <a:ea typeface="宋体" charset="-122"/>
              </a:rPr>
              <a:t>	</a:t>
            </a:r>
            <a:r>
              <a:rPr lang="en-US" altLang="zh-CN" sz="1800" i="1" dirty="0" smtClean="0">
                <a:solidFill>
                  <a:srgbClr val="0000FF"/>
                </a:solidFill>
                <a:effectLst>
                  <a:outerShdw blurRad="38100" dist="38100" dir="2700000" algn="tl">
                    <a:srgbClr val="C0C0C0"/>
                  </a:outerShdw>
                </a:effectLst>
                <a:ea typeface="宋体" charset="-122"/>
              </a:rPr>
              <a:t>select </a:t>
            </a:r>
            <a:r>
              <a:rPr lang="en-US" altLang="zh-CN" sz="1800" i="1" dirty="0" err="1" smtClean="0">
                <a:solidFill>
                  <a:srgbClr val="0000FF"/>
                </a:solidFill>
                <a:effectLst>
                  <a:outerShdw blurRad="38100" dist="38100" dir="2700000" algn="tl">
                    <a:srgbClr val="C0C0C0"/>
                  </a:outerShdw>
                </a:effectLst>
                <a:ea typeface="宋体" charset="-122"/>
              </a:rPr>
              <a:t>ename</a:t>
            </a:r>
            <a:r>
              <a:rPr lang="en-US" altLang="zh-CN" sz="1800" i="1" dirty="0" smtClean="0">
                <a:solidFill>
                  <a:srgbClr val="0000FF"/>
                </a:solidFill>
                <a:effectLst>
                  <a:outerShdw blurRad="38100" dist="38100" dir="2700000" algn="tl">
                    <a:srgbClr val="C0C0C0"/>
                  </a:outerShdw>
                </a:effectLst>
                <a:ea typeface="宋体" charset="-122"/>
              </a:rPr>
              <a:t> as </a:t>
            </a:r>
            <a:r>
              <a:rPr lang="en-US" altLang="zh-CN" sz="1800" i="1" dirty="0" err="1" smtClean="0">
                <a:solidFill>
                  <a:srgbClr val="0000FF"/>
                </a:solidFill>
                <a:effectLst>
                  <a:outerShdw blurRad="38100" dist="38100" dir="2700000" algn="tl">
                    <a:srgbClr val="C0C0C0"/>
                  </a:outerShdw>
                </a:effectLst>
                <a:ea typeface="宋体" charset="-122"/>
              </a:rPr>
              <a:t>ename_and_dname</a:t>
            </a:r>
            <a:r>
              <a:rPr lang="en-US" altLang="zh-CN" sz="1800" i="1" dirty="0" smtClean="0">
                <a:solidFill>
                  <a:srgbClr val="0000FF"/>
                </a:solidFill>
                <a:effectLst>
                  <a:outerShdw blurRad="38100" dist="38100" dir="2700000" algn="tl">
                    <a:srgbClr val="C0C0C0"/>
                  </a:outerShdw>
                </a:effectLst>
                <a:ea typeface="宋体" charset="-122"/>
              </a:rPr>
              <a:t>, </a:t>
            </a:r>
            <a:r>
              <a:rPr lang="en-US" altLang="zh-CN" sz="1800" i="1" dirty="0" err="1" smtClean="0">
                <a:solidFill>
                  <a:srgbClr val="0000FF"/>
                </a:solidFill>
                <a:effectLst>
                  <a:outerShdw blurRad="38100" dist="38100" dir="2700000" algn="tl">
                    <a:srgbClr val="C0C0C0"/>
                  </a:outerShdw>
                </a:effectLst>
                <a:ea typeface="宋体" charset="-122"/>
              </a:rPr>
              <a:t>deptno</a:t>
            </a:r>
            <a:r>
              <a:rPr lang="en-US" altLang="zh-CN" sz="1800" i="1" dirty="0" smtClean="0">
                <a:solidFill>
                  <a:srgbClr val="0000FF"/>
                </a:solidFill>
                <a:effectLst>
                  <a:outerShdw blurRad="38100" dist="38100" dir="2700000" algn="tl">
                    <a:srgbClr val="C0C0C0"/>
                  </a:outerShdw>
                </a:effectLst>
                <a:ea typeface="宋体" charset="-122"/>
              </a:rPr>
              <a:t> from </a:t>
            </a:r>
            <a:r>
              <a:rPr lang="en-US" altLang="zh-CN" sz="1800" i="1" dirty="0" err="1" smtClean="0">
                <a:solidFill>
                  <a:srgbClr val="0000FF"/>
                </a:solidFill>
                <a:effectLst>
                  <a:outerShdw blurRad="38100" dist="38100" dir="2700000" algn="tl">
                    <a:srgbClr val="C0C0C0"/>
                  </a:outerShdw>
                </a:effectLst>
                <a:ea typeface="宋体" charset="-122"/>
              </a:rPr>
              <a:t>emp</a:t>
            </a:r>
            <a:r>
              <a:rPr lang="en-US" altLang="zh-CN" sz="1800" i="1" dirty="0" smtClean="0">
                <a:solidFill>
                  <a:srgbClr val="0000FF"/>
                </a:solidFill>
                <a:effectLst>
                  <a:outerShdw blurRad="38100" dist="38100" dir="2700000" algn="tl">
                    <a:srgbClr val="C0C0C0"/>
                  </a:outerShdw>
                </a:effectLst>
                <a:ea typeface="宋体" charset="-122"/>
              </a:rPr>
              <a:t> where </a:t>
            </a:r>
            <a:r>
              <a:rPr lang="en-US" altLang="zh-CN" sz="1800" i="1" dirty="0" err="1" smtClean="0">
                <a:solidFill>
                  <a:srgbClr val="0000FF"/>
                </a:solidFill>
                <a:effectLst>
                  <a:outerShdw blurRad="38100" dist="38100" dir="2700000" algn="tl">
                    <a:srgbClr val="C0C0C0"/>
                  </a:outerShdw>
                </a:effectLst>
                <a:ea typeface="宋体" charset="-122"/>
              </a:rPr>
              <a:t>deptno</a:t>
            </a:r>
            <a:r>
              <a:rPr lang="en-US" altLang="zh-CN" sz="1800" i="1" dirty="0" smtClean="0">
                <a:solidFill>
                  <a:srgbClr val="0000FF"/>
                </a:solidFill>
                <a:effectLst>
                  <a:outerShdw blurRad="38100" dist="38100" dir="2700000" algn="tl">
                    <a:srgbClr val="C0C0C0"/>
                  </a:outerShdw>
                </a:effectLst>
                <a:ea typeface="宋体" charset="-122"/>
              </a:rPr>
              <a:t> = 10 union all select '----------', null from dual union all select </a:t>
            </a:r>
            <a:r>
              <a:rPr lang="en-US" altLang="zh-CN" sz="1800" i="1" dirty="0" err="1" smtClean="0">
                <a:solidFill>
                  <a:srgbClr val="0000FF"/>
                </a:solidFill>
                <a:effectLst>
                  <a:outerShdw blurRad="38100" dist="38100" dir="2700000" algn="tl">
                    <a:srgbClr val="C0C0C0"/>
                  </a:outerShdw>
                </a:effectLst>
                <a:ea typeface="宋体" charset="-122"/>
              </a:rPr>
              <a:t>dname</a:t>
            </a:r>
            <a:r>
              <a:rPr lang="en-US" altLang="zh-CN" sz="1800" i="1" dirty="0" smtClean="0">
                <a:solidFill>
                  <a:srgbClr val="0000FF"/>
                </a:solidFill>
                <a:effectLst>
                  <a:outerShdw blurRad="38100" dist="38100" dir="2700000" algn="tl">
                    <a:srgbClr val="C0C0C0"/>
                  </a:outerShdw>
                </a:effectLst>
                <a:ea typeface="宋体" charset="-122"/>
              </a:rPr>
              <a:t>, </a:t>
            </a:r>
            <a:r>
              <a:rPr lang="en-US" altLang="zh-CN" sz="1800" i="1" dirty="0" err="1" smtClean="0">
                <a:solidFill>
                  <a:srgbClr val="0000FF"/>
                </a:solidFill>
                <a:effectLst>
                  <a:outerShdw blurRad="38100" dist="38100" dir="2700000" algn="tl">
                    <a:srgbClr val="C0C0C0"/>
                  </a:outerShdw>
                </a:effectLst>
                <a:ea typeface="宋体" charset="-122"/>
              </a:rPr>
              <a:t>deptno</a:t>
            </a:r>
            <a:r>
              <a:rPr lang="en-US" altLang="zh-CN" sz="1800" i="1" dirty="0" smtClean="0">
                <a:solidFill>
                  <a:srgbClr val="0000FF"/>
                </a:solidFill>
                <a:effectLst>
                  <a:outerShdw blurRad="38100" dist="38100" dir="2700000" algn="tl">
                    <a:srgbClr val="C0C0C0"/>
                  </a:outerShdw>
                </a:effectLst>
                <a:ea typeface="宋体" charset="-122"/>
              </a:rPr>
              <a:t> from dept</a:t>
            </a:r>
            <a:endParaRPr lang="en-US" altLang="zh-CN" dirty="0" smtClean="0">
              <a:solidFill>
                <a:srgbClr val="0000FF"/>
              </a:solidFill>
              <a:ea typeface="宋体" charset="-122"/>
            </a:endParaRPr>
          </a:p>
          <a:p>
            <a:pPr algn="ctr">
              <a:buFont typeface="Webdings" pitchFamily="18" charset="2"/>
              <a:buNone/>
            </a:pPr>
            <a:endParaRPr lang="en-US" altLang="zh-CN" sz="2400" dirty="0" smtClean="0">
              <a:ea typeface="宋体" charset="-122"/>
            </a:endParaRPr>
          </a:p>
        </p:txBody>
      </p:sp>
      <p:sp>
        <p:nvSpPr>
          <p:cNvPr id="82947" name="Slide Number Placeholder 3"/>
          <p:cNvSpPr>
            <a:spLocks noGrp="1"/>
          </p:cNvSpPr>
          <p:nvPr>
            <p:ph type="sldNum" sz="quarter" idx="10"/>
          </p:nvPr>
        </p:nvSpPr>
        <p:spPr>
          <a:noFill/>
        </p:spPr>
        <p:txBody>
          <a:bodyPr/>
          <a:lstStyle/>
          <a:p>
            <a:r>
              <a:rPr lang="en-US" altLang="zh-CN" smtClean="0">
                <a:ea typeface="宋体" charset="-122"/>
              </a:rPr>
              <a:t>- </a:t>
            </a:r>
            <a:fld id="{F92ABABE-8093-473A-829B-36C2F7E26E0D}" type="slidenum">
              <a:rPr lang="en-US" altLang="zh-CN" smtClean="0">
                <a:ea typeface="宋体" charset="-122"/>
              </a:rPr>
              <a:pPr/>
              <a:t>25</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pPr marL="457200" indent="-457200"/>
            <a:r>
              <a:rPr lang="en-US" altLang="zh-CN" sz="2000" smtClean="0">
                <a:ea typeface="宋体" charset="-122"/>
              </a:rPr>
              <a:t>Working with Multiple Tables</a:t>
            </a:r>
          </a:p>
        </p:txBody>
      </p:sp>
      <p:sp>
        <p:nvSpPr>
          <p:cNvPr id="84994"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Combining Related </a:t>
            </a:r>
            <a:r>
              <a:rPr lang="en-US" altLang="zh-CN" sz="2400" dirty="0" smtClean="0">
                <a:ea typeface="宋体" charset="-122"/>
              </a:rPr>
              <a:t>Rows</a:t>
            </a:r>
          </a:p>
          <a:p>
            <a:r>
              <a:rPr lang="en-US" altLang="zh-CN" dirty="0" smtClean="0">
                <a:ea typeface="宋体" charset="-122"/>
              </a:rPr>
              <a:t>Problem </a:t>
            </a:r>
          </a:p>
          <a:p>
            <a:pPr>
              <a:buNone/>
            </a:pPr>
            <a:r>
              <a:rPr lang="en-US" altLang="zh-CN" dirty="0" smtClean="0">
                <a:ea typeface="宋体" charset="-122"/>
              </a:rPr>
              <a:t>	</a:t>
            </a:r>
            <a:r>
              <a:rPr lang="en-US" sz="1800" b="0" dirty="0" smtClean="0"/>
              <a:t>You want to return rows from multiple tables by joining on a known common column or joining on columns that share common values</a:t>
            </a:r>
            <a:r>
              <a:rPr lang="en-US" sz="1800" b="0" dirty="0" smtClean="0"/>
              <a:t>.</a:t>
            </a:r>
            <a:endParaRPr lang="en-US" b="0" dirty="0" smtClean="0"/>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sz="1800" b="0" dirty="0" smtClean="0"/>
              <a:t>Join table EMP to table DEPT on DEPTNO</a:t>
            </a:r>
            <a:r>
              <a:rPr lang="en-US" sz="1800" b="0" dirty="0" smtClean="0"/>
              <a:t>:</a:t>
            </a:r>
            <a:endParaRPr lang="en-US" b="0" dirty="0" smtClean="0"/>
          </a:p>
          <a:p>
            <a:pPr>
              <a:buNone/>
            </a:pPr>
            <a:r>
              <a:rPr lang="en-US" b="0" dirty="0" smtClean="0"/>
              <a:t>	</a:t>
            </a:r>
            <a:r>
              <a:rPr lang="en-US" sz="1400" b="0" dirty="0" smtClean="0">
                <a:solidFill>
                  <a:schemeClr val="bg1">
                    <a:lumMod val="50000"/>
                  </a:schemeClr>
                </a:solidFill>
              </a:rPr>
              <a:t>(The </a:t>
            </a:r>
            <a:r>
              <a:rPr lang="en-US" sz="1400" b="0" dirty="0" smtClean="0">
                <a:solidFill>
                  <a:schemeClr val="bg1">
                    <a:lumMod val="50000"/>
                  </a:schemeClr>
                </a:solidFill>
              </a:rPr>
              <a:t>solution is an example of a join, or more accurately an </a:t>
            </a:r>
            <a:r>
              <a:rPr lang="en-US" sz="1400" b="0" dirty="0" err="1" smtClean="0">
                <a:solidFill>
                  <a:schemeClr val="bg1">
                    <a:lumMod val="50000"/>
                  </a:schemeClr>
                </a:solidFill>
              </a:rPr>
              <a:t>equi</a:t>
            </a:r>
            <a:r>
              <a:rPr lang="en-US" sz="1400" b="0" dirty="0" smtClean="0">
                <a:solidFill>
                  <a:schemeClr val="bg1">
                    <a:lumMod val="50000"/>
                  </a:schemeClr>
                </a:solidFill>
              </a:rPr>
              <a:t>-join, which is a type of inner join</a:t>
            </a:r>
            <a:r>
              <a:rPr lang="en-US" sz="1400" b="0" dirty="0" smtClean="0">
                <a:solidFill>
                  <a:schemeClr val="bg1">
                    <a:lumMod val="50000"/>
                  </a:schemeClr>
                </a:solidFill>
              </a:rPr>
              <a:t>.)</a:t>
            </a:r>
          </a:p>
          <a:p>
            <a:pPr>
              <a:buNone/>
            </a:pPr>
            <a:endParaRPr lang="en-US" b="0" dirty="0" smtClean="0">
              <a:solidFill>
                <a:schemeClr val="bg1">
                  <a:lumMod val="50000"/>
                </a:schemeClr>
              </a:solidFill>
            </a:endParaRPr>
          </a:p>
          <a:p>
            <a:pPr>
              <a:buNone/>
            </a:pPr>
            <a:r>
              <a:rPr lang="en-US" altLang="zh-CN" b="0" i="1" dirty="0" smtClean="0">
                <a:solidFill>
                  <a:srgbClr val="0000FF"/>
                </a:solidFill>
                <a:effectLst>
                  <a:outerShdw blurRad="38100" dist="38100" dir="2700000" algn="tl">
                    <a:srgbClr val="C0C0C0"/>
                  </a:outerShdw>
                </a:effectLst>
                <a:ea typeface="宋体" charset="-122"/>
              </a:rPr>
              <a:t>	</a:t>
            </a:r>
            <a:r>
              <a:rPr lang="en-US" altLang="zh-CN" sz="1800" i="1" dirty="0" smtClean="0">
                <a:solidFill>
                  <a:srgbClr val="0000FF"/>
                </a:solidFill>
                <a:effectLst>
                  <a:outerShdw blurRad="38100" dist="38100" dir="2700000" algn="tl">
                    <a:srgbClr val="C0C0C0"/>
                  </a:outerShdw>
                </a:effectLst>
                <a:ea typeface="宋体" charset="-122"/>
              </a:rPr>
              <a:t>select </a:t>
            </a:r>
            <a:r>
              <a:rPr lang="en-US" altLang="zh-CN" sz="1800" i="1" dirty="0" err="1" smtClean="0">
                <a:solidFill>
                  <a:srgbClr val="0000FF"/>
                </a:solidFill>
                <a:effectLst>
                  <a:outerShdw blurRad="38100" dist="38100" dir="2700000" algn="tl">
                    <a:srgbClr val="C0C0C0"/>
                  </a:outerShdw>
                </a:effectLst>
                <a:ea typeface="宋体" charset="-122"/>
              </a:rPr>
              <a:t>e.ename</a:t>
            </a:r>
            <a:r>
              <a:rPr lang="en-US" altLang="zh-CN" sz="1800" i="1" dirty="0" smtClean="0">
                <a:solidFill>
                  <a:srgbClr val="0000FF"/>
                </a:solidFill>
                <a:effectLst>
                  <a:outerShdw blurRad="38100" dist="38100" dir="2700000" algn="tl">
                    <a:srgbClr val="C0C0C0"/>
                  </a:outerShdw>
                </a:effectLst>
                <a:ea typeface="宋体" charset="-122"/>
              </a:rPr>
              <a:t>, d.loc from </a:t>
            </a:r>
            <a:r>
              <a:rPr lang="en-US" altLang="zh-CN" sz="1800" i="1" dirty="0" err="1" smtClean="0">
                <a:solidFill>
                  <a:srgbClr val="0000FF"/>
                </a:solidFill>
                <a:effectLst>
                  <a:outerShdw blurRad="38100" dist="38100" dir="2700000" algn="tl">
                    <a:srgbClr val="C0C0C0"/>
                  </a:outerShdw>
                </a:effectLst>
                <a:ea typeface="宋体" charset="-122"/>
              </a:rPr>
              <a:t>emp</a:t>
            </a:r>
            <a:r>
              <a:rPr lang="en-US" altLang="zh-CN" sz="1800" i="1" dirty="0" smtClean="0">
                <a:solidFill>
                  <a:srgbClr val="0000FF"/>
                </a:solidFill>
                <a:effectLst>
                  <a:outerShdw blurRad="38100" dist="38100" dir="2700000" algn="tl">
                    <a:srgbClr val="C0C0C0"/>
                  </a:outerShdw>
                </a:effectLst>
                <a:ea typeface="宋体" charset="-122"/>
              </a:rPr>
              <a:t> e, dept d where </a:t>
            </a:r>
            <a:r>
              <a:rPr lang="en-US" altLang="zh-CN" sz="1800" i="1" dirty="0" err="1" smtClean="0">
                <a:solidFill>
                  <a:srgbClr val="0000FF"/>
                </a:solidFill>
                <a:effectLst>
                  <a:outerShdw blurRad="38100" dist="38100" dir="2700000" algn="tl">
                    <a:srgbClr val="C0C0C0"/>
                  </a:outerShdw>
                </a:effectLst>
                <a:ea typeface="宋体" charset="-122"/>
              </a:rPr>
              <a:t>e.deptno</a:t>
            </a:r>
            <a:r>
              <a:rPr lang="en-US" altLang="zh-CN" sz="1800" i="1" dirty="0" smtClean="0">
                <a:solidFill>
                  <a:srgbClr val="0000FF"/>
                </a:solidFill>
                <a:effectLst>
                  <a:outerShdw blurRad="38100" dist="38100" dir="2700000" algn="tl">
                    <a:srgbClr val="C0C0C0"/>
                  </a:outerShdw>
                </a:effectLst>
                <a:ea typeface="宋体" charset="-122"/>
              </a:rPr>
              <a:t> = </a:t>
            </a:r>
            <a:r>
              <a:rPr lang="en-US" altLang="zh-CN" sz="1800" i="1" dirty="0" err="1" smtClean="0">
                <a:solidFill>
                  <a:srgbClr val="0000FF"/>
                </a:solidFill>
                <a:effectLst>
                  <a:outerShdw blurRad="38100" dist="38100" dir="2700000" algn="tl">
                    <a:srgbClr val="C0C0C0"/>
                  </a:outerShdw>
                </a:effectLst>
                <a:ea typeface="宋体" charset="-122"/>
              </a:rPr>
              <a:t>d.deptno</a:t>
            </a:r>
            <a:r>
              <a:rPr lang="en-US" altLang="zh-CN" sz="1800" i="1" dirty="0" smtClean="0">
                <a:solidFill>
                  <a:srgbClr val="0000FF"/>
                </a:solidFill>
                <a:effectLst>
                  <a:outerShdw blurRad="38100" dist="38100" dir="2700000" algn="tl">
                    <a:srgbClr val="C0C0C0"/>
                  </a:outerShdw>
                </a:effectLst>
                <a:ea typeface="宋体" charset="-122"/>
              </a:rPr>
              <a:t> and </a:t>
            </a:r>
            <a:r>
              <a:rPr lang="en-US" altLang="zh-CN" sz="1800" i="1" dirty="0" err="1" smtClean="0">
                <a:solidFill>
                  <a:srgbClr val="0000FF"/>
                </a:solidFill>
                <a:effectLst>
                  <a:outerShdw blurRad="38100" dist="38100" dir="2700000" algn="tl">
                    <a:srgbClr val="C0C0C0"/>
                  </a:outerShdw>
                </a:effectLst>
                <a:ea typeface="宋体" charset="-122"/>
              </a:rPr>
              <a:t>e.deptno</a:t>
            </a:r>
            <a:r>
              <a:rPr lang="en-US" altLang="zh-CN" sz="1800" i="1" dirty="0" smtClean="0">
                <a:solidFill>
                  <a:srgbClr val="0000FF"/>
                </a:solidFill>
                <a:effectLst>
                  <a:outerShdw blurRad="38100" dist="38100" dir="2700000" algn="tl">
                    <a:srgbClr val="C0C0C0"/>
                  </a:outerShdw>
                </a:effectLst>
                <a:ea typeface="宋体" charset="-122"/>
              </a:rPr>
              <a:t> = 10</a:t>
            </a:r>
            <a:endParaRPr lang="en-US" altLang="zh-CN" dirty="0" smtClean="0">
              <a:solidFill>
                <a:srgbClr val="0000FF"/>
              </a:solidFill>
              <a:ea typeface="宋体" charset="-122"/>
            </a:endParaRPr>
          </a:p>
          <a:p>
            <a:pPr algn="ctr">
              <a:buFont typeface="Webdings" pitchFamily="18" charset="2"/>
              <a:buNone/>
            </a:pPr>
            <a:endParaRPr lang="en-US" altLang="zh-CN" sz="2400" dirty="0" smtClean="0">
              <a:ea typeface="宋体" charset="-122"/>
            </a:endParaRPr>
          </a:p>
        </p:txBody>
      </p:sp>
      <p:sp>
        <p:nvSpPr>
          <p:cNvPr id="84995" name="Slide Number Placeholder 3"/>
          <p:cNvSpPr>
            <a:spLocks noGrp="1"/>
          </p:cNvSpPr>
          <p:nvPr>
            <p:ph type="sldNum" sz="quarter" idx="10"/>
          </p:nvPr>
        </p:nvSpPr>
        <p:spPr>
          <a:noFill/>
        </p:spPr>
        <p:txBody>
          <a:bodyPr/>
          <a:lstStyle/>
          <a:p>
            <a:r>
              <a:rPr lang="en-US" altLang="zh-CN" smtClean="0">
                <a:ea typeface="宋体" charset="-122"/>
              </a:rPr>
              <a:t>- </a:t>
            </a:r>
            <a:fld id="{BED06E86-63D1-452B-B9E3-808845291E77}" type="slidenum">
              <a:rPr lang="en-US" altLang="zh-CN" smtClean="0">
                <a:ea typeface="宋体" charset="-122"/>
              </a:rPr>
              <a:pPr/>
              <a:t>26</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marL="457200" indent="-457200"/>
            <a:r>
              <a:rPr lang="en-US" altLang="zh-CN" sz="2000" dirty="0" smtClean="0">
                <a:ea typeface="宋体" charset="-122"/>
              </a:rPr>
              <a:t>Working with Multiple </a:t>
            </a:r>
            <a:r>
              <a:rPr lang="en-US" altLang="zh-CN" sz="2000" dirty="0" smtClean="0">
                <a:ea typeface="宋体" charset="-122"/>
              </a:rPr>
              <a:t>Tables</a:t>
            </a:r>
            <a:endParaRPr lang="en-US" altLang="zh-CN" sz="2000" dirty="0" smtClean="0">
              <a:ea typeface="宋体" charset="-122"/>
            </a:endParaRPr>
          </a:p>
        </p:txBody>
      </p:sp>
      <p:sp>
        <p:nvSpPr>
          <p:cNvPr id="87042"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Finding Rows in Common Between Two </a:t>
            </a:r>
            <a:r>
              <a:rPr lang="en-US" altLang="zh-CN" sz="2400" dirty="0" smtClean="0">
                <a:ea typeface="宋体" charset="-122"/>
              </a:rPr>
              <a:t>Tables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sz="1800" b="0" dirty="0" smtClean="0"/>
              <a:t>You want to find common rows between two tables but there are multiple columns on which you can join. </a:t>
            </a: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altLang="zh-CN" sz="1800" i="1" dirty="0" smtClean="0">
                <a:solidFill>
                  <a:srgbClr val="0000FF"/>
                </a:solidFill>
                <a:effectLst>
                  <a:outerShdw blurRad="38100" dist="38100" dir="2700000" algn="tl">
                    <a:srgbClr val="C0C0C0"/>
                  </a:outerShdw>
                </a:effectLst>
                <a:ea typeface="宋体" charset="-122"/>
              </a:rPr>
              <a:t>create </a:t>
            </a:r>
            <a:r>
              <a:rPr lang="en-US" altLang="zh-CN" sz="1800" i="1" dirty="0" smtClean="0">
                <a:solidFill>
                  <a:srgbClr val="0000FF"/>
                </a:solidFill>
                <a:effectLst>
                  <a:outerShdw blurRad="38100" dist="38100" dir="2700000" algn="tl">
                    <a:srgbClr val="C0C0C0"/>
                  </a:outerShdw>
                </a:effectLst>
                <a:ea typeface="宋体" charset="-122"/>
              </a:rPr>
              <a:t>view V as select </a:t>
            </a:r>
            <a:r>
              <a:rPr lang="en-US" altLang="zh-CN" sz="1800" i="1" dirty="0" err="1" smtClean="0">
                <a:solidFill>
                  <a:srgbClr val="0000FF"/>
                </a:solidFill>
                <a:effectLst>
                  <a:outerShdw blurRad="38100" dist="38100" dir="2700000" algn="tl">
                    <a:srgbClr val="C0C0C0"/>
                  </a:outerShdw>
                </a:effectLst>
                <a:ea typeface="宋体" charset="-122"/>
              </a:rPr>
              <a:t>ename,job,sal</a:t>
            </a:r>
            <a:r>
              <a:rPr lang="en-US" altLang="zh-CN" sz="1800" i="1" dirty="0" smtClean="0">
                <a:solidFill>
                  <a:srgbClr val="0000FF"/>
                </a:solidFill>
                <a:effectLst>
                  <a:outerShdw blurRad="38100" dist="38100" dir="2700000" algn="tl">
                    <a:srgbClr val="C0C0C0"/>
                  </a:outerShdw>
                </a:effectLst>
                <a:ea typeface="宋体" charset="-122"/>
              </a:rPr>
              <a:t> from </a:t>
            </a:r>
            <a:r>
              <a:rPr lang="en-US" altLang="zh-CN" sz="1800" i="1" dirty="0" err="1" smtClean="0">
                <a:solidFill>
                  <a:srgbClr val="0000FF"/>
                </a:solidFill>
                <a:effectLst>
                  <a:outerShdw blurRad="38100" dist="38100" dir="2700000" algn="tl">
                    <a:srgbClr val="C0C0C0"/>
                  </a:outerShdw>
                </a:effectLst>
                <a:ea typeface="宋体" charset="-122"/>
              </a:rPr>
              <a:t>emp</a:t>
            </a:r>
            <a:r>
              <a:rPr lang="en-US" altLang="zh-CN" sz="1800" i="1" dirty="0" smtClean="0">
                <a:solidFill>
                  <a:srgbClr val="0000FF"/>
                </a:solidFill>
                <a:effectLst>
                  <a:outerShdw blurRad="38100" dist="38100" dir="2700000" algn="tl">
                    <a:srgbClr val="C0C0C0"/>
                  </a:outerShdw>
                </a:effectLst>
                <a:ea typeface="宋体" charset="-122"/>
              </a:rPr>
              <a:t> where job = 'CLERK'</a:t>
            </a:r>
            <a:endParaRPr lang="en-US" altLang="zh-CN" i="1" dirty="0" smtClean="0">
              <a:solidFill>
                <a:srgbClr val="0000FF"/>
              </a:solidFill>
              <a:effectLst>
                <a:outerShdw blurRad="38100" dist="38100" dir="2700000" algn="tl">
                  <a:srgbClr val="C0C0C0"/>
                </a:outerShdw>
              </a:effectLst>
              <a:ea typeface="宋体" charset="-122"/>
            </a:endParaRPr>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sz="1800" b="0" dirty="0" smtClean="0"/>
              <a:t>Join the tables on all the columns necessary to return the correct result. Alternatively, use the set operation INTERSECT to avoid performing a join and instead return the intersection (common rows) of the two tables.</a:t>
            </a:r>
            <a:endParaRPr lang="en-US" b="0" dirty="0" smtClean="0"/>
          </a:p>
          <a:p>
            <a:pPr>
              <a:buNone/>
            </a:pPr>
            <a:endParaRPr lang="en-US" b="0" dirty="0" smtClean="0">
              <a:solidFill>
                <a:schemeClr val="bg1">
                  <a:lumMod val="50000"/>
                </a:schemeClr>
              </a:solidFill>
            </a:endParaRPr>
          </a:p>
          <a:p>
            <a:pPr>
              <a:buNone/>
            </a:pPr>
            <a:r>
              <a:rPr lang="en-US" altLang="zh-CN" b="0" i="1" dirty="0" smtClean="0">
                <a:solidFill>
                  <a:srgbClr val="0000FF"/>
                </a:solidFill>
                <a:effectLst>
                  <a:outerShdw blurRad="38100" dist="38100" dir="2700000" algn="tl">
                    <a:srgbClr val="C0C0C0"/>
                  </a:outerShdw>
                </a:effectLst>
                <a:ea typeface="宋体" charset="-122"/>
              </a:rPr>
              <a:t>	</a:t>
            </a:r>
            <a:endParaRPr lang="en-US" altLang="zh-CN" dirty="0" smtClean="0">
              <a:solidFill>
                <a:srgbClr val="0000FF"/>
              </a:solidFill>
              <a:ea typeface="宋体" charset="-122"/>
            </a:endParaRPr>
          </a:p>
          <a:p>
            <a:pPr algn="r">
              <a:buFont typeface="Webdings" pitchFamily="18" charset="2"/>
              <a:buNone/>
            </a:pPr>
            <a:r>
              <a:rPr lang="en-US" altLang="zh-CN" sz="1400" b="0" u="sng" dirty="0" smtClean="0">
                <a:solidFill>
                  <a:srgbClr val="FF0000"/>
                </a:solidFill>
                <a:ea typeface="宋体" charset="-122"/>
              </a:rPr>
              <a:t>Example 01</a:t>
            </a:r>
            <a:endParaRPr lang="en-US" altLang="zh-CN" sz="1400" b="0" u="sng" dirty="0" smtClean="0">
              <a:solidFill>
                <a:srgbClr val="FF0000"/>
              </a:solidFill>
              <a:ea typeface="宋体" charset="-122"/>
            </a:endParaRPr>
          </a:p>
        </p:txBody>
      </p:sp>
      <p:sp>
        <p:nvSpPr>
          <p:cNvPr id="5" name="Slide Number Placeholder 4"/>
          <p:cNvSpPr>
            <a:spLocks noGrp="1"/>
          </p:cNvSpPr>
          <p:nvPr>
            <p:ph type="sldNum" sz="quarter" idx="10"/>
          </p:nvPr>
        </p:nvSpPr>
        <p:spPr/>
        <p:txBody>
          <a:bodyPr/>
          <a:lstStyle/>
          <a:p>
            <a:pPr>
              <a:defRPr/>
            </a:pPr>
            <a:r>
              <a:rPr lang="en-US" smtClean="0"/>
              <a:t>- </a:t>
            </a:r>
            <a:fld id="{7518A99F-1022-4E35-96DA-36FB673FDB16}" type="slidenum">
              <a:rPr lang="en-US" smtClean="0"/>
              <a:pPr>
                <a:defRPr/>
              </a:pPr>
              <a:t>27</a:t>
            </a:fld>
            <a:r>
              <a:rPr lang="en-US" smtClean="0"/>
              <a:t> -</a:t>
            </a:r>
            <a:endParaRPr lang="en-US"/>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pPr marL="457200" indent="-457200"/>
            <a:r>
              <a:rPr lang="en-US" altLang="zh-CN" sz="2000" smtClean="0">
                <a:ea typeface="宋体" charset="-122"/>
              </a:rPr>
              <a:t>Working with Multiple Tables</a:t>
            </a:r>
          </a:p>
        </p:txBody>
      </p:sp>
      <p:sp>
        <p:nvSpPr>
          <p:cNvPr id="89090" name="Content Placeholder 7"/>
          <p:cNvSpPr>
            <a:spLocks noGrp="1"/>
          </p:cNvSpPr>
          <p:nvPr>
            <p:ph idx="1"/>
          </p:nvPr>
        </p:nvSpPr>
        <p:spPr/>
        <p:txBody>
          <a:bodyPr/>
          <a:lstStyle/>
          <a:p>
            <a:pPr algn="ctr">
              <a:buFont typeface="Webdings" pitchFamily="18" charset="2"/>
              <a:buNone/>
            </a:pPr>
            <a:r>
              <a:rPr lang="en-US" altLang="zh-CN" dirty="0" smtClean="0">
                <a:ea typeface="宋体" charset="-122"/>
              </a:rPr>
              <a:t>Retrieving Values from One Table That Do Not Exist in </a:t>
            </a:r>
            <a:r>
              <a:rPr lang="en-US" altLang="zh-CN" dirty="0" smtClean="0">
                <a:ea typeface="宋体" charset="-122"/>
              </a:rPr>
              <a:t>Another</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sz="1800" b="0" dirty="0" smtClean="0"/>
              <a:t>You wish to find those values in one table, call it the source table, that do not also exist in some target table. </a:t>
            </a:r>
            <a:endParaRPr lang="en-US" sz="1800" b="0" dirty="0" smtClean="0"/>
          </a:p>
          <a:p>
            <a:pPr>
              <a:buNone/>
            </a:pPr>
            <a:r>
              <a:rPr lang="en-US" sz="1800" b="0" dirty="0" smtClean="0"/>
              <a:t>	</a:t>
            </a:r>
            <a:r>
              <a:rPr lang="en-US" sz="1800" b="0" dirty="0" smtClean="0"/>
              <a:t>For </a:t>
            </a:r>
            <a:r>
              <a:rPr lang="en-US" sz="1800" b="0" dirty="0" smtClean="0"/>
              <a:t>example, you want to find which departments (if any) in table DEPT do not exist in table EMP. </a:t>
            </a:r>
            <a:endParaRPr lang="en-US" sz="1800" b="0" dirty="0" smtClean="0"/>
          </a:p>
          <a:p>
            <a:pPr>
              <a:buNone/>
            </a:pPr>
            <a:r>
              <a:rPr lang="en-US" sz="1600" b="0" dirty="0" smtClean="0"/>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sz="1800" b="0" dirty="0" smtClean="0"/>
              <a:t>Oracle support set difference operations.</a:t>
            </a:r>
            <a:endParaRPr lang="en-US" b="0" dirty="0" smtClean="0"/>
          </a:p>
          <a:p>
            <a:pPr>
              <a:buNone/>
            </a:pPr>
            <a:endParaRPr lang="en-US" b="0" dirty="0" smtClean="0">
              <a:solidFill>
                <a:schemeClr val="bg1">
                  <a:lumMod val="50000"/>
                </a:schemeClr>
              </a:solidFill>
            </a:endParaRPr>
          </a:p>
          <a:p>
            <a:pPr>
              <a:buNone/>
            </a:pPr>
            <a:r>
              <a:rPr lang="en-US" altLang="zh-CN" b="0" i="1" dirty="0" smtClean="0">
                <a:solidFill>
                  <a:srgbClr val="0000FF"/>
                </a:solidFill>
                <a:effectLst>
                  <a:outerShdw blurRad="38100" dist="38100" dir="2700000" algn="tl">
                    <a:srgbClr val="C0C0C0"/>
                  </a:outerShdw>
                </a:effectLst>
                <a:ea typeface="宋体" charset="-122"/>
              </a:rPr>
              <a:t>	</a:t>
            </a:r>
            <a:r>
              <a:rPr lang="en-US" altLang="zh-CN" sz="1800" i="1" dirty="0" smtClean="0">
                <a:solidFill>
                  <a:srgbClr val="0000FF"/>
                </a:solidFill>
                <a:effectLst>
                  <a:outerShdw blurRad="38100" dist="38100" dir="2700000" algn="tl">
                    <a:srgbClr val="C0C0C0"/>
                  </a:outerShdw>
                </a:effectLst>
                <a:ea typeface="宋体" charset="-122"/>
              </a:rPr>
              <a:t>select </a:t>
            </a:r>
            <a:r>
              <a:rPr lang="en-US" altLang="zh-CN" sz="1800" i="1" dirty="0" err="1" smtClean="0">
                <a:solidFill>
                  <a:srgbClr val="0000FF"/>
                </a:solidFill>
                <a:effectLst>
                  <a:outerShdw blurRad="38100" dist="38100" dir="2700000" algn="tl">
                    <a:srgbClr val="C0C0C0"/>
                  </a:outerShdw>
                </a:effectLst>
                <a:ea typeface="宋体" charset="-122"/>
              </a:rPr>
              <a:t>deptno</a:t>
            </a:r>
            <a:r>
              <a:rPr lang="en-US" altLang="zh-CN" sz="1800" i="1" dirty="0" smtClean="0">
                <a:solidFill>
                  <a:srgbClr val="0000FF"/>
                </a:solidFill>
                <a:effectLst>
                  <a:outerShdw blurRad="38100" dist="38100" dir="2700000" algn="tl">
                    <a:srgbClr val="C0C0C0"/>
                  </a:outerShdw>
                </a:effectLst>
                <a:ea typeface="宋体" charset="-122"/>
              </a:rPr>
              <a:t> from dept minus select </a:t>
            </a:r>
            <a:r>
              <a:rPr lang="en-US" altLang="zh-CN" sz="1800" i="1" dirty="0" err="1" smtClean="0">
                <a:solidFill>
                  <a:srgbClr val="0000FF"/>
                </a:solidFill>
                <a:effectLst>
                  <a:outerShdw blurRad="38100" dist="38100" dir="2700000" algn="tl">
                    <a:srgbClr val="C0C0C0"/>
                  </a:outerShdw>
                </a:effectLst>
                <a:ea typeface="宋体" charset="-122"/>
              </a:rPr>
              <a:t>deptno</a:t>
            </a:r>
            <a:r>
              <a:rPr lang="en-US" altLang="zh-CN" sz="1800" i="1" dirty="0" smtClean="0">
                <a:solidFill>
                  <a:srgbClr val="0000FF"/>
                </a:solidFill>
                <a:effectLst>
                  <a:outerShdw blurRad="38100" dist="38100" dir="2700000" algn="tl">
                    <a:srgbClr val="C0C0C0"/>
                  </a:outerShdw>
                </a:effectLst>
                <a:ea typeface="宋体" charset="-122"/>
              </a:rPr>
              <a:t> from </a:t>
            </a:r>
            <a:r>
              <a:rPr lang="en-US" altLang="zh-CN" sz="1800" i="1" dirty="0" err="1" smtClean="0">
                <a:solidFill>
                  <a:srgbClr val="0000FF"/>
                </a:solidFill>
                <a:effectLst>
                  <a:outerShdw blurRad="38100" dist="38100" dir="2700000" algn="tl">
                    <a:srgbClr val="C0C0C0"/>
                  </a:outerShdw>
                </a:effectLst>
                <a:ea typeface="宋体" charset="-122"/>
              </a:rPr>
              <a:t>emp</a:t>
            </a:r>
            <a:endParaRPr lang="en-US" altLang="zh-CN" dirty="0" smtClean="0">
              <a:solidFill>
                <a:srgbClr val="0000FF"/>
              </a:solidFill>
              <a:ea typeface="宋体" charset="-122"/>
            </a:endParaRPr>
          </a:p>
          <a:p>
            <a:pPr algn="ctr">
              <a:buFont typeface="Webdings" pitchFamily="18" charset="2"/>
              <a:buNone/>
            </a:pPr>
            <a:endParaRPr lang="en-US" altLang="zh-CN" sz="2400" dirty="0" smtClean="0">
              <a:ea typeface="宋体" charset="-122"/>
            </a:endParaRPr>
          </a:p>
        </p:txBody>
      </p:sp>
      <p:sp>
        <p:nvSpPr>
          <p:cNvPr id="89091" name="Slide Number Placeholder 3"/>
          <p:cNvSpPr>
            <a:spLocks noGrp="1"/>
          </p:cNvSpPr>
          <p:nvPr>
            <p:ph type="sldNum" sz="quarter" idx="10"/>
          </p:nvPr>
        </p:nvSpPr>
        <p:spPr>
          <a:noFill/>
        </p:spPr>
        <p:txBody>
          <a:bodyPr/>
          <a:lstStyle/>
          <a:p>
            <a:r>
              <a:rPr lang="en-US" altLang="zh-CN" smtClean="0">
                <a:ea typeface="宋体" charset="-122"/>
              </a:rPr>
              <a:t>- </a:t>
            </a:r>
            <a:fld id="{76D077EC-62B9-48E0-A488-2042CEA5A337}" type="slidenum">
              <a:rPr lang="en-US" altLang="zh-CN" smtClean="0">
                <a:ea typeface="宋体" charset="-122"/>
              </a:rPr>
              <a:pPr/>
              <a:t>28</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pPr marL="457200" indent="-457200"/>
            <a:r>
              <a:rPr lang="en-US" altLang="zh-CN" sz="2000" smtClean="0">
                <a:ea typeface="宋体" charset="-122"/>
              </a:rPr>
              <a:t>Working with Multiple Tables</a:t>
            </a:r>
          </a:p>
        </p:txBody>
      </p:sp>
      <p:sp>
        <p:nvSpPr>
          <p:cNvPr id="91138" name="Content Placeholder 7"/>
          <p:cNvSpPr>
            <a:spLocks noGrp="1"/>
          </p:cNvSpPr>
          <p:nvPr>
            <p:ph idx="1"/>
          </p:nvPr>
        </p:nvSpPr>
        <p:spPr/>
        <p:txBody>
          <a:bodyPr/>
          <a:lstStyle/>
          <a:p>
            <a:pPr algn="ctr">
              <a:buFont typeface="Webdings" pitchFamily="18" charset="2"/>
              <a:buNone/>
            </a:pPr>
            <a:r>
              <a:rPr lang="en-US" altLang="zh-CN" sz="1800" dirty="0" smtClean="0">
                <a:ea typeface="宋体" charset="-122"/>
              </a:rPr>
              <a:t>Retrieving Rows from One Table That Do Not Correspond to Rows in </a:t>
            </a:r>
            <a:r>
              <a:rPr lang="en-US" altLang="zh-CN" sz="1800" dirty="0" smtClean="0">
                <a:ea typeface="宋体" charset="-122"/>
              </a:rPr>
              <a:t>Another</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find rows that are in one table that do not have a match in another table, for two tables that have common keys. </a:t>
            </a:r>
            <a:endParaRPr lang="en-US" b="0" dirty="0" smtClean="0"/>
          </a:p>
          <a:p>
            <a:pPr>
              <a:buNone/>
            </a:pPr>
            <a:r>
              <a:rPr lang="en-US" b="0" dirty="0" smtClean="0"/>
              <a:t>	</a:t>
            </a:r>
            <a:r>
              <a:rPr lang="en-US" b="0" dirty="0" smtClean="0"/>
              <a:t>For </a:t>
            </a:r>
            <a:r>
              <a:rPr lang="en-US" b="0" dirty="0" smtClean="0"/>
              <a:t>example, you want to find which departments have no employees. </a:t>
            </a:r>
            <a:endParaRPr lang="en-US" b="0" dirty="0" smtClean="0"/>
          </a:p>
          <a:p>
            <a:pPr>
              <a:buNone/>
            </a:pPr>
            <a:r>
              <a:rPr lang="en-US" b="0" dirty="0" smtClean="0"/>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altLang="zh-CN" b="0" dirty="0" smtClean="0">
                <a:ea typeface="宋体" charset="-122"/>
              </a:rPr>
              <a:t>use oracle</a:t>
            </a:r>
            <a:r>
              <a:rPr lang="en-US" b="0" dirty="0" smtClean="0"/>
              <a:t> </a:t>
            </a:r>
            <a:r>
              <a:rPr lang="en-US" b="0" dirty="0" smtClean="0"/>
              <a:t>outer-join </a:t>
            </a:r>
          </a:p>
          <a:p>
            <a:pPr>
              <a:buNone/>
            </a:pPr>
            <a:endParaRPr lang="en-US" b="0" dirty="0" smtClean="0">
              <a:solidFill>
                <a:schemeClr val="bg1">
                  <a:lumMod val="50000"/>
                </a:schemeClr>
              </a:solidFill>
            </a:endParaRPr>
          </a:p>
          <a:p>
            <a:pPr>
              <a:buNone/>
            </a:pPr>
            <a:r>
              <a:rPr lang="en-US" altLang="zh-CN" b="0" i="1" dirty="0" smtClean="0">
                <a:solidFill>
                  <a:srgbClr val="0000FF"/>
                </a:solidFill>
                <a:effectLst>
                  <a:outerShdw blurRad="38100" dist="38100" dir="2700000" algn="tl">
                    <a:srgbClr val="C0C0C0"/>
                  </a:outerShdw>
                </a:effectLst>
                <a:ea typeface="宋体" charset="-122"/>
              </a:rPr>
              <a:t>	</a:t>
            </a:r>
            <a:r>
              <a:rPr lang="en-US" altLang="zh-CN" sz="1800" i="1" dirty="0" smtClean="0">
                <a:solidFill>
                  <a:srgbClr val="0000FF"/>
                </a:solidFill>
                <a:effectLst>
                  <a:outerShdw blurRad="38100" dist="38100" dir="2700000" algn="tl">
                    <a:srgbClr val="C0C0C0"/>
                  </a:outerShdw>
                </a:effectLst>
                <a:ea typeface="宋体" charset="-122"/>
              </a:rPr>
              <a:t>select d.* from dept d, </a:t>
            </a:r>
            <a:r>
              <a:rPr lang="en-US" altLang="zh-CN" sz="1800" i="1" dirty="0" err="1" smtClean="0">
                <a:solidFill>
                  <a:srgbClr val="0000FF"/>
                </a:solidFill>
                <a:effectLst>
                  <a:outerShdw blurRad="38100" dist="38100" dir="2700000" algn="tl">
                    <a:srgbClr val="C0C0C0"/>
                  </a:outerShdw>
                </a:effectLst>
                <a:ea typeface="宋体" charset="-122"/>
              </a:rPr>
              <a:t>emp</a:t>
            </a:r>
            <a:r>
              <a:rPr lang="en-US" altLang="zh-CN" sz="1800" i="1" dirty="0" smtClean="0">
                <a:solidFill>
                  <a:srgbClr val="0000FF"/>
                </a:solidFill>
                <a:effectLst>
                  <a:outerShdw blurRad="38100" dist="38100" dir="2700000" algn="tl">
                    <a:srgbClr val="C0C0C0"/>
                  </a:outerShdw>
                </a:effectLst>
                <a:ea typeface="宋体" charset="-122"/>
              </a:rPr>
              <a:t> e where </a:t>
            </a:r>
            <a:r>
              <a:rPr lang="en-US" altLang="zh-CN" sz="1800" i="1" dirty="0" err="1" smtClean="0">
                <a:solidFill>
                  <a:srgbClr val="0000FF"/>
                </a:solidFill>
                <a:effectLst>
                  <a:outerShdw blurRad="38100" dist="38100" dir="2700000" algn="tl">
                    <a:srgbClr val="C0C0C0"/>
                  </a:outerShdw>
                </a:effectLst>
                <a:ea typeface="宋体" charset="-122"/>
              </a:rPr>
              <a:t>d.deptno</a:t>
            </a:r>
            <a:r>
              <a:rPr lang="en-US" altLang="zh-CN" sz="1800" i="1" dirty="0" smtClean="0">
                <a:solidFill>
                  <a:srgbClr val="0000FF"/>
                </a:solidFill>
                <a:effectLst>
                  <a:outerShdw blurRad="38100" dist="38100" dir="2700000" algn="tl">
                    <a:srgbClr val="C0C0C0"/>
                  </a:outerShdw>
                </a:effectLst>
                <a:ea typeface="宋体" charset="-122"/>
              </a:rPr>
              <a:t> = </a:t>
            </a:r>
            <a:r>
              <a:rPr lang="en-US" altLang="zh-CN" sz="1800" i="1" dirty="0" err="1" smtClean="0">
                <a:solidFill>
                  <a:srgbClr val="0000FF"/>
                </a:solidFill>
                <a:effectLst>
                  <a:outerShdw blurRad="38100" dist="38100" dir="2700000" algn="tl">
                    <a:srgbClr val="C0C0C0"/>
                  </a:outerShdw>
                </a:effectLst>
                <a:ea typeface="宋体" charset="-122"/>
              </a:rPr>
              <a:t>e.deptno</a:t>
            </a:r>
            <a:r>
              <a:rPr lang="en-US" altLang="zh-CN" sz="1800" i="1" dirty="0" smtClean="0">
                <a:solidFill>
                  <a:srgbClr val="0000FF"/>
                </a:solidFill>
                <a:effectLst>
                  <a:outerShdw blurRad="38100" dist="38100" dir="2700000" algn="tl">
                    <a:srgbClr val="C0C0C0"/>
                  </a:outerShdw>
                </a:effectLst>
                <a:ea typeface="宋体" charset="-122"/>
              </a:rPr>
              <a:t> (+) and </a:t>
            </a:r>
            <a:r>
              <a:rPr lang="en-US" altLang="zh-CN" sz="1800" i="1" dirty="0" err="1" smtClean="0">
                <a:solidFill>
                  <a:srgbClr val="0000FF"/>
                </a:solidFill>
                <a:effectLst>
                  <a:outerShdw blurRad="38100" dist="38100" dir="2700000" algn="tl">
                    <a:srgbClr val="C0C0C0"/>
                  </a:outerShdw>
                </a:effectLst>
                <a:ea typeface="宋体" charset="-122"/>
              </a:rPr>
              <a:t>e.deptno</a:t>
            </a:r>
            <a:r>
              <a:rPr lang="en-US" altLang="zh-CN" sz="1800" i="1" dirty="0" smtClean="0">
                <a:solidFill>
                  <a:srgbClr val="0000FF"/>
                </a:solidFill>
                <a:effectLst>
                  <a:outerShdw blurRad="38100" dist="38100" dir="2700000" algn="tl">
                    <a:srgbClr val="C0C0C0"/>
                  </a:outerShdw>
                </a:effectLst>
                <a:ea typeface="宋体" charset="-122"/>
              </a:rPr>
              <a:t> is null</a:t>
            </a:r>
            <a:endParaRPr lang="en-US" altLang="zh-CN" dirty="0" smtClean="0">
              <a:solidFill>
                <a:srgbClr val="0000FF"/>
              </a:solidFill>
              <a:ea typeface="宋体" charset="-122"/>
            </a:endParaRPr>
          </a:p>
          <a:p>
            <a:pPr algn="ctr">
              <a:buFont typeface="Webdings" pitchFamily="18" charset="2"/>
              <a:buNone/>
            </a:pPr>
            <a:endParaRPr lang="en-US" altLang="zh-CN" sz="2400" dirty="0" smtClean="0">
              <a:ea typeface="宋体" charset="-122"/>
            </a:endParaRPr>
          </a:p>
        </p:txBody>
      </p:sp>
      <p:sp>
        <p:nvSpPr>
          <p:cNvPr id="91139" name="Slide Number Placeholder 3"/>
          <p:cNvSpPr>
            <a:spLocks noGrp="1"/>
          </p:cNvSpPr>
          <p:nvPr>
            <p:ph type="sldNum" sz="quarter" idx="10"/>
          </p:nvPr>
        </p:nvSpPr>
        <p:spPr>
          <a:noFill/>
        </p:spPr>
        <p:txBody>
          <a:bodyPr/>
          <a:lstStyle/>
          <a:p>
            <a:r>
              <a:rPr lang="en-US" altLang="zh-CN" smtClean="0">
                <a:ea typeface="宋体" charset="-122"/>
              </a:rPr>
              <a:t>- </a:t>
            </a:r>
            <a:fld id="{03474143-5EBE-4680-951C-6EA7A21295D5}" type="slidenum">
              <a:rPr lang="en-US" altLang="zh-CN" smtClean="0">
                <a:ea typeface="宋体" charset="-122"/>
              </a:rPr>
              <a:pPr/>
              <a:t>29</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8"/>
          <p:cNvSpPr>
            <a:spLocks noGrp="1"/>
          </p:cNvSpPr>
          <p:nvPr>
            <p:ph type="ctrTitle"/>
          </p:nvPr>
        </p:nvSpPr>
        <p:spPr>
          <a:xfrm>
            <a:off x="346075" y="2014538"/>
            <a:ext cx="6129338" cy="517525"/>
          </a:xfrm>
        </p:spPr>
        <p:txBody>
          <a:bodyPr/>
          <a:lstStyle/>
          <a:p>
            <a:r>
              <a:rPr lang="en-US" altLang="zh-CN" sz="3200" b="1" smtClean="0">
                <a:ea typeface="宋体" charset="-122"/>
              </a:rPr>
              <a:t>Retrieving Records</a:t>
            </a:r>
          </a:p>
        </p:txBody>
      </p:sp>
      <p:sp>
        <p:nvSpPr>
          <p:cNvPr id="37890" name="Subtitle 10"/>
          <p:cNvSpPr>
            <a:spLocks noGrp="1"/>
          </p:cNvSpPr>
          <p:nvPr>
            <p:ph type="subTitle" sz="quarter" idx="1"/>
          </p:nvPr>
        </p:nvSpPr>
        <p:spPr>
          <a:xfrm>
            <a:off x="346075" y="2627313"/>
            <a:ext cx="6116638" cy="1093787"/>
          </a:xfrm>
        </p:spPr>
        <p:txBody>
          <a:bodyPr/>
          <a:lstStyle/>
          <a:p>
            <a:r>
              <a:rPr lang="en-US" altLang="zh-CN" sz="1200" dirty="0" smtClean="0">
                <a:ea typeface="宋体" charset="-122"/>
              </a:rPr>
              <a:t>This chapter focuses on very basic SELECT statements. It is important to have a solid understanding of the basics as many of the topics covered here are not only present in more difficult recipes but also are found in everyday SQL.</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pPr marL="457200" indent="-457200"/>
            <a:r>
              <a:rPr lang="en-US" altLang="zh-CN" sz="2000" smtClean="0">
                <a:ea typeface="宋体" charset="-122"/>
              </a:rPr>
              <a:t>Working with Multiple Tables</a:t>
            </a:r>
          </a:p>
        </p:txBody>
      </p:sp>
      <p:sp>
        <p:nvSpPr>
          <p:cNvPr id="93186"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Adding Joins to a Query Without </a:t>
            </a:r>
            <a:r>
              <a:rPr lang="en-US" altLang="zh-CN" sz="2400" dirty="0" smtClean="0">
                <a:ea typeface="宋体" charset="-122"/>
              </a:rPr>
              <a:t>Interfering </a:t>
            </a:r>
            <a:r>
              <a:rPr lang="en-US" altLang="zh-CN" sz="2400" dirty="0" smtClean="0">
                <a:ea typeface="宋体" charset="-122"/>
              </a:rPr>
              <a:t>with Other </a:t>
            </a:r>
            <a:r>
              <a:rPr lang="en-US" altLang="zh-CN" sz="2400" dirty="0" smtClean="0">
                <a:ea typeface="宋体" charset="-122"/>
              </a:rPr>
              <a:t>Joins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sz="1400" b="0" dirty="0" smtClean="0"/>
              <a:t>You have a query that returns the results you want. </a:t>
            </a:r>
            <a:endParaRPr lang="en-US" sz="1400" b="0" dirty="0" smtClean="0"/>
          </a:p>
          <a:p>
            <a:pPr>
              <a:buNone/>
            </a:pPr>
            <a:r>
              <a:rPr lang="en-US" sz="1400" b="0" dirty="0" smtClean="0"/>
              <a:t>	</a:t>
            </a:r>
            <a:r>
              <a:rPr lang="en-US" sz="1400" b="0" dirty="0" smtClean="0"/>
              <a:t>You </a:t>
            </a:r>
            <a:r>
              <a:rPr lang="en-US" sz="1400" b="0" dirty="0" smtClean="0"/>
              <a:t>need additional information, but when trying to get it, you lose data from the original result set. </a:t>
            </a:r>
            <a:endParaRPr lang="en-US" sz="1400" b="0" dirty="0" smtClean="0"/>
          </a:p>
          <a:p>
            <a:pPr>
              <a:buNone/>
            </a:pPr>
            <a:r>
              <a:rPr lang="en-US" sz="1400" b="0" dirty="0" smtClean="0"/>
              <a:t>	</a:t>
            </a:r>
            <a:r>
              <a:rPr lang="en-US" sz="1400" b="0" dirty="0" smtClean="0"/>
              <a:t>For </a:t>
            </a:r>
            <a:r>
              <a:rPr lang="en-US" sz="1400" b="0" dirty="0" smtClean="0"/>
              <a:t>example, you want to return all employees, the location of the department in which they work, and the date they received a bonus. </a:t>
            </a:r>
            <a:endParaRPr lang="en-US" sz="1400" b="0" dirty="0" smtClean="0"/>
          </a:p>
          <a:p>
            <a:pPr>
              <a:buNone/>
            </a:pPr>
            <a:r>
              <a:rPr lang="en-US" sz="1400" b="0" dirty="0" smtClean="0"/>
              <a:t>	</a:t>
            </a:r>
            <a:r>
              <a:rPr lang="en-US" b="0" dirty="0" smtClean="0"/>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sz="1400" b="0" dirty="0" smtClean="0"/>
              <a:t>If you are using Oracle9i Database or later, the preceding solution will work for </a:t>
            </a:r>
            <a:r>
              <a:rPr lang="en-US" sz="1400" b="0" dirty="0" smtClean="0"/>
              <a:t>you.</a:t>
            </a:r>
            <a:endParaRPr lang="en-US" b="0" dirty="0" smtClean="0"/>
          </a:p>
          <a:p>
            <a:pPr>
              <a:buNone/>
            </a:pPr>
            <a:endParaRPr lang="en-US" b="0" dirty="0" smtClean="0">
              <a:solidFill>
                <a:schemeClr val="bg1">
                  <a:lumMod val="50000"/>
                </a:schemeClr>
              </a:solidFill>
            </a:endParaRPr>
          </a:p>
          <a:p>
            <a:pPr>
              <a:buNone/>
            </a:pPr>
            <a:r>
              <a:rPr lang="en-US" altLang="zh-CN" b="0" i="1" dirty="0" smtClean="0">
                <a:solidFill>
                  <a:srgbClr val="0000FF"/>
                </a:solidFill>
                <a:effectLst>
                  <a:outerShdw blurRad="38100" dist="38100" dir="2700000" algn="tl">
                    <a:srgbClr val="C0C0C0"/>
                  </a:outerShdw>
                </a:effectLst>
                <a:ea typeface="宋体" charset="-122"/>
              </a:rPr>
              <a:t>	</a:t>
            </a:r>
            <a:r>
              <a:rPr lang="en-US" altLang="zh-CN" sz="1400" i="1" dirty="0" smtClean="0">
                <a:solidFill>
                  <a:srgbClr val="0000FF"/>
                </a:solidFill>
                <a:effectLst>
                  <a:outerShdw blurRad="38100" dist="38100" dir="2700000" algn="tl">
                    <a:srgbClr val="C0C0C0"/>
                  </a:outerShdw>
                </a:effectLst>
                <a:ea typeface="宋体" charset="-122"/>
              </a:rPr>
              <a:t>select </a:t>
            </a:r>
            <a:r>
              <a:rPr lang="en-US" altLang="zh-CN" sz="1400" i="1" dirty="0" err="1" smtClean="0">
                <a:solidFill>
                  <a:srgbClr val="0000FF"/>
                </a:solidFill>
                <a:effectLst>
                  <a:outerShdw blurRad="38100" dist="38100" dir="2700000" algn="tl">
                    <a:srgbClr val="C0C0C0"/>
                  </a:outerShdw>
                </a:effectLst>
                <a:ea typeface="宋体" charset="-122"/>
              </a:rPr>
              <a:t>e.ename</a:t>
            </a:r>
            <a:r>
              <a:rPr lang="en-US" altLang="zh-CN" sz="1400" i="1" dirty="0" smtClean="0">
                <a:solidFill>
                  <a:srgbClr val="0000FF"/>
                </a:solidFill>
                <a:effectLst>
                  <a:outerShdw blurRad="38100" dist="38100" dir="2700000" algn="tl">
                    <a:srgbClr val="C0C0C0"/>
                  </a:outerShdw>
                </a:effectLst>
                <a:ea typeface="宋体" charset="-122"/>
              </a:rPr>
              <a:t>, d.loc, </a:t>
            </a:r>
            <a:r>
              <a:rPr lang="en-US" altLang="zh-CN" sz="1400" i="1" dirty="0" err="1" smtClean="0">
                <a:solidFill>
                  <a:srgbClr val="0000FF"/>
                </a:solidFill>
                <a:effectLst>
                  <a:outerShdw blurRad="38100" dist="38100" dir="2700000" algn="tl">
                    <a:srgbClr val="C0C0C0"/>
                  </a:outerShdw>
                </a:effectLst>
                <a:ea typeface="宋体" charset="-122"/>
              </a:rPr>
              <a:t>eb.received</a:t>
            </a:r>
            <a:r>
              <a:rPr lang="en-US" altLang="zh-CN" sz="1400" i="1" dirty="0" smtClean="0">
                <a:solidFill>
                  <a:srgbClr val="0000FF"/>
                </a:solidFill>
                <a:effectLst>
                  <a:outerShdw blurRad="38100" dist="38100" dir="2700000" algn="tl">
                    <a:srgbClr val="C0C0C0"/>
                  </a:outerShdw>
                </a:effectLst>
                <a:ea typeface="宋体" charset="-122"/>
              </a:rPr>
              <a:t> 2 from </a:t>
            </a:r>
            <a:r>
              <a:rPr lang="en-US" altLang="zh-CN" sz="1400" i="1" dirty="0" err="1" smtClean="0">
                <a:solidFill>
                  <a:srgbClr val="0000FF"/>
                </a:solidFill>
                <a:effectLst>
                  <a:outerShdw blurRad="38100" dist="38100" dir="2700000" algn="tl">
                    <a:srgbClr val="C0C0C0"/>
                  </a:outerShdw>
                </a:effectLst>
                <a:ea typeface="宋体" charset="-122"/>
              </a:rPr>
              <a:t>emp</a:t>
            </a:r>
            <a:r>
              <a:rPr lang="en-US" altLang="zh-CN" sz="1400" i="1" dirty="0" smtClean="0">
                <a:solidFill>
                  <a:srgbClr val="0000FF"/>
                </a:solidFill>
                <a:effectLst>
                  <a:outerShdw blurRad="38100" dist="38100" dir="2700000" algn="tl">
                    <a:srgbClr val="C0C0C0"/>
                  </a:outerShdw>
                </a:effectLst>
                <a:ea typeface="宋体" charset="-122"/>
              </a:rPr>
              <a:t> e, dept d, </a:t>
            </a:r>
            <a:r>
              <a:rPr lang="en-US" altLang="zh-CN" sz="1400" i="1" dirty="0" err="1" smtClean="0">
                <a:solidFill>
                  <a:srgbClr val="0000FF"/>
                </a:solidFill>
                <a:effectLst>
                  <a:outerShdw blurRad="38100" dist="38100" dir="2700000" algn="tl">
                    <a:srgbClr val="C0C0C0"/>
                  </a:outerShdw>
                </a:effectLst>
                <a:ea typeface="宋体" charset="-122"/>
              </a:rPr>
              <a:t>emp_bonus</a:t>
            </a:r>
            <a:r>
              <a:rPr lang="en-US" altLang="zh-CN" sz="1400" i="1" dirty="0" smtClean="0">
                <a:solidFill>
                  <a:srgbClr val="0000FF"/>
                </a:solidFill>
                <a:effectLst>
                  <a:outerShdw blurRad="38100" dist="38100" dir="2700000" algn="tl">
                    <a:srgbClr val="C0C0C0"/>
                  </a:outerShdw>
                </a:effectLst>
                <a:ea typeface="宋体" charset="-122"/>
              </a:rPr>
              <a:t> </a:t>
            </a:r>
            <a:r>
              <a:rPr lang="en-US" altLang="zh-CN" sz="1400" i="1" dirty="0" err="1" smtClean="0">
                <a:solidFill>
                  <a:srgbClr val="0000FF"/>
                </a:solidFill>
                <a:effectLst>
                  <a:outerShdw blurRad="38100" dist="38100" dir="2700000" algn="tl">
                    <a:srgbClr val="C0C0C0"/>
                  </a:outerShdw>
                </a:effectLst>
                <a:ea typeface="宋体" charset="-122"/>
              </a:rPr>
              <a:t>eb</a:t>
            </a:r>
            <a:r>
              <a:rPr lang="en-US" altLang="zh-CN" sz="1400" i="1" dirty="0" smtClean="0">
                <a:solidFill>
                  <a:srgbClr val="0000FF"/>
                </a:solidFill>
                <a:effectLst>
                  <a:outerShdw blurRad="38100" dist="38100" dir="2700000" algn="tl">
                    <a:srgbClr val="C0C0C0"/>
                  </a:outerShdw>
                </a:effectLst>
                <a:ea typeface="宋体" charset="-122"/>
              </a:rPr>
              <a:t> 3 where </a:t>
            </a:r>
            <a:r>
              <a:rPr lang="en-US" altLang="zh-CN" sz="1400" i="1" dirty="0" err="1" smtClean="0">
                <a:solidFill>
                  <a:srgbClr val="0000FF"/>
                </a:solidFill>
                <a:effectLst>
                  <a:outerShdw blurRad="38100" dist="38100" dir="2700000" algn="tl">
                    <a:srgbClr val="C0C0C0"/>
                  </a:outerShdw>
                </a:effectLst>
                <a:ea typeface="宋体" charset="-122"/>
              </a:rPr>
              <a:t>e.deptno</a:t>
            </a:r>
            <a:r>
              <a:rPr lang="en-US" altLang="zh-CN" sz="1400" i="1" dirty="0" smtClean="0">
                <a:solidFill>
                  <a:srgbClr val="0000FF"/>
                </a:solidFill>
                <a:effectLst>
                  <a:outerShdw blurRad="38100" dist="38100" dir="2700000" algn="tl">
                    <a:srgbClr val="C0C0C0"/>
                  </a:outerShdw>
                </a:effectLst>
                <a:ea typeface="宋体" charset="-122"/>
              </a:rPr>
              <a:t>=</a:t>
            </a:r>
            <a:r>
              <a:rPr lang="en-US" altLang="zh-CN" sz="1400" i="1" dirty="0" err="1" smtClean="0">
                <a:solidFill>
                  <a:srgbClr val="0000FF"/>
                </a:solidFill>
                <a:effectLst>
                  <a:outerShdw blurRad="38100" dist="38100" dir="2700000" algn="tl">
                    <a:srgbClr val="C0C0C0"/>
                  </a:outerShdw>
                </a:effectLst>
                <a:ea typeface="宋体" charset="-122"/>
              </a:rPr>
              <a:t>d.deptno</a:t>
            </a:r>
            <a:r>
              <a:rPr lang="en-US" altLang="zh-CN" sz="1400" i="1" dirty="0" smtClean="0">
                <a:solidFill>
                  <a:srgbClr val="0000FF"/>
                </a:solidFill>
                <a:effectLst>
                  <a:outerShdw blurRad="38100" dist="38100" dir="2700000" algn="tl">
                    <a:srgbClr val="C0C0C0"/>
                  </a:outerShdw>
                </a:effectLst>
                <a:ea typeface="宋体" charset="-122"/>
              </a:rPr>
              <a:t> 4 and </a:t>
            </a:r>
            <a:r>
              <a:rPr lang="en-US" altLang="zh-CN" sz="1400" i="1" dirty="0" err="1" smtClean="0">
                <a:solidFill>
                  <a:srgbClr val="0000FF"/>
                </a:solidFill>
                <a:effectLst>
                  <a:outerShdw blurRad="38100" dist="38100" dir="2700000" algn="tl">
                    <a:srgbClr val="C0C0C0"/>
                  </a:outerShdw>
                </a:effectLst>
                <a:ea typeface="宋体" charset="-122"/>
              </a:rPr>
              <a:t>e.empno</a:t>
            </a:r>
            <a:r>
              <a:rPr lang="en-US" altLang="zh-CN" sz="1400" i="1" dirty="0" smtClean="0">
                <a:solidFill>
                  <a:srgbClr val="0000FF"/>
                </a:solidFill>
                <a:effectLst>
                  <a:outerShdw blurRad="38100" dist="38100" dir="2700000" algn="tl">
                    <a:srgbClr val="C0C0C0"/>
                  </a:outerShdw>
                </a:effectLst>
                <a:ea typeface="宋体" charset="-122"/>
              </a:rPr>
              <a:t>=</a:t>
            </a:r>
            <a:r>
              <a:rPr lang="en-US" altLang="zh-CN" sz="1400" i="1" dirty="0" err="1" smtClean="0">
                <a:solidFill>
                  <a:srgbClr val="0000FF"/>
                </a:solidFill>
                <a:effectLst>
                  <a:outerShdw blurRad="38100" dist="38100" dir="2700000" algn="tl">
                    <a:srgbClr val="C0C0C0"/>
                  </a:outerShdw>
                </a:effectLst>
                <a:ea typeface="宋体" charset="-122"/>
              </a:rPr>
              <a:t>eb.empno</a:t>
            </a:r>
            <a:r>
              <a:rPr lang="en-US" altLang="zh-CN" sz="1400" i="1" dirty="0" smtClean="0">
                <a:solidFill>
                  <a:srgbClr val="0000FF"/>
                </a:solidFill>
                <a:effectLst>
                  <a:outerShdw blurRad="38100" dist="38100" dir="2700000" algn="tl">
                    <a:srgbClr val="C0C0C0"/>
                  </a:outerShdw>
                </a:effectLst>
                <a:ea typeface="宋体" charset="-122"/>
              </a:rPr>
              <a:t> (+) 5 order by 2 </a:t>
            </a:r>
            <a:r>
              <a:rPr lang="en-US" dirty="0" smtClean="0"/>
              <a:t/>
            </a:r>
            <a:br>
              <a:rPr lang="en-US" dirty="0" smtClean="0"/>
            </a:br>
            <a:endParaRPr lang="en-US" altLang="zh-CN" dirty="0" smtClean="0">
              <a:solidFill>
                <a:srgbClr val="0000FF"/>
              </a:solidFill>
              <a:ea typeface="宋体" charset="-122"/>
            </a:endParaRPr>
          </a:p>
          <a:p>
            <a:pPr algn="ctr">
              <a:buFont typeface="Webdings" pitchFamily="18" charset="2"/>
              <a:buNone/>
            </a:pPr>
            <a:endParaRPr lang="en-US" altLang="zh-CN" sz="2400" dirty="0" smtClean="0">
              <a:ea typeface="宋体" charset="-122"/>
            </a:endParaRPr>
          </a:p>
        </p:txBody>
      </p:sp>
      <p:sp>
        <p:nvSpPr>
          <p:cNvPr id="93187" name="Slide Number Placeholder 3"/>
          <p:cNvSpPr>
            <a:spLocks noGrp="1"/>
          </p:cNvSpPr>
          <p:nvPr>
            <p:ph type="sldNum" sz="quarter" idx="10"/>
          </p:nvPr>
        </p:nvSpPr>
        <p:spPr>
          <a:noFill/>
        </p:spPr>
        <p:txBody>
          <a:bodyPr/>
          <a:lstStyle/>
          <a:p>
            <a:r>
              <a:rPr lang="en-US" altLang="zh-CN" smtClean="0">
                <a:ea typeface="宋体" charset="-122"/>
              </a:rPr>
              <a:t>- </a:t>
            </a:r>
            <a:fld id="{5593A9C5-F228-429E-9DB2-5750A28121C9}" type="slidenum">
              <a:rPr lang="en-US" altLang="zh-CN" smtClean="0">
                <a:ea typeface="宋体" charset="-122"/>
              </a:rPr>
              <a:pPr/>
              <a:t>30</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pPr marL="457200" indent="-457200"/>
            <a:r>
              <a:rPr lang="en-US" altLang="zh-CN" sz="2000" smtClean="0">
                <a:ea typeface="宋体" charset="-122"/>
              </a:rPr>
              <a:t>Working with Multiple Tables</a:t>
            </a:r>
          </a:p>
        </p:txBody>
      </p:sp>
      <p:sp>
        <p:nvSpPr>
          <p:cNvPr id="95234"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Determining Whether Two Tables Have the Same </a:t>
            </a:r>
            <a:r>
              <a:rPr lang="en-US" altLang="zh-CN" sz="2400" dirty="0" smtClean="0">
                <a:ea typeface="宋体" charset="-122"/>
              </a:rPr>
              <a:t>Data</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a:t>
            </a:r>
            <a:r>
              <a:rPr lang="en-US" b="0" dirty="0" smtClean="0"/>
              <a:t>want to know if two tables or views have the same data (cardinality and values). 	</a:t>
            </a:r>
            <a:endParaRPr lang="en-US" b="0" dirty="0" smtClean="0"/>
          </a:p>
          <a:p>
            <a:pPr>
              <a:buNone/>
            </a:pPr>
            <a:r>
              <a:rPr lang="en-US" altLang="zh-CN" sz="1800" i="1" dirty="0" smtClean="0">
                <a:solidFill>
                  <a:srgbClr val="0000FF"/>
                </a:solidFill>
                <a:effectLst>
                  <a:outerShdw blurRad="38100" dist="38100" dir="2700000" algn="tl">
                    <a:srgbClr val="C0C0C0"/>
                  </a:outerShdw>
                </a:effectLst>
                <a:ea typeface="宋体" charset="-122"/>
              </a:rPr>
              <a:t>	create </a:t>
            </a:r>
            <a:r>
              <a:rPr lang="en-US" altLang="zh-CN" sz="1800" i="1" dirty="0" smtClean="0">
                <a:solidFill>
                  <a:srgbClr val="0000FF"/>
                </a:solidFill>
                <a:effectLst>
                  <a:outerShdw blurRad="38100" dist="38100" dir="2700000" algn="tl">
                    <a:srgbClr val="C0C0C0"/>
                  </a:outerShdw>
                </a:effectLst>
                <a:ea typeface="宋体" charset="-122"/>
              </a:rPr>
              <a:t>view V as select * from </a:t>
            </a:r>
            <a:r>
              <a:rPr lang="en-US" altLang="zh-CN" sz="1800" i="1" dirty="0" err="1" smtClean="0">
                <a:solidFill>
                  <a:srgbClr val="0000FF"/>
                </a:solidFill>
                <a:effectLst>
                  <a:outerShdw blurRad="38100" dist="38100" dir="2700000" algn="tl">
                    <a:srgbClr val="C0C0C0"/>
                  </a:outerShdw>
                </a:effectLst>
                <a:ea typeface="宋体" charset="-122"/>
              </a:rPr>
              <a:t>emp</a:t>
            </a:r>
            <a:r>
              <a:rPr lang="en-US" altLang="zh-CN" sz="1800" i="1" dirty="0" smtClean="0">
                <a:solidFill>
                  <a:srgbClr val="0000FF"/>
                </a:solidFill>
                <a:effectLst>
                  <a:outerShdw blurRad="38100" dist="38100" dir="2700000" algn="tl">
                    <a:srgbClr val="C0C0C0"/>
                  </a:outerShdw>
                </a:effectLst>
                <a:ea typeface="宋体" charset="-122"/>
              </a:rPr>
              <a:t> where </a:t>
            </a:r>
            <a:r>
              <a:rPr lang="en-US" altLang="zh-CN" sz="1800" i="1" dirty="0" err="1" smtClean="0">
                <a:solidFill>
                  <a:srgbClr val="0000FF"/>
                </a:solidFill>
                <a:effectLst>
                  <a:outerShdw blurRad="38100" dist="38100" dir="2700000" algn="tl">
                    <a:srgbClr val="C0C0C0"/>
                  </a:outerShdw>
                </a:effectLst>
                <a:ea typeface="宋体" charset="-122"/>
              </a:rPr>
              <a:t>deptno</a:t>
            </a:r>
            <a:r>
              <a:rPr lang="en-US" altLang="zh-CN" sz="1800" i="1" dirty="0" smtClean="0">
                <a:solidFill>
                  <a:srgbClr val="0000FF"/>
                </a:solidFill>
                <a:effectLst>
                  <a:outerShdw blurRad="38100" dist="38100" dir="2700000" algn="tl">
                    <a:srgbClr val="C0C0C0"/>
                  </a:outerShdw>
                </a:effectLst>
                <a:ea typeface="宋体" charset="-122"/>
              </a:rPr>
              <a:t> != 10 union </a:t>
            </a:r>
            <a:r>
              <a:rPr lang="en-US" altLang="zh-CN" sz="1800" i="1" dirty="0" smtClean="0">
                <a:solidFill>
                  <a:srgbClr val="0000FF"/>
                </a:solidFill>
                <a:effectLst>
                  <a:outerShdw blurRad="38100" dist="38100" dir="2700000" algn="tl">
                    <a:srgbClr val="C0C0C0"/>
                  </a:outerShdw>
                </a:effectLst>
                <a:ea typeface="宋体" charset="-122"/>
              </a:rPr>
              <a:t>all select </a:t>
            </a:r>
            <a:r>
              <a:rPr lang="en-US" altLang="zh-CN" sz="1800" i="1" dirty="0" smtClean="0">
                <a:solidFill>
                  <a:srgbClr val="0000FF"/>
                </a:solidFill>
                <a:effectLst>
                  <a:outerShdw blurRad="38100" dist="38100" dir="2700000" algn="tl">
                    <a:srgbClr val="C0C0C0"/>
                  </a:outerShdw>
                </a:effectLst>
                <a:ea typeface="宋体" charset="-122"/>
              </a:rPr>
              <a:t>* from </a:t>
            </a:r>
            <a:r>
              <a:rPr lang="en-US" altLang="zh-CN" sz="1800" i="1" dirty="0" err="1" smtClean="0">
                <a:solidFill>
                  <a:srgbClr val="0000FF"/>
                </a:solidFill>
                <a:effectLst>
                  <a:outerShdw blurRad="38100" dist="38100" dir="2700000" algn="tl">
                    <a:srgbClr val="C0C0C0"/>
                  </a:outerShdw>
                </a:effectLst>
                <a:ea typeface="宋体" charset="-122"/>
              </a:rPr>
              <a:t>emp</a:t>
            </a:r>
            <a:r>
              <a:rPr lang="en-US" altLang="zh-CN" sz="1800" i="1" dirty="0" smtClean="0">
                <a:solidFill>
                  <a:srgbClr val="0000FF"/>
                </a:solidFill>
                <a:effectLst>
                  <a:outerShdw blurRad="38100" dist="38100" dir="2700000" algn="tl">
                    <a:srgbClr val="C0C0C0"/>
                  </a:outerShdw>
                </a:effectLst>
                <a:ea typeface="宋体" charset="-122"/>
              </a:rPr>
              <a:t> where </a:t>
            </a:r>
            <a:r>
              <a:rPr lang="en-US" altLang="zh-CN" sz="1800" i="1" dirty="0" err="1" smtClean="0">
                <a:solidFill>
                  <a:srgbClr val="0000FF"/>
                </a:solidFill>
                <a:effectLst>
                  <a:outerShdw blurRad="38100" dist="38100" dir="2700000" algn="tl">
                    <a:srgbClr val="C0C0C0"/>
                  </a:outerShdw>
                </a:effectLst>
                <a:ea typeface="宋体" charset="-122"/>
              </a:rPr>
              <a:t>ename</a:t>
            </a:r>
            <a:r>
              <a:rPr lang="en-US" altLang="zh-CN" sz="1800" i="1" dirty="0" smtClean="0">
                <a:solidFill>
                  <a:srgbClr val="0000FF"/>
                </a:solidFill>
                <a:effectLst>
                  <a:outerShdw blurRad="38100" dist="38100" dir="2700000" algn="tl">
                    <a:srgbClr val="C0C0C0"/>
                  </a:outerShdw>
                </a:effectLst>
                <a:ea typeface="宋体" charset="-122"/>
              </a:rPr>
              <a:t> = 'WARD' </a:t>
            </a:r>
            <a:r>
              <a:rPr lang="en-US" b="0" dirty="0" smtClean="0"/>
              <a:t>	</a:t>
            </a:r>
            <a:endParaRPr lang="en-US" b="0" dirty="0" smtClean="0"/>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sz="1800" b="0" dirty="0" smtClean="0"/>
              <a:t>Use </a:t>
            </a:r>
            <a:r>
              <a:rPr lang="en-US" sz="1800" b="0" dirty="0" smtClean="0"/>
              <a:t>the set operations MINUS and UNION ALL to find the difference between view V and table EMP combined with the difference between table EMP and view V</a:t>
            </a:r>
            <a:r>
              <a:rPr lang="en-US" sz="1800" b="0" dirty="0" smtClean="0"/>
              <a:t>:</a:t>
            </a:r>
          </a:p>
          <a:p>
            <a:pPr>
              <a:buNone/>
            </a:pPr>
            <a:endParaRPr lang="en-US" sz="1800" b="0" dirty="0" smtClean="0"/>
          </a:p>
          <a:p>
            <a:pPr>
              <a:buNone/>
            </a:pPr>
            <a:endParaRPr lang="en-US" sz="1800" b="0" dirty="0" smtClean="0"/>
          </a:p>
          <a:p>
            <a:pPr algn="r">
              <a:buNone/>
            </a:pPr>
            <a:r>
              <a:rPr lang="en-US" altLang="zh-CN" sz="1800" b="0" u="sng" dirty="0" smtClean="0">
                <a:solidFill>
                  <a:srgbClr val="FF0000"/>
                </a:solidFill>
                <a:ea typeface="宋体" charset="-122"/>
              </a:rPr>
              <a:t>Example </a:t>
            </a:r>
            <a:r>
              <a:rPr lang="en-US" altLang="zh-CN" sz="1800" b="0" u="sng" dirty="0" smtClean="0">
                <a:solidFill>
                  <a:srgbClr val="FF0000"/>
                </a:solidFill>
                <a:ea typeface="宋体" charset="-122"/>
              </a:rPr>
              <a:t>02</a:t>
            </a:r>
            <a:endParaRPr lang="en-US" altLang="zh-CN" sz="1800" b="0" u="sng" dirty="0" smtClean="0">
              <a:solidFill>
                <a:srgbClr val="FF0000"/>
              </a:solidFill>
              <a:ea typeface="宋体" charset="-122"/>
            </a:endParaRPr>
          </a:p>
          <a:p>
            <a:pPr algn="r">
              <a:buNone/>
            </a:pPr>
            <a:r>
              <a:rPr lang="en-US" sz="1800" b="0" dirty="0" smtClean="0"/>
              <a:t> </a:t>
            </a:r>
            <a:endParaRPr lang="en-US" sz="1800" b="0" dirty="0" smtClean="0"/>
          </a:p>
          <a:p>
            <a:pPr>
              <a:buNone/>
            </a:pPr>
            <a:endParaRPr lang="en-US" b="0" dirty="0" smtClean="0"/>
          </a:p>
        </p:txBody>
      </p:sp>
      <p:sp>
        <p:nvSpPr>
          <p:cNvPr id="95235" name="Slide Number Placeholder 3"/>
          <p:cNvSpPr>
            <a:spLocks noGrp="1"/>
          </p:cNvSpPr>
          <p:nvPr>
            <p:ph type="sldNum" sz="quarter" idx="10"/>
          </p:nvPr>
        </p:nvSpPr>
        <p:spPr>
          <a:noFill/>
        </p:spPr>
        <p:txBody>
          <a:bodyPr/>
          <a:lstStyle/>
          <a:p>
            <a:r>
              <a:rPr lang="en-US" altLang="zh-CN" smtClean="0">
                <a:ea typeface="宋体" charset="-122"/>
              </a:rPr>
              <a:t>- </a:t>
            </a:r>
            <a:fld id="{AACEAD90-87EB-4A2D-8316-B3F499ECC11E}" type="slidenum">
              <a:rPr lang="en-US" altLang="zh-CN" smtClean="0">
                <a:ea typeface="宋体" charset="-122"/>
              </a:rPr>
              <a:pPr/>
              <a:t>31</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pPr marL="457200" indent="-457200"/>
            <a:r>
              <a:rPr lang="en-US" altLang="zh-CN" sz="2000" smtClean="0">
                <a:ea typeface="宋体" charset="-122"/>
              </a:rPr>
              <a:t>Working with Multiple Tables</a:t>
            </a:r>
          </a:p>
        </p:txBody>
      </p:sp>
      <p:sp>
        <p:nvSpPr>
          <p:cNvPr id="97282"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Identifying and Avoiding Cartesian </a:t>
            </a:r>
            <a:r>
              <a:rPr lang="en-US" altLang="zh-CN" sz="2400" dirty="0" smtClean="0">
                <a:ea typeface="宋体" charset="-122"/>
              </a:rPr>
              <a:t>Products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return the name of each employee in department 10 along with the location of the department.	</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a join between the tables in the FROM clause to return the correct result set</a:t>
            </a:r>
            <a:r>
              <a:rPr lang="en-US" b="0" dirty="0" smtClean="0"/>
              <a:t>:</a:t>
            </a:r>
          </a:p>
          <a:p>
            <a:pPr>
              <a:buNone/>
            </a:pPr>
            <a:endParaRPr lang="en-US" b="0" dirty="0" smtClean="0"/>
          </a:p>
          <a:p>
            <a:pPr>
              <a:buNone/>
            </a:pPr>
            <a:r>
              <a:rPr lang="en-US" altLang="zh-CN" sz="1800" i="1" dirty="0" smtClean="0">
                <a:solidFill>
                  <a:srgbClr val="0000FF"/>
                </a:solidFill>
                <a:effectLst>
                  <a:outerShdw blurRad="38100" dist="38100" dir="2700000" algn="tl">
                    <a:srgbClr val="C0C0C0"/>
                  </a:outerShdw>
                </a:effectLst>
                <a:ea typeface="宋体" charset="-122"/>
              </a:rPr>
              <a:t>	select </a:t>
            </a:r>
            <a:r>
              <a:rPr lang="en-US" altLang="zh-CN" sz="1800" i="1" dirty="0" err="1" smtClean="0">
                <a:solidFill>
                  <a:srgbClr val="0000FF"/>
                </a:solidFill>
                <a:effectLst>
                  <a:outerShdw blurRad="38100" dist="38100" dir="2700000" algn="tl">
                    <a:srgbClr val="C0C0C0"/>
                  </a:outerShdw>
                </a:effectLst>
                <a:ea typeface="宋体" charset="-122"/>
              </a:rPr>
              <a:t>e.ename</a:t>
            </a:r>
            <a:r>
              <a:rPr lang="en-US" altLang="zh-CN" sz="1800" i="1" dirty="0" smtClean="0">
                <a:solidFill>
                  <a:srgbClr val="0000FF"/>
                </a:solidFill>
                <a:effectLst>
                  <a:outerShdw blurRad="38100" dist="38100" dir="2700000" algn="tl">
                    <a:srgbClr val="C0C0C0"/>
                  </a:outerShdw>
                </a:effectLst>
                <a:ea typeface="宋体" charset="-122"/>
              </a:rPr>
              <a:t>, d.loc from </a:t>
            </a:r>
            <a:r>
              <a:rPr lang="en-US" altLang="zh-CN" sz="1800" i="1" dirty="0" err="1" smtClean="0">
                <a:solidFill>
                  <a:srgbClr val="0000FF"/>
                </a:solidFill>
                <a:effectLst>
                  <a:outerShdw blurRad="38100" dist="38100" dir="2700000" algn="tl">
                    <a:srgbClr val="C0C0C0"/>
                  </a:outerShdw>
                </a:effectLst>
                <a:ea typeface="宋体" charset="-122"/>
              </a:rPr>
              <a:t>emp</a:t>
            </a:r>
            <a:r>
              <a:rPr lang="en-US" altLang="zh-CN" sz="1800" i="1" dirty="0" smtClean="0">
                <a:solidFill>
                  <a:srgbClr val="0000FF"/>
                </a:solidFill>
                <a:effectLst>
                  <a:outerShdw blurRad="38100" dist="38100" dir="2700000" algn="tl">
                    <a:srgbClr val="C0C0C0"/>
                  </a:outerShdw>
                </a:effectLst>
                <a:ea typeface="宋体" charset="-122"/>
              </a:rPr>
              <a:t> e, dept d where </a:t>
            </a:r>
            <a:r>
              <a:rPr lang="en-US" altLang="zh-CN" sz="1800" i="1" dirty="0" err="1" smtClean="0">
                <a:solidFill>
                  <a:srgbClr val="0000FF"/>
                </a:solidFill>
                <a:effectLst>
                  <a:outerShdw blurRad="38100" dist="38100" dir="2700000" algn="tl">
                    <a:srgbClr val="C0C0C0"/>
                  </a:outerShdw>
                </a:effectLst>
                <a:ea typeface="宋体" charset="-122"/>
              </a:rPr>
              <a:t>e.deptno</a:t>
            </a:r>
            <a:r>
              <a:rPr lang="en-US" altLang="zh-CN" sz="1800" i="1" dirty="0" smtClean="0">
                <a:solidFill>
                  <a:srgbClr val="0000FF"/>
                </a:solidFill>
                <a:effectLst>
                  <a:outerShdw blurRad="38100" dist="38100" dir="2700000" algn="tl">
                    <a:srgbClr val="C0C0C0"/>
                  </a:outerShdw>
                </a:effectLst>
                <a:ea typeface="宋体" charset="-122"/>
              </a:rPr>
              <a:t> = 10 and </a:t>
            </a:r>
            <a:r>
              <a:rPr lang="en-US" altLang="zh-CN" sz="1800" i="1" dirty="0" err="1" smtClean="0">
                <a:solidFill>
                  <a:srgbClr val="0000FF"/>
                </a:solidFill>
                <a:effectLst>
                  <a:outerShdw blurRad="38100" dist="38100" dir="2700000" algn="tl">
                    <a:srgbClr val="C0C0C0"/>
                  </a:outerShdw>
                </a:effectLst>
                <a:ea typeface="宋体" charset="-122"/>
              </a:rPr>
              <a:t>d.deptno</a:t>
            </a:r>
            <a:r>
              <a:rPr lang="en-US" altLang="zh-CN" sz="1800" i="1" dirty="0" smtClean="0">
                <a:solidFill>
                  <a:srgbClr val="0000FF"/>
                </a:solidFill>
                <a:effectLst>
                  <a:outerShdw blurRad="38100" dist="38100" dir="2700000" algn="tl">
                    <a:srgbClr val="C0C0C0"/>
                  </a:outerShdw>
                </a:effectLst>
                <a:ea typeface="宋体" charset="-122"/>
              </a:rPr>
              <a:t> = </a:t>
            </a:r>
            <a:r>
              <a:rPr lang="en-US" altLang="zh-CN" sz="1800" i="1" dirty="0" err="1" smtClean="0">
                <a:solidFill>
                  <a:srgbClr val="0000FF"/>
                </a:solidFill>
                <a:effectLst>
                  <a:outerShdw blurRad="38100" dist="38100" dir="2700000" algn="tl">
                    <a:srgbClr val="C0C0C0"/>
                  </a:outerShdw>
                </a:effectLst>
                <a:ea typeface="宋体" charset="-122"/>
              </a:rPr>
              <a:t>e.deptno</a:t>
            </a:r>
            <a:endParaRPr lang="en-US" altLang="zh-CN" sz="1800" i="1" dirty="0" smtClean="0">
              <a:solidFill>
                <a:srgbClr val="0000FF"/>
              </a:solidFill>
              <a:effectLst>
                <a:outerShdw blurRad="38100" dist="38100" dir="2700000" algn="tl">
                  <a:srgbClr val="C0C0C0"/>
                </a:outerShdw>
              </a:effectLst>
              <a:ea typeface="宋体" charset="-122"/>
            </a:endParaRPr>
          </a:p>
          <a:p>
            <a:pPr>
              <a:buNone/>
            </a:pPr>
            <a:endParaRPr lang="en-US" b="0" dirty="0" smtClean="0"/>
          </a:p>
          <a:p>
            <a:pPr>
              <a:buNone/>
            </a:pPr>
            <a:endParaRPr lang="en-US" b="0" dirty="0" smtClean="0"/>
          </a:p>
          <a:p>
            <a:pPr>
              <a:buNone/>
            </a:pPr>
            <a:endParaRPr lang="en-US" b="0" dirty="0" smtClean="0"/>
          </a:p>
          <a:p>
            <a:pPr algn="ctr">
              <a:buFont typeface="Webdings" pitchFamily="18" charset="2"/>
              <a:buNone/>
            </a:pPr>
            <a:endParaRPr lang="en-US" altLang="zh-CN" sz="2400" dirty="0" smtClean="0">
              <a:ea typeface="宋体" charset="-122"/>
            </a:endParaRPr>
          </a:p>
        </p:txBody>
      </p:sp>
      <p:sp>
        <p:nvSpPr>
          <p:cNvPr id="97283" name="Slide Number Placeholder 3"/>
          <p:cNvSpPr>
            <a:spLocks noGrp="1"/>
          </p:cNvSpPr>
          <p:nvPr>
            <p:ph type="sldNum" sz="quarter" idx="10"/>
          </p:nvPr>
        </p:nvSpPr>
        <p:spPr>
          <a:noFill/>
        </p:spPr>
        <p:txBody>
          <a:bodyPr/>
          <a:lstStyle/>
          <a:p>
            <a:r>
              <a:rPr lang="en-US" altLang="zh-CN" smtClean="0">
                <a:ea typeface="宋体" charset="-122"/>
              </a:rPr>
              <a:t>- </a:t>
            </a:r>
            <a:fld id="{98AC2482-D979-4C4B-AC32-077E4ECB0AD1}" type="slidenum">
              <a:rPr lang="en-US" altLang="zh-CN" smtClean="0">
                <a:ea typeface="宋体" charset="-122"/>
              </a:rPr>
              <a:pPr/>
              <a:t>32</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pPr marL="457200" indent="-457200"/>
            <a:r>
              <a:rPr lang="en-US" altLang="zh-CN" sz="2000" smtClean="0">
                <a:ea typeface="宋体" charset="-122"/>
              </a:rPr>
              <a:t>Working with Multiple Tables</a:t>
            </a:r>
          </a:p>
        </p:txBody>
      </p:sp>
      <p:sp>
        <p:nvSpPr>
          <p:cNvPr id="99330"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Performing Joins when Using </a:t>
            </a:r>
            <a:r>
              <a:rPr lang="en-US" altLang="zh-CN" sz="2400" dirty="0" smtClean="0">
                <a:ea typeface="宋体" charset="-122"/>
              </a:rPr>
              <a:t>Aggregates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sz="1800" b="0" dirty="0" smtClean="0"/>
              <a:t>You want to perform an aggregation but your query involves multiple tables. You want to ensure that joins do not disrupt the aggregation. </a:t>
            </a:r>
            <a:endParaRPr lang="en-US" sz="1800" b="0" dirty="0" smtClean="0"/>
          </a:p>
          <a:p>
            <a:pPr>
              <a:buNone/>
            </a:pPr>
            <a:r>
              <a:rPr lang="en-US" sz="1800" b="0" dirty="0" smtClean="0"/>
              <a:t>	</a:t>
            </a:r>
            <a:r>
              <a:rPr lang="en-US" sz="1800" b="0" dirty="0" smtClean="0"/>
              <a:t>For </a:t>
            </a:r>
            <a:r>
              <a:rPr lang="en-US" sz="1800" b="0" dirty="0" smtClean="0"/>
              <a:t>example, you want to find the sum of the salaries for employees in department 10 along with the sum of their bonuses. </a:t>
            </a:r>
            <a:r>
              <a:rPr lang="en-US" b="0" dirty="0" smtClean="0"/>
              <a:t>	</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sz="1800" b="0" dirty="0" smtClean="0"/>
              <a:t>computing aggregates across </a:t>
            </a:r>
            <a:r>
              <a:rPr lang="en-US" sz="1800" b="0" dirty="0" smtClean="0"/>
              <a:t>joins.</a:t>
            </a:r>
            <a:endParaRPr lang="en-US" sz="1800" b="0" dirty="0" smtClean="0"/>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i="1" dirty="0" smtClean="0">
              <a:solidFill>
                <a:srgbClr val="0000FF"/>
              </a:solidFill>
              <a:effectLst>
                <a:outerShdw blurRad="38100" dist="38100" dir="2700000" algn="tl">
                  <a:srgbClr val="C0C0C0"/>
                </a:outerShdw>
              </a:effectLst>
              <a:ea typeface="宋体" charset="-122"/>
            </a:endParaRPr>
          </a:p>
          <a:p>
            <a:pPr lvl="8" algn="r">
              <a:buNone/>
            </a:pPr>
            <a:endParaRPr lang="en-US" altLang="zh-CN" sz="1800" b="0" u="sng" dirty="0" smtClean="0">
              <a:solidFill>
                <a:srgbClr val="FF0000"/>
              </a:solidFill>
              <a:ea typeface="宋体" charset="-122"/>
            </a:endParaRPr>
          </a:p>
          <a:p>
            <a:pPr lvl="8" algn="r">
              <a:buNone/>
            </a:pPr>
            <a:r>
              <a:rPr lang="en-US" altLang="zh-CN" sz="1800" b="0" u="sng" dirty="0" smtClean="0">
                <a:solidFill>
                  <a:srgbClr val="FF0000"/>
                </a:solidFill>
                <a:ea typeface="宋体" charset="-122"/>
              </a:rPr>
              <a:t>Example 03</a:t>
            </a:r>
            <a:endParaRPr lang="en-US" altLang="zh-CN" sz="1800" b="0" u="sng" dirty="0" smtClean="0">
              <a:solidFill>
                <a:srgbClr val="FF0000"/>
              </a:solidFill>
              <a:ea typeface="宋体" charset="-122"/>
            </a:endParaRPr>
          </a:p>
          <a:p>
            <a:pPr>
              <a:buNone/>
            </a:pPr>
            <a:endParaRPr lang="en-US" altLang="zh-CN" sz="2400" i="1" dirty="0" smtClean="0">
              <a:solidFill>
                <a:srgbClr val="0000FF"/>
              </a:solidFill>
              <a:effectLst>
                <a:outerShdw blurRad="38100" dist="38100" dir="2700000" algn="tl">
                  <a:srgbClr val="C0C0C0"/>
                </a:outerShdw>
              </a:effectLst>
              <a:ea typeface="宋体" charset="-122"/>
            </a:endParaRPr>
          </a:p>
          <a:p>
            <a:pPr>
              <a:buNone/>
            </a:pPr>
            <a:endParaRPr lang="en-US" altLang="zh-CN" sz="2400" dirty="0" smtClean="0">
              <a:ea typeface="宋体" charset="-122"/>
            </a:endParaRPr>
          </a:p>
        </p:txBody>
      </p:sp>
      <p:sp>
        <p:nvSpPr>
          <p:cNvPr id="99331" name="Slide Number Placeholder 3"/>
          <p:cNvSpPr>
            <a:spLocks noGrp="1"/>
          </p:cNvSpPr>
          <p:nvPr>
            <p:ph type="sldNum" sz="quarter" idx="10"/>
          </p:nvPr>
        </p:nvSpPr>
        <p:spPr>
          <a:noFill/>
        </p:spPr>
        <p:txBody>
          <a:bodyPr/>
          <a:lstStyle/>
          <a:p>
            <a:r>
              <a:rPr lang="en-US" altLang="zh-CN" smtClean="0">
                <a:ea typeface="宋体" charset="-122"/>
              </a:rPr>
              <a:t>- </a:t>
            </a:r>
            <a:fld id="{6BC0B7D1-34BC-4FA3-AB2A-1BA361C0C3A0}" type="slidenum">
              <a:rPr lang="en-US" altLang="zh-CN" smtClean="0">
                <a:ea typeface="宋体" charset="-122"/>
              </a:rPr>
              <a:pPr/>
              <a:t>33</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p:txBody>
          <a:bodyPr/>
          <a:lstStyle/>
          <a:p>
            <a:pPr marL="457200" indent="-457200"/>
            <a:r>
              <a:rPr lang="en-US" altLang="zh-CN" sz="2000" smtClean="0">
                <a:ea typeface="宋体" charset="-122"/>
              </a:rPr>
              <a:t>Working with Multiple Tables</a:t>
            </a:r>
          </a:p>
        </p:txBody>
      </p:sp>
      <p:sp>
        <p:nvSpPr>
          <p:cNvPr id="103426"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Returning Missing Data from Multiple </a:t>
            </a:r>
            <a:r>
              <a:rPr lang="en-US" altLang="zh-CN" sz="2400" dirty="0" smtClean="0">
                <a:ea typeface="宋体" charset="-122"/>
              </a:rPr>
              <a:t>Tables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return missing data from multiple tables simultaneously.</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a:t>
            </a:r>
            <a:r>
              <a:rPr lang="en-US" b="0" dirty="0" smtClean="0"/>
              <a:t>a full outer join to return missing data from both tables based on a common value.</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altLang="zh-CN" i="1" dirty="0" smtClean="0">
                <a:solidFill>
                  <a:srgbClr val="0000FF"/>
                </a:solidFill>
                <a:effectLst>
                  <a:outerShdw blurRad="38100" dist="38100" dir="2700000" algn="tl">
                    <a:srgbClr val="C0C0C0"/>
                  </a:outerShdw>
                </a:effectLst>
                <a:ea typeface="宋体" charset="-122"/>
              </a:rPr>
              <a:t>select </a:t>
            </a:r>
            <a:r>
              <a:rPr lang="en-US" altLang="zh-CN" i="1" dirty="0" err="1" smtClean="0">
                <a:solidFill>
                  <a:srgbClr val="0000FF"/>
                </a:solidFill>
                <a:effectLst>
                  <a:outerShdw blurRad="38100" dist="38100" dir="2700000" algn="tl">
                    <a:srgbClr val="C0C0C0"/>
                  </a:outerShdw>
                </a:effectLst>
                <a:ea typeface="宋体" charset="-122"/>
              </a:rPr>
              <a:t>d.deptno,d.dname,e.ename</a:t>
            </a:r>
            <a:r>
              <a:rPr lang="en-US" altLang="zh-CN" i="1" dirty="0" smtClean="0">
                <a:solidFill>
                  <a:srgbClr val="0000FF"/>
                </a:solidFill>
                <a:effectLst>
                  <a:outerShdw blurRad="38100" dist="38100" dir="2700000" algn="tl">
                    <a:srgbClr val="C0C0C0"/>
                  </a:outerShdw>
                </a:effectLst>
                <a:ea typeface="宋体" charset="-122"/>
              </a:rPr>
              <a:t> from dept d,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e where </a:t>
            </a:r>
            <a:r>
              <a:rPr lang="en-US" altLang="zh-CN" i="1" dirty="0" err="1" smtClean="0">
                <a:solidFill>
                  <a:srgbClr val="0000FF"/>
                </a:solidFill>
                <a:effectLst>
                  <a:outerShdw blurRad="38100" dist="38100" dir="2700000" algn="tl">
                    <a:srgbClr val="C0C0C0"/>
                  </a:outerShdw>
                </a:effectLst>
                <a:ea typeface="宋体" charset="-122"/>
              </a:rPr>
              <a:t>d.deptno</a:t>
            </a:r>
            <a:r>
              <a:rPr lang="en-US" altLang="zh-CN" i="1" dirty="0" smtClean="0">
                <a:solidFill>
                  <a:srgbClr val="0000FF"/>
                </a:solidFill>
                <a:effectLst>
                  <a:outerShdw blurRad="38100" dist="38100" dir="2700000" algn="tl">
                    <a:srgbClr val="C0C0C0"/>
                  </a:outerShdw>
                </a:effectLst>
                <a:ea typeface="宋体" charset="-122"/>
              </a:rPr>
              <a:t> = </a:t>
            </a:r>
            <a:r>
              <a:rPr lang="en-US" altLang="zh-CN" i="1" dirty="0" err="1" smtClean="0">
                <a:solidFill>
                  <a:srgbClr val="0000FF"/>
                </a:solidFill>
                <a:effectLst>
                  <a:outerShdw blurRad="38100" dist="38100" dir="2700000" algn="tl">
                    <a:srgbClr val="C0C0C0"/>
                  </a:outerShdw>
                </a:effectLst>
                <a:ea typeface="宋体" charset="-122"/>
              </a:rPr>
              <a:t>e.deptno</a:t>
            </a:r>
            <a:r>
              <a:rPr lang="en-US" altLang="zh-CN" i="1" dirty="0" smtClean="0">
                <a:solidFill>
                  <a:srgbClr val="0000FF"/>
                </a:solidFill>
                <a:effectLst>
                  <a:outerShdw blurRad="38100" dist="38100" dir="2700000" algn="tl">
                    <a:srgbClr val="C0C0C0"/>
                  </a:outerShdw>
                </a:effectLst>
                <a:ea typeface="宋体" charset="-122"/>
              </a:rPr>
              <a:t>(+) union select </a:t>
            </a:r>
            <a:r>
              <a:rPr lang="en-US" altLang="zh-CN" i="1" dirty="0" err="1" smtClean="0">
                <a:solidFill>
                  <a:srgbClr val="0000FF"/>
                </a:solidFill>
                <a:effectLst>
                  <a:outerShdw blurRad="38100" dist="38100" dir="2700000" algn="tl">
                    <a:srgbClr val="C0C0C0"/>
                  </a:outerShdw>
                </a:effectLst>
                <a:ea typeface="宋体" charset="-122"/>
              </a:rPr>
              <a:t>d.deptno,d.dname,e.ename</a:t>
            </a:r>
            <a:r>
              <a:rPr lang="en-US" altLang="zh-CN" i="1" dirty="0" smtClean="0">
                <a:solidFill>
                  <a:srgbClr val="0000FF"/>
                </a:solidFill>
                <a:effectLst>
                  <a:outerShdw blurRad="38100" dist="38100" dir="2700000" algn="tl">
                    <a:srgbClr val="C0C0C0"/>
                  </a:outerShdw>
                </a:effectLst>
                <a:ea typeface="宋体" charset="-122"/>
              </a:rPr>
              <a:t> from dept d,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e where </a:t>
            </a:r>
            <a:r>
              <a:rPr lang="en-US" altLang="zh-CN" i="1" dirty="0" err="1" smtClean="0">
                <a:solidFill>
                  <a:srgbClr val="0000FF"/>
                </a:solidFill>
                <a:effectLst>
                  <a:outerShdw blurRad="38100" dist="38100" dir="2700000" algn="tl">
                    <a:srgbClr val="C0C0C0"/>
                  </a:outerShdw>
                </a:effectLst>
                <a:ea typeface="宋体" charset="-122"/>
              </a:rPr>
              <a:t>d.deptno</a:t>
            </a:r>
            <a:r>
              <a:rPr lang="en-US" altLang="zh-CN" i="1" dirty="0" smtClean="0">
                <a:solidFill>
                  <a:srgbClr val="0000FF"/>
                </a:solidFill>
                <a:effectLst>
                  <a:outerShdw blurRad="38100" dist="38100" dir="2700000" algn="tl">
                    <a:srgbClr val="C0C0C0"/>
                  </a:outerShdw>
                </a:effectLst>
                <a:ea typeface="宋体" charset="-122"/>
              </a:rPr>
              <a:t>(+) = </a:t>
            </a:r>
            <a:r>
              <a:rPr lang="en-US" altLang="zh-CN" i="1" dirty="0" err="1" smtClean="0">
                <a:solidFill>
                  <a:srgbClr val="0000FF"/>
                </a:solidFill>
                <a:effectLst>
                  <a:outerShdw blurRad="38100" dist="38100" dir="2700000" algn="tl">
                    <a:srgbClr val="C0C0C0"/>
                  </a:outerShdw>
                </a:effectLst>
                <a:ea typeface="宋体" charset="-122"/>
              </a:rPr>
              <a:t>e.deptno</a:t>
            </a:r>
            <a:endParaRPr lang="en-US" altLang="zh-CN" i="1" dirty="0" smtClean="0">
              <a:solidFill>
                <a:srgbClr val="0000FF"/>
              </a:solidFill>
              <a:effectLst>
                <a:outerShdw blurRad="38100" dist="38100" dir="2700000" algn="tl">
                  <a:srgbClr val="C0C0C0"/>
                </a:outerShdw>
              </a:effectLst>
              <a:ea typeface="宋体" charset="-122"/>
            </a:endParaRPr>
          </a:p>
          <a:p>
            <a:pPr algn="ctr">
              <a:buFont typeface="Webdings" pitchFamily="18" charset="2"/>
              <a:buNone/>
            </a:pPr>
            <a:endParaRPr lang="en-US" altLang="zh-CN" sz="2400" dirty="0" smtClean="0">
              <a:ea typeface="宋体" charset="-122"/>
            </a:endParaRPr>
          </a:p>
        </p:txBody>
      </p:sp>
      <p:sp>
        <p:nvSpPr>
          <p:cNvPr id="103427" name="Slide Number Placeholder 3"/>
          <p:cNvSpPr>
            <a:spLocks noGrp="1"/>
          </p:cNvSpPr>
          <p:nvPr>
            <p:ph type="sldNum" sz="quarter" idx="10"/>
          </p:nvPr>
        </p:nvSpPr>
        <p:spPr>
          <a:noFill/>
        </p:spPr>
        <p:txBody>
          <a:bodyPr/>
          <a:lstStyle/>
          <a:p>
            <a:r>
              <a:rPr lang="en-US" altLang="zh-CN" smtClean="0">
                <a:ea typeface="宋体" charset="-122"/>
              </a:rPr>
              <a:t>- </a:t>
            </a:r>
            <a:fld id="{1AB00BEA-0EE9-4C25-AAED-7D3608CC9C79}" type="slidenum">
              <a:rPr lang="en-US" altLang="zh-CN" smtClean="0">
                <a:ea typeface="宋体" charset="-122"/>
              </a:rPr>
              <a:pPr/>
              <a:t>34</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pPr marL="457200" indent="-457200"/>
            <a:r>
              <a:rPr lang="en-US" altLang="zh-CN" sz="2000" smtClean="0">
                <a:ea typeface="宋体" charset="-122"/>
              </a:rPr>
              <a:t>Working with Multiple Tables</a:t>
            </a:r>
          </a:p>
        </p:txBody>
      </p:sp>
      <p:sp>
        <p:nvSpPr>
          <p:cNvPr id="105474"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Using NULLs in Operations and </a:t>
            </a:r>
            <a:r>
              <a:rPr lang="en-US" altLang="zh-CN" sz="2400" dirty="0" smtClean="0">
                <a:ea typeface="宋体" charset="-122"/>
              </a:rPr>
              <a:t>Comparisons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altLang="zh-CN" sz="1800" b="0" dirty="0" smtClean="0">
                <a:ea typeface="宋体" charset="-122"/>
              </a:rPr>
              <a:t>Y</a:t>
            </a:r>
            <a:r>
              <a:rPr lang="en-US" sz="1800" b="0" dirty="0" smtClean="0"/>
              <a:t>ou </a:t>
            </a:r>
            <a:r>
              <a:rPr lang="en-US" sz="1800" b="0" dirty="0" smtClean="0"/>
              <a:t>want to find all employees in EMP whose commission (COMM) is less than the commission of employee "WARD". Employees with a NULL commission should be included as well.</a:t>
            </a: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sz="1800" b="0" dirty="0" smtClean="0"/>
              <a:t>Use a function such as COALESCE to transform the NULL value into a real value that can be used in standard evaluation:</a:t>
            </a:r>
            <a:endParaRPr lang="en-US" b="0" dirty="0" smtClean="0"/>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altLang="zh-CN" sz="1800" i="1" dirty="0" smtClean="0">
                <a:solidFill>
                  <a:srgbClr val="0000FF"/>
                </a:solidFill>
                <a:effectLst>
                  <a:outerShdw blurRad="38100" dist="38100" dir="2700000" algn="tl">
                    <a:srgbClr val="C0C0C0"/>
                  </a:outerShdw>
                </a:effectLst>
                <a:ea typeface="宋体" charset="-122"/>
              </a:rPr>
              <a:t>select </a:t>
            </a:r>
            <a:r>
              <a:rPr lang="en-US" altLang="zh-CN" sz="1800" i="1" dirty="0" err="1" smtClean="0">
                <a:solidFill>
                  <a:srgbClr val="0000FF"/>
                </a:solidFill>
                <a:effectLst>
                  <a:outerShdw blurRad="38100" dist="38100" dir="2700000" algn="tl">
                    <a:srgbClr val="C0C0C0"/>
                  </a:outerShdw>
                </a:effectLst>
                <a:ea typeface="宋体" charset="-122"/>
              </a:rPr>
              <a:t>ename,comm</a:t>
            </a:r>
            <a:r>
              <a:rPr lang="en-US" altLang="zh-CN" sz="1800" i="1" dirty="0" smtClean="0">
                <a:solidFill>
                  <a:srgbClr val="0000FF"/>
                </a:solidFill>
                <a:effectLst>
                  <a:outerShdw blurRad="38100" dist="38100" dir="2700000" algn="tl">
                    <a:srgbClr val="C0C0C0"/>
                  </a:outerShdw>
                </a:effectLst>
                <a:ea typeface="宋体" charset="-122"/>
              </a:rPr>
              <a:t> from </a:t>
            </a:r>
            <a:r>
              <a:rPr lang="en-US" altLang="zh-CN" sz="1800" i="1" dirty="0" err="1" smtClean="0">
                <a:solidFill>
                  <a:srgbClr val="0000FF"/>
                </a:solidFill>
                <a:effectLst>
                  <a:outerShdw blurRad="38100" dist="38100" dir="2700000" algn="tl">
                    <a:srgbClr val="C0C0C0"/>
                  </a:outerShdw>
                </a:effectLst>
                <a:ea typeface="宋体" charset="-122"/>
              </a:rPr>
              <a:t>emp</a:t>
            </a:r>
            <a:r>
              <a:rPr lang="en-US" altLang="zh-CN" sz="1800" i="1" dirty="0" smtClean="0">
                <a:solidFill>
                  <a:srgbClr val="0000FF"/>
                </a:solidFill>
                <a:effectLst>
                  <a:outerShdw blurRad="38100" dist="38100" dir="2700000" algn="tl">
                    <a:srgbClr val="C0C0C0"/>
                  </a:outerShdw>
                </a:effectLst>
                <a:ea typeface="宋体" charset="-122"/>
              </a:rPr>
              <a:t> where coalesce(comm,0) &lt; (select </a:t>
            </a:r>
            <a:r>
              <a:rPr lang="en-US" altLang="zh-CN" sz="1800" i="1" dirty="0" err="1" smtClean="0">
                <a:solidFill>
                  <a:srgbClr val="0000FF"/>
                </a:solidFill>
                <a:effectLst>
                  <a:outerShdw blurRad="38100" dist="38100" dir="2700000" algn="tl">
                    <a:srgbClr val="C0C0C0"/>
                  </a:outerShdw>
                </a:effectLst>
                <a:ea typeface="宋体" charset="-122"/>
              </a:rPr>
              <a:t>comm</a:t>
            </a:r>
            <a:r>
              <a:rPr lang="en-US" altLang="zh-CN" sz="1800" i="1" dirty="0" smtClean="0">
                <a:solidFill>
                  <a:srgbClr val="0000FF"/>
                </a:solidFill>
                <a:effectLst>
                  <a:outerShdw blurRad="38100" dist="38100" dir="2700000" algn="tl">
                    <a:srgbClr val="C0C0C0"/>
                  </a:outerShdw>
                </a:effectLst>
                <a:ea typeface="宋体" charset="-122"/>
              </a:rPr>
              <a:t> from </a:t>
            </a:r>
            <a:r>
              <a:rPr lang="en-US" altLang="zh-CN" sz="1800" i="1" dirty="0" err="1" smtClean="0">
                <a:solidFill>
                  <a:srgbClr val="0000FF"/>
                </a:solidFill>
                <a:effectLst>
                  <a:outerShdw blurRad="38100" dist="38100" dir="2700000" algn="tl">
                    <a:srgbClr val="C0C0C0"/>
                  </a:outerShdw>
                </a:effectLst>
                <a:ea typeface="宋体" charset="-122"/>
              </a:rPr>
              <a:t>emp</a:t>
            </a:r>
            <a:r>
              <a:rPr lang="en-US" altLang="zh-CN" sz="1800" i="1" dirty="0" smtClean="0">
                <a:solidFill>
                  <a:srgbClr val="0000FF"/>
                </a:solidFill>
                <a:effectLst>
                  <a:outerShdw blurRad="38100" dist="38100" dir="2700000" algn="tl">
                    <a:srgbClr val="C0C0C0"/>
                  </a:outerShdw>
                </a:effectLst>
                <a:ea typeface="宋体" charset="-122"/>
              </a:rPr>
              <a:t> where </a:t>
            </a:r>
            <a:r>
              <a:rPr lang="en-US" altLang="zh-CN" sz="1800" i="1" dirty="0" err="1" smtClean="0">
                <a:solidFill>
                  <a:srgbClr val="0000FF"/>
                </a:solidFill>
                <a:effectLst>
                  <a:outerShdw blurRad="38100" dist="38100" dir="2700000" algn="tl">
                    <a:srgbClr val="C0C0C0"/>
                  </a:outerShdw>
                </a:effectLst>
                <a:ea typeface="宋体" charset="-122"/>
              </a:rPr>
              <a:t>ename</a:t>
            </a:r>
            <a:r>
              <a:rPr lang="en-US" altLang="zh-CN" sz="1800" i="1" dirty="0" smtClean="0">
                <a:solidFill>
                  <a:srgbClr val="0000FF"/>
                </a:solidFill>
                <a:effectLst>
                  <a:outerShdw blurRad="38100" dist="38100" dir="2700000" algn="tl">
                    <a:srgbClr val="C0C0C0"/>
                  </a:outerShdw>
                </a:effectLst>
                <a:ea typeface="宋体" charset="-122"/>
              </a:rPr>
              <a:t> = 'WARD')</a:t>
            </a:r>
            <a:endParaRPr lang="en-US" altLang="zh-CN" i="1" dirty="0" smtClean="0">
              <a:solidFill>
                <a:srgbClr val="0000FF"/>
              </a:solidFill>
              <a:effectLst>
                <a:outerShdw blurRad="38100" dist="38100" dir="2700000" algn="tl">
                  <a:srgbClr val="C0C0C0"/>
                </a:outerShdw>
              </a:effectLst>
              <a:ea typeface="宋体" charset="-122"/>
            </a:endParaRPr>
          </a:p>
          <a:p>
            <a:pPr algn="ctr">
              <a:buFont typeface="Webdings" pitchFamily="18" charset="2"/>
              <a:buNone/>
            </a:pPr>
            <a:endParaRPr lang="en-US" altLang="zh-CN" sz="2400" dirty="0" smtClean="0">
              <a:ea typeface="宋体" charset="-122"/>
            </a:endParaRPr>
          </a:p>
        </p:txBody>
      </p:sp>
      <p:sp>
        <p:nvSpPr>
          <p:cNvPr id="105475" name="Slide Number Placeholder 3"/>
          <p:cNvSpPr>
            <a:spLocks noGrp="1"/>
          </p:cNvSpPr>
          <p:nvPr>
            <p:ph type="sldNum" sz="quarter" idx="10"/>
          </p:nvPr>
        </p:nvSpPr>
        <p:spPr>
          <a:noFill/>
        </p:spPr>
        <p:txBody>
          <a:bodyPr/>
          <a:lstStyle/>
          <a:p>
            <a:r>
              <a:rPr lang="en-US" altLang="zh-CN" dirty="0" smtClean="0">
                <a:ea typeface="宋体" charset="-122"/>
              </a:rPr>
              <a:t>- </a:t>
            </a:r>
            <a:fld id="{883D7608-E95A-4759-B675-FFC76A033B99}" type="slidenum">
              <a:rPr lang="en-US" altLang="zh-CN" smtClean="0">
                <a:ea typeface="宋体" charset="-122"/>
              </a:rPr>
              <a:pPr/>
              <a:t>35</a:t>
            </a:fld>
            <a:r>
              <a:rPr lang="en-US" altLang="zh-CN" dirty="0" smtClean="0">
                <a:ea typeface="宋体" charset="-122"/>
              </a:rPr>
              <a:t> -</a:t>
            </a:r>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ctrTitle"/>
          </p:nvPr>
        </p:nvSpPr>
        <p:spPr>
          <a:xfrm>
            <a:off x="346075" y="2014538"/>
            <a:ext cx="6129338" cy="517525"/>
          </a:xfrm>
        </p:spPr>
        <p:txBody>
          <a:bodyPr/>
          <a:lstStyle/>
          <a:p>
            <a:pPr marL="457200" indent="-457200"/>
            <a:r>
              <a:rPr lang="en-US" altLang="zh-CN" sz="3200" b="1" smtClean="0">
                <a:ea typeface="宋体" charset="-122"/>
              </a:rPr>
              <a:t>Inserting, Updating, Deleting</a:t>
            </a:r>
            <a:endParaRPr lang="en-US" altLang="zh-CN" sz="3200" smtClean="0">
              <a:ea typeface="宋体" charset="-122"/>
            </a:endParaRPr>
          </a:p>
        </p:txBody>
      </p:sp>
      <p:sp>
        <p:nvSpPr>
          <p:cNvPr id="107522" name="Content Placeholder 7"/>
          <p:cNvSpPr>
            <a:spLocks noGrp="1"/>
          </p:cNvSpPr>
          <p:nvPr>
            <p:ph type="subTitle" sz="quarter" idx="1"/>
          </p:nvPr>
        </p:nvSpPr>
        <p:spPr>
          <a:xfrm>
            <a:off x="346075" y="2627313"/>
            <a:ext cx="6116638" cy="1093787"/>
          </a:xfrm>
        </p:spPr>
        <p:txBody>
          <a:bodyPr/>
          <a:lstStyle/>
          <a:p>
            <a:r>
              <a:rPr lang="en-US" altLang="zh-CN" sz="1200" dirty="0" smtClean="0">
                <a:ea typeface="宋体" charset="-122"/>
              </a:rPr>
              <a:t>Inserting new records into your database</a:t>
            </a:r>
          </a:p>
          <a:p>
            <a:r>
              <a:rPr lang="en-US" altLang="zh-CN" sz="1200" dirty="0" smtClean="0">
                <a:ea typeface="宋体" charset="-122"/>
              </a:rPr>
              <a:t>Updating existing records</a:t>
            </a:r>
          </a:p>
          <a:p>
            <a:r>
              <a:rPr lang="en-US" altLang="zh-CN" sz="1200" dirty="0" smtClean="0">
                <a:ea typeface="宋体" charset="-122"/>
              </a:rPr>
              <a:t>Deleting records that you no longer want</a:t>
            </a:r>
            <a:endParaRPr lang="en-US" altLang="zh-CN" sz="1200" dirty="0" smtClean="0">
              <a:ea typeface="宋体" charset="-122"/>
            </a:endParaRPr>
          </a:p>
        </p:txBody>
      </p:sp>
      <p:sp>
        <p:nvSpPr>
          <p:cNvPr id="107523" name="Slide Number Placeholder 3"/>
          <p:cNvSpPr>
            <a:spLocks noGrp="1"/>
          </p:cNvSpPr>
          <p:nvPr>
            <p:ph type="sldNum" sz="quarter" idx="4294967295"/>
          </p:nvPr>
        </p:nvSpPr>
        <p:spPr>
          <a:xfrm>
            <a:off x="0" y="6477000"/>
            <a:ext cx="1905000" cy="246063"/>
          </a:xfrm>
          <a:noFill/>
        </p:spPr>
        <p:txBody>
          <a:bodyPr/>
          <a:lstStyle/>
          <a:p>
            <a:r>
              <a:rPr lang="en-US" altLang="zh-CN" smtClean="0">
                <a:ea typeface="宋体" charset="-122"/>
              </a:rPr>
              <a:t>- </a:t>
            </a:r>
            <a:fld id="{AD8420D2-5B63-4E8E-8060-4A78F080B183}" type="slidenum">
              <a:rPr lang="en-US" altLang="zh-CN" smtClean="0">
                <a:ea typeface="宋体" charset="-122"/>
              </a:rPr>
              <a:pPr/>
              <a:t>36</a:t>
            </a:fld>
            <a:r>
              <a:rPr lang="en-US" altLang="zh-CN" smtClean="0">
                <a:ea typeface="宋体" charset="-122"/>
              </a:rPr>
              <a:t>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09570"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Inserting a New </a:t>
            </a:r>
            <a:r>
              <a:rPr lang="en-US" altLang="zh-CN" sz="2400" dirty="0" smtClean="0">
                <a:ea typeface="宋体" charset="-122"/>
              </a:rPr>
              <a:t>Record</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insert a new record into a table.</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the INSERT statement with the VALUES clause to insert one row at a time:</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insert into dept (</a:t>
            </a:r>
            <a:r>
              <a:rPr lang="en-US" altLang="zh-CN" i="1" dirty="0" err="1" smtClean="0">
                <a:solidFill>
                  <a:srgbClr val="0000FF"/>
                </a:solidFill>
                <a:effectLst>
                  <a:outerShdw blurRad="38100" dist="38100" dir="2700000" algn="tl">
                    <a:srgbClr val="C0C0C0"/>
                  </a:outerShdw>
                </a:effectLst>
                <a:ea typeface="宋体" charset="-122"/>
              </a:rPr>
              <a:t>deptno,dname,loc</a:t>
            </a:r>
            <a:r>
              <a:rPr lang="en-US" altLang="zh-CN" i="1" dirty="0" smtClean="0">
                <a:solidFill>
                  <a:srgbClr val="0000FF"/>
                </a:solidFill>
                <a:effectLst>
                  <a:outerShdw blurRad="38100" dist="38100" dir="2700000" algn="tl">
                    <a:srgbClr val="C0C0C0"/>
                  </a:outerShdw>
                </a:effectLst>
                <a:ea typeface="宋体" charset="-122"/>
              </a:rPr>
              <a:t>) values (50,'PROGRAMMING','BALTIMORE')</a:t>
            </a:r>
          </a:p>
          <a:p>
            <a:pPr algn="ctr">
              <a:buFont typeface="Webdings" pitchFamily="18" charset="2"/>
              <a:buNone/>
            </a:pPr>
            <a:endParaRPr lang="en-US" altLang="zh-CN" sz="2400" dirty="0" smtClean="0">
              <a:ea typeface="宋体" charset="-122"/>
            </a:endParaRPr>
          </a:p>
        </p:txBody>
      </p:sp>
      <p:sp>
        <p:nvSpPr>
          <p:cNvPr id="109571" name="Slide Number Placeholder 3"/>
          <p:cNvSpPr>
            <a:spLocks noGrp="1"/>
          </p:cNvSpPr>
          <p:nvPr>
            <p:ph type="sldNum" sz="quarter" idx="10"/>
          </p:nvPr>
        </p:nvSpPr>
        <p:spPr>
          <a:noFill/>
        </p:spPr>
        <p:txBody>
          <a:bodyPr/>
          <a:lstStyle/>
          <a:p>
            <a:r>
              <a:rPr lang="en-US" altLang="zh-CN" smtClean="0">
                <a:ea typeface="宋体" charset="-122"/>
              </a:rPr>
              <a:t>- </a:t>
            </a:r>
            <a:fld id="{E333CBCF-3B4F-4A07-ADF6-22172473917B}" type="slidenum">
              <a:rPr lang="en-US" altLang="zh-CN" smtClean="0">
                <a:ea typeface="宋体" charset="-122"/>
              </a:rPr>
              <a:pPr/>
              <a:t>37</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11618"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Inserting Default </a:t>
            </a:r>
            <a:r>
              <a:rPr lang="en-US" altLang="zh-CN" sz="2400" dirty="0" smtClean="0">
                <a:ea typeface="宋体" charset="-122"/>
              </a:rPr>
              <a:t>Values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sz="1800" b="0" dirty="0" smtClean="0"/>
              <a:t>A table can be defined to take default values for specific columns. </a:t>
            </a:r>
            <a:endParaRPr lang="en-US" sz="1800" b="0" dirty="0" smtClean="0"/>
          </a:p>
          <a:p>
            <a:pPr>
              <a:buNone/>
            </a:pPr>
            <a:r>
              <a:rPr lang="en-US" sz="1800" b="0" dirty="0" smtClean="0"/>
              <a:t>	</a:t>
            </a:r>
            <a:r>
              <a:rPr lang="en-US" sz="1800" b="0" dirty="0" smtClean="0"/>
              <a:t>You </a:t>
            </a:r>
            <a:r>
              <a:rPr lang="en-US" sz="1800" b="0" dirty="0" smtClean="0"/>
              <a:t>want to insert a row of default values without having to specify those values. Consider the following table</a:t>
            </a:r>
            <a:r>
              <a:rPr lang="en-US" sz="1800" b="0" dirty="0" smtClean="0"/>
              <a:t>:</a:t>
            </a:r>
          </a:p>
          <a:p>
            <a:pPr lvl="1">
              <a:buNone/>
            </a:pPr>
            <a:r>
              <a:rPr lang="en-US" altLang="zh-CN" sz="1800" b="1" i="1" dirty="0" smtClean="0">
                <a:solidFill>
                  <a:srgbClr val="0000FF"/>
                </a:solidFill>
                <a:effectLst>
                  <a:outerShdw blurRad="38100" dist="38100" dir="2700000" algn="tl">
                    <a:srgbClr val="C0C0C0"/>
                  </a:outerShdw>
                </a:effectLst>
                <a:ea typeface="宋体" charset="-122"/>
              </a:rPr>
              <a:t>create table D (id integer default 0) </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sz="1800" b="0" dirty="0" smtClean="0"/>
              <a:t>All brands support use of the DEFAULT keyword as a way of explicitly specifying the default value for a column. </a:t>
            </a:r>
            <a:endParaRPr lang="en-US" b="0" dirty="0" smtClean="0"/>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altLang="zh-CN" sz="1800" i="1" dirty="0" smtClean="0">
                <a:solidFill>
                  <a:srgbClr val="0000FF"/>
                </a:solidFill>
                <a:effectLst>
                  <a:outerShdw blurRad="38100" dist="38100" dir="2700000" algn="tl">
                    <a:srgbClr val="C0C0C0"/>
                  </a:outerShdw>
                </a:effectLst>
                <a:ea typeface="宋体" charset="-122"/>
              </a:rPr>
              <a:t>insert into D values (default) </a:t>
            </a:r>
            <a:r>
              <a:rPr lang="en-US" dirty="0" smtClean="0"/>
              <a:t/>
            </a:r>
            <a:br>
              <a:rPr lang="en-US" dirty="0" smtClean="0"/>
            </a:br>
            <a:endParaRPr lang="en-US" altLang="zh-CN" i="1" dirty="0" smtClean="0">
              <a:solidFill>
                <a:srgbClr val="0000FF"/>
              </a:solidFill>
              <a:effectLst>
                <a:outerShdw blurRad="38100" dist="38100" dir="2700000" algn="tl">
                  <a:srgbClr val="C0C0C0"/>
                </a:outerShdw>
              </a:effectLst>
              <a:ea typeface="宋体" charset="-122"/>
            </a:endParaRPr>
          </a:p>
          <a:p>
            <a:pPr algn="ctr">
              <a:buFont typeface="Webdings" pitchFamily="18" charset="2"/>
              <a:buNone/>
            </a:pPr>
            <a:endParaRPr lang="en-US" altLang="zh-CN" sz="2400" dirty="0" smtClean="0">
              <a:ea typeface="宋体" charset="-122"/>
            </a:endParaRPr>
          </a:p>
        </p:txBody>
      </p:sp>
      <p:sp>
        <p:nvSpPr>
          <p:cNvPr id="111619" name="Slide Number Placeholder 3"/>
          <p:cNvSpPr>
            <a:spLocks noGrp="1"/>
          </p:cNvSpPr>
          <p:nvPr>
            <p:ph type="sldNum" sz="quarter" idx="10"/>
          </p:nvPr>
        </p:nvSpPr>
        <p:spPr>
          <a:noFill/>
        </p:spPr>
        <p:txBody>
          <a:bodyPr/>
          <a:lstStyle/>
          <a:p>
            <a:r>
              <a:rPr lang="en-US" altLang="zh-CN" smtClean="0">
                <a:ea typeface="宋体" charset="-122"/>
              </a:rPr>
              <a:t>- </a:t>
            </a:r>
            <a:fld id="{50BC7C58-C6EB-4B7B-A943-111A7902C73A}" type="slidenum">
              <a:rPr lang="en-US" altLang="zh-CN" smtClean="0">
                <a:ea typeface="宋体" charset="-122"/>
              </a:rPr>
              <a:pPr/>
              <a:t>38</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13666"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Overriding a Default Value with </a:t>
            </a:r>
            <a:r>
              <a:rPr lang="en-US" altLang="zh-CN" sz="2400" dirty="0" smtClean="0">
                <a:ea typeface="宋体" charset="-122"/>
              </a:rPr>
              <a:t>NULL</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sz="1800" b="0" dirty="0" smtClean="0"/>
              <a:t>You </a:t>
            </a:r>
            <a:r>
              <a:rPr lang="en-US" sz="1800" b="0" dirty="0" smtClean="0"/>
              <a:t>are inserting into a column having a default value, and you wish to override that default value by setting the column to NULL. </a:t>
            </a:r>
            <a:endParaRPr lang="en-US" sz="1800" b="0" dirty="0" smtClean="0"/>
          </a:p>
          <a:p>
            <a:pPr>
              <a:buNone/>
            </a:pPr>
            <a:endParaRPr lang="en-US" sz="1800" b="0" dirty="0" smtClean="0"/>
          </a:p>
          <a:p>
            <a:pPr>
              <a:buNone/>
            </a:pPr>
            <a:r>
              <a:rPr lang="en-US" altLang="zh-CN" sz="1800" b="1" i="1" dirty="0" smtClean="0">
                <a:solidFill>
                  <a:srgbClr val="0000FF"/>
                </a:solidFill>
                <a:effectLst>
                  <a:outerShdw blurRad="38100" dist="38100" dir="2700000" algn="tl">
                    <a:srgbClr val="C0C0C0"/>
                  </a:outerShdw>
                </a:effectLst>
                <a:ea typeface="宋体" charset="-122"/>
              </a:rPr>
              <a:t>	</a:t>
            </a:r>
            <a:r>
              <a:rPr lang="en-US" altLang="zh-CN" sz="1800" i="1" dirty="0" smtClean="0">
                <a:solidFill>
                  <a:srgbClr val="0000FF"/>
                </a:solidFill>
                <a:effectLst>
                  <a:outerShdw blurRad="38100" dist="38100" dir="2700000" algn="tl">
                    <a:srgbClr val="C0C0C0"/>
                  </a:outerShdw>
                </a:effectLst>
                <a:ea typeface="宋体" charset="-122"/>
              </a:rPr>
              <a:t> create table D (id integer default 0, </a:t>
            </a:r>
            <a:r>
              <a:rPr lang="en-US" altLang="zh-CN" sz="1800" i="1" dirty="0" err="1" smtClean="0">
                <a:solidFill>
                  <a:srgbClr val="0000FF"/>
                </a:solidFill>
                <a:effectLst>
                  <a:outerShdw blurRad="38100" dist="38100" dir="2700000" algn="tl">
                    <a:srgbClr val="C0C0C0"/>
                  </a:outerShdw>
                </a:effectLst>
                <a:ea typeface="宋体" charset="-122"/>
              </a:rPr>
              <a:t>foo</a:t>
            </a:r>
            <a:r>
              <a:rPr lang="en-US" altLang="zh-CN" sz="1800" i="1" dirty="0" smtClean="0">
                <a:solidFill>
                  <a:srgbClr val="0000FF"/>
                </a:solidFill>
                <a:effectLst>
                  <a:outerShdw blurRad="38100" dist="38100" dir="2700000" algn="tl">
                    <a:srgbClr val="C0C0C0"/>
                  </a:outerShdw>
                </a:effectLst>
                <a:ea typeface="宋体" charset="-122"/>
              </a:rPr>
              <a:t> VARCHAR(10))</a:t>
            </a:r>
            <a:endParaRPr lang="en-US" altLang="zh-CN" sz="1800" b="1" i="1" dirty="0" smtClean="0">
              <a:solidFill>
                <a:srgbClr val="0000FF"/>
              </a:solidFill>
              <a:effectLst>
                <a:outerShdw blurRad="38100" dist="38100" dir="2700000" algn="tl">
                  <a:srgbClr val="C0C0C0"/>
                </a:outerShdw>
              </a:effectLst>
              <a:ea typeface="宋体" charset="-122"/>
            </a:endParaRP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sz="1800" dirty="0" smtClean="0"/>
              <a:t> </a:t>
            </a:r>
            <a:r>
              <a:rPr lang="en-US" sz="1800" b="0" dirty="0" smtClean="0"/>
              <a:t>You can explicitly specify NULL in your values list</a:t>
            </a:r>
            <a:r>
              <a:rPr lang="en-US" sz="1800" b="0" dirty="0" smtClean="0"/>
              <a:t>:</a:t>
            </a:r>
          </a:p>
          <a:p>
            <a:pPr>
              <a:buNone/>
            </a:pPr>
            <a:endParaRPr lang="en-US" sz="1800"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sz="1800" dirty="0" smtClean="0"/>
              <a:t> </a:t>
            </a:r>
            <a:r>
              <a:rPr lang="en-US" altLang="zh-CN" sz="1800" i="1" dirty="0" smtClean="0">
                <a:solidFill>
                  <a:srgbClr val="0000FF"/>
                </a:solidFill>
                <a:effectLst>
                  <a:outerShdw blurRad="38100" dist="38100" dir="2700000" algn="tl">
                    <a:srgbClr val="C0C0C0"/>
                  </a:outerShdw>
                </a:effectLst>
                <a:ea typeface="宋体" charset="-122"/>
              </a:rPr>
              <a:t>insert into d (id, </a:t>
            </a:r>
            <a:r>
              <a:rPr lang="en-US" altLang="zh-CN" sz="1800" i="1" dirty="0" err="1" smtClean="0">
                <a:solidFill>
                  <a:srgbClr val="0000FF"/>
                </a:solidFill>
                <a:effectLst>
                  <a:outerShdw blurRad="38100" dist="38100" dir="2700000" algn="tl">
                    <a:srgbClr val="C0C0C0"/>
                  </a:outerShdw>
                </a:effectLst>
                <a:ea typeface="宋体" charset="-122"/>
              </a:rPr>
              <a:t>foo</a:t>
            </a:r>
            <a:r>
              <a:rPr lang="en-US" altLang="zh-CN" sz="1800" i="1" dirty="0" smtClean="0">
                <a:solidFill>
                  <a:srgbClr val="0000FF"/>
                </a:solidFill>
                <a:effectLst>
                  <a:outerShdw blurRad="38100" dist="38100" dir="2700000" algn="tl">
                    <a:srgbClr val="C0C0C0"/>
                  </a:outerShdw>
                </a:effectLst>
                <a:ea typeface="宋体" charset="-122"/>
              </a:rPr>
              <a:t>) values (null, 'Brighten') </a:t>
            </a:r>
            <a:r>
              <a:rPr lang="en-US" sz="1800" dirty="0" smtClean="0"/>
              <a:t/>
            </a:r>
            <a:br>
              <a:rPr lang="en-US" sz="1800" dirty="0" smtClean="0"/>
            </a:br>
            <a:endParaRPr lang="en-US" altLang="zh-CN" sz="2400" dirty="0" smtClean="0">
              <a:ea typeface="宋体" charset="-122"/>
            </a:endParaRPr>
          </a:p>
        </p:txBody>
      </p:sp>
      <p:sp>
        <p:nvSpPr>
          <p:cNvPr id="113667" name="Slide Number Placeholder 3"/>
          <p:cNvSpPr>
            <a:spLocks noGrp="1"/>
          </p:cNvSpPr>
          <p:nvPr>
            <p:ph type="sldNum" sz="quarter" idx="10"/>
          </p:nvPr>
        </p:nvSpPr>
        <p:spPr>
          <a:noFill/>
        </p:spPr>
        <p:txBody>
          <a:bodyPr/>
          <a:lstStyle/>
          <a:p>
            <a:r>
              <a:rPr lang="en-US" altLang="zh-CN" smtClean="0">
                <a:ea typeface="宋体" charset="-122"/>
              </a:rPr>
              <a:t>- </a:t>
            </a:r>
            <a:fld id="{5BC1B3B2-7BBB-48B1-ADB4-AD5CE57B326B}" type="slidenum">
              <a:rPr lang="en-US" altLang="zh-CN" smtClean="0">
                <a:ea typeface="宋体" charset="-122"/>
              </a:rPr>
              <a:pPr/>
              <a:t>39</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7"/>
          <p:cNvSpPr>
            <a:spLocks noGrp="1"/>
          </p:cNvSpPr>
          <p:nvPr>
            <p:ph idx="1"/>
          </p:nvPr>
        </p:nvSpPr>
        <p:spPr/>
        <p:txBody>
          <a:bodyPr/>
          <a:lstStyle/>
          <a:p>
            <a:pPr marL="342900" indent="-342900" algn="ctr">
              <a:buFont typeface="Webdings" pitchFamily="18" charset="2"/>
              <a:buNone/>
            </a:pPr>
            <a:r>
              <a:rPr lang="en-US" altLang="zh-CN" sz="2400" smtClean="0">
                <a:ea typeface="宋体" charset="-122"/>
              </a:rPr>
              <a:t>Retrieving All Rows and Columns from a Table</a:t>
            </a:r>
          </a:p>
          <a:p>
            <a:pPr marL="342900" indent="-342900" algn="ctr">
              <a:buFont typeface="Webdings" pitchFamily="18" charset="2"/>
              <a:buNone/>
            </a:pPr>
            <a:endParaRPr lang="en-US" altLang="zh-CN" sz="2800" smtClean="0">
              <a:ea typeface="宋体" charset="-122"/>
            </a:endParaRPr>
          </a:p>
          <a:p>
            <a:pPr marL="342900" indent="-342900"/>
            <a:r>
              <a:rPr lang="en-US" altLang="zh-CN" smtClean="0">
                <a:ea typeface="宋体" charset="-122"/>
              </a:rPr>
              <a:t>Problem </a:t>
            </a:r>
          </a:p>
          <a:p>
            <a:pPr marL="342900" indent="-342900">
              <a:buFont typeface="Webdings" pitchFamily="18" charset="2"/>
              <a:buNone/>
            </a:pPr>
            <a:r>
              <a:rPr lang="en-US" altLang="zh-CN" b="0" smtClean="0">
                <a:ea typeface="宋体" charset="-122"/>
              </a:rPr>
              <a:t>	You have a table and want to see all of the data in it. </a:t>
            </a:r>
          </a:p>
          <a:p>
            <a:pPr marL="342900" indent="-342900">
              <a:buFont typeface="Webdings" pitchFamily="18" charset="2"/>
              <a:buNone/>
            </a:pPr>
            <a:endParaRPr lang="en-US" altLang="zh-CN" b="0" smtClean="0">
              <a:ea typeface="宋体" charset="-122"/>
            </a:endParaRPr>
          </a:p>
          <a:p>
            <a:pPr marL="342900" indent="-342900"/>
            <a:r>
              <a:rPr lang="en-US" altLang="zh-CN" smtClean="0">
                <a:ea typeface="宋体" charset="-122"/>
              </a:rPr>
              <a:t>Solution </a:t>
            </a:r>
          </a:p>
          <a:p>
            <a:pPr marL="342900" indent="-342900">
              <a:buFont typeface="Webdings" pitchFamily="18" charset="2"/>
              <a:buNone/>
            </a:pPr>
            <a:r>
              <a:rPr lang="en-US" altLang="zh-CN" b="0" smtClean="0">
                <a:ea typeface="宋体" charset="-122"/>
              </a:rPr>
              <a:t>	Use the special "*" character and issue a SELECT against the table: </a:t>
            </a:r>
          </a:p>
          <a:p>
            <a:pPr marL="342900" indent="-342900">
              <a:buFont typeface="Webdings" pitchFamily="18" charset="2"/>
              <a:buNone/>
            </a:pPr>
            <a:endParaRPr lang="en-US" altLang="zh-CN" b="0" smtClean="0">
              <a:ea typeface="宋体" charset="-122"/>
            </a:endParaRPr>
          </a:p>
          <a:p>
            <a:pPr marL="342900" indent="-342900">
              <a:buFont typeface="Webdings" pitchFamily="18" charset="2"/>
              <a:buNone/>
            </a:pPr>
            <a:r>
              <a:rPr lang="en-US" altLang="zh-CN" i="1" smtClean="0">
                <a:solidFill>
                  <a:srgbClr val="0000FF"/>
                </a:solidFill>
                <a:effectLst>
                  <a:outerShdw blurRad="38100" dist="38100" dir="2700000" algn="tl">
                    <a:srgbClr val="C0C0C0"/>
                  </a:outerShdw>
                </a:effectLst>
                <a:ea typeface="宋体" charset="-122"/>
              </a:rPr>
              <a:t>	select * from emp</a:t>
            </a:r>
            <a:endParaRPr lang="en-US" altLang="zh-CN" b="0" i="1" smtClean="0">
              <a:solidFill>
                <a:srgbClr val="0000FF"/>
              </a:solidFill>
              <a:effectLst>
                <a:outerShdw blurRad="38100" dist="38100" dir="2700000" algn="tl">
                  <a:srgbClr val="C0C0C0"/>
                </a:outerShdw>
              </a:effectLst>
              <a:ea typeface="宋体" charset="-122"/>
            </a:endParaRPr>
          </a:p>
          <a:p>
            <a:pPr marL="342900" indent="-342900">
              <a:buFont typeface="Webdings" pitchFamily="18" charset="2"/>
              <a:buNone/>
            </a:pPr>
            <a:endParaRPr lang="en-US" altLang="zh-CN" i="1" smtClean="0">
              <a:solidFill>
                <a:srgbClr val="0000FF"/>
              </a:solidFill>
              <a:effectLst>
                <a:outerShdw blurRad="38100" dist="38100" dir="2700000" algn="tl">
                  <a:srgbClr val="C0C0C0"/>
                </a:outerShdw>
              </a:effectLst>
              <a:ea typeface="宋体" charset="-122"/>
            </a:endParaRPr>
          </a:p>
          <a:p>
            <a:pPr marL="342900" indent="-342900">
              <a:buFont typeface="Webdings" pitchFamily="18" charset="2"/>
              <a:buNone/>
            </a:pPr>
            <a:endParaRPr lang="en-US" altLang="zh-CN" smtClean="0">
              <a:ea typeface="宋体" charset="-122"/>
            </a:endParaRPr>
          </a:p>
        </p:txBody>
      </p:sp>
      <p:sp>
        <p:nvSpPr>
          <p:cNvPr id="39937" name="Title 1"/>
          <p:cNvSpPr>
            <a:spLocks noGrp="1"/>
          </p:cNvSpPr>
          <p:nvPr>
            <p:ph type="title"/>
          </p:nvPr>
        </p:nvSpPr>
        <p:spPr/>
        <p:txBody>
          <a:bodyPr/>
          <a:lstStyle/>
          <a:p>
            <a:r>
              <a:rPr lang="en-US" altLang="zh-CN" sz="2000" smtClean="0">
                <a:ea typeface="宋体" charset="-122"/>
              </a:rPr>
              <a:t>Retrieving Records</a:t>
            </a:r>
          </a:p>
        </p:txBody>
      </p:sp>
      <p:sp>
        <p:nvSpPr>
          <p:cNvPr id="39939" name="Slide Number Placeholder 3"/>
          <p:cNvSpPr>
            <a:spLocks noGrp="1"/>
          </p:cNvSpPr>
          <p:nvPr>
            <p:ph type="sldNum" sz="quarter" idx="10"/>
          </p:nvPr>
        </p:nvSpPr>
        <p:spPr>
          <a:noFill/>
        </p:spPr>
        <p:txBody>
          <a:bodyPr/>
          <a:lstStyle/>
          <a:p>
            <a:r>
              <a:rPr lang="en-US" altLang="zh-CN" smtClean="0">
                <a:ea typeface="宋体" charset="-122"/>
              </a:rPr>
              <a:t>- </a:t>
            </a:r>
            <a:fld id="{402AAF08-59D0-4459-B189-00E46E1BBCDD}" type="slidenum">
              <a:rPr lang="en-US" altLang="zh-CN" smtClean="0">
                <a:ea typeface="宋体" charset="-122"/>
              </a:rPr>
              <a:pPr/>
              <a:t>4</a:t>
            </a:fld>
            <a:r>
              <a:rPr lang="en-US" altLang="zh-CN" smtClean="0">
                <a:ea typeface="宋体" charset="-122"/>
              </a:rPr>
              <a:t> -</a:t>
            </a:r>
          </a:p>
        </p:txBody>
      </p:sp>
      <p:sp>
        <p:nvSpPr>
          <p:cNvPr id="39950" name="Text Box 14"/>
          <p:cNvSpPr txBox="1">
            <a:spLocks noChangeArrowheads="1"/>
          </p:cNvSpPr>
          <p:nvPr/>
        </p:nvSpPr>
        <p:spPr bwMode="auto">
          <a:xfrm>
            <a:off x="1719263" y="4225925"/>
            <a:ext cx="184150" cy="366713"/>
          </a:xfrm>
          <a:prstGeom prst="rect">
            <a:avLst/>
          </a:prstGeom>
          <a:noFill/>
          <a:ln w="9525">
            <a:noFill/>
            <a:miter lim="800000"/>
            <a:headEnd/>
            <a:tailEnd/>
          </a:ln>
          <a:effectLst/>
        </p:spPr>
        <p:txBody>
          <a:bodyPr wrap="none">
            <a:spAutoFit/>
          </a:bodyPr>
          <a:lstStyle/>
          <a:p>
            <a:endParaRPr lang="zh-CN" altLang="en-US"/>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15714"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Copying Rows from One Table into </a:t>
            </a:r>
            <a:r>
              <a:rPr lang="en-US" altLang="zh-CN" sz="2400" dirty="0" smtClean="0">
                <a:ea typeface="宋体" charset="-122"/>
              </a:rPr>
              <a:t>Another</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a:t>
            </a:r>
            <a:r>
              <a:rPr lang="en-US" b="0" dirty="0" smtClean="0"/>
              <a:t>want to copy rows from one table to another by using a query.</a:t>
            </a:r>
            <a:r>
              <a:rPr lang="en-US" dirty="0" smtClean="0"/>
              <a:t> </a:t>
            </a:r>
            <a:endParaRPr lang="en-US"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a:t>
            </a:r>
            <a:r>
              <a:rPr lang="en-US" b="0" dirty="0" smtClean="0"/>
              <a:t>the INSERT statement followed by a query to produce the rows you want:</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dirty="0" smtClean="0"/>
              <a:t> </a:t>
            </a:r>
            <a:r>
              <a:rPr lang="en-US" altLang="zh-CN" i="1" dirty="0" smtClean="0">
                <a:solidFill>
                  <a:srgbClr val="0000FF"/>
                </a:solidFill>
                <a:effectLst>
                  <a:outerShdw blurRad="38100" dist="38100" dir="2700000" algn="tl">
                    <a:srgbClr val="C0C0C0"/>
                  </a:outerShdw>
                </a:effectLst>
                <a:ea typeface="宋体" charset="-122"/>
              </a:rPr>
              <a:t>insert into </a:t>
            </a:r>
            <a:r>
              <a:rPr lang="en-US" altLang="zh-CN" i="1" dirty="0" err="1" smtClean="0">
                <a:solidFill>
                  <a:srgbClr val="0000FF"/>
                </a:solidFill>
                <a:effectLst>
                  <a:outerShdw blurRad="38100" dist="38100" dir="2700000" algn="tl">
                    <a:srgbClr val="C0C0C0"/>
                  </a:outerShdw>
                </a:effectLst>
                <a:ea typeface="宋体" charset="-122"/>
              </a:rPr>
              <a:t>dept_east</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deptno,dname,loc</a:t>
            </a:r>
            <a:r>
              <a:rPr lang="en-US" altLang="zh-CN" i="1" dirty="0" smtClean="0">
                <a:solidFill>
                  <a:srgbClr val="0000FF"/>
                </a:solidFill>
                <a:effectLst>
                  <a:outerShdw blurRad="38100" dist="38100" dir="2700000" algn="tl">
                    <a:srgbClr val="C0C0C0"/>
                  </a:outerShdw>
                </a:effectLst>
                <a:ea typeface="宋体" charset="-122"/>
              </a:rPr>
              <a:t>) select </a:t>
            </a:r>
            <a:r>
              <a:rPr lang="en-US" altLang="zh-CN" i="1" dirty="0" err="1" smtClean="0">
                <a:solidFill>
                  <a:srgbClr val="0000FF"/>
                </a:solidFill>
                <a:effectLst>
                  <a:outerShdw blurRad="38100" dist="38100" dir="2700000" algn="tl">
                    <a:srgbClr val="C0C0C0"/>
                  </a:outerShdw>
                </a:effectLst>
                <a:ea typeface="宋体" charset="-122"/>
              </a:rPr>
              <a:t>deptno,dname,loc</a:t>
            </a:r>
            <a:r>
              <a:rPr lang="en-US" altLang="zh-CN" i="1" dirty="0" smtClean="0">
                <a:solidFill>
                  <a:srgbClr val="0000FF"/>
                </a:solidFill>
                <a:effectLst>
                  <a:outerShdw blurRad="38100" dist="38100" dir="2700000" algn="tl">
                    <a:srgbClr val="C0C0C0"/>
                  </a:outerShdw>
                </a:effectLst>
                <a:ea typeface="宋体" charset="-122"/>
              </a:rPr>
              <a:t> from dept where loc in ( 'NEW YORK','BOSTON' )</a:t>
            </a:r>
            <a:endParaRPr lang="en-US" altLang="zh-CN" dirty="0" smtClean="0">
              <a:ea typeface="宋体" charset="-122"/>
            </a:endParaRPr>
          </a:p>
        </p:txBody>
      </p:sp>
      <p:sp>
        <p:nvSpPr>
          <p:cNvPr id="115715" name="Slide Number Placeholder 3"/>
          <p:cNvSpPr>
            <a:spLocks noGrp="1"/>
          </p:cNvSpPr>
          <p:nvPr>
            <p:ph type="sldNum" sz="quarter" idx="10"/>
          </p:nvPr>
        </p:nvSpPr>
        <p:spPr>
          <a:noFill/>
        </p:spPr>
        <p:txBody>
          <a:bodyPr/>
          <a:lstStyle/>
          <a:p>
            <a:r>
              <a:rPr lang="en-US" altLang="zh-CN" smtClean="0">
                <a:ea typeface="宋体" charset="-122"/>
              </a:rPr>
              <a:t>- </a:t>
            </a:r>
            <a:fld id="{9B59AAE7-27E6-4559-A31D-0361ABCE35FD}" type="slidenum">
              <a:rPr lang="en-US" altLang="zh-CN" smtClean="0">
                <a:ea typeface="宋体" charset="-122"/>
              </a:rPr>
              <a:pPr/>
              <a:t>40</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17762"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Copying a Table </a:t>
            </a:r>
            <a:r>
              <a:rPr lang="en-US" altLang="zh-CN" sz="2400" dirty="0" smtClean="0">
                <a:ea typeface="宋体" charset="-122"/>
              </a:rPr>
              <a:t>Definition</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create a new table having the same set of columns as an existing table. </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the CREATE TABLE command with a </a:t>
            </a:r>
            <a:r>
              <a:rPr lang="en-US" b="0" dirty="0" err="1" smtClean="0"/>
              <a:t>subquery</a:t>
            </a:r>
            <a:r>
              <a:rPr lang="en-US" b="0" dirty="0" smtClean="0"/>
              <a:t> that returns no rows:</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dirty="0" smtClean="0"/>
              <a:t> </a:t>
            </a:r>
            <a:r>
              <a:rPr lang="en-US" altLang="zh-CN" i="1" dirty="0" smtClean="0">
                <a:solidFill>
                  <a:srgbClr val="0000FF"/>
                </a:solidFill>
                <a:effectLst>
                  <a:outerShdw blurRad="38100" dist="38100" dir="2700000" algn="tl">
                    <a:srgbClr val="C0C0C0"/>
                  </a:outerShdw>
                </a:effectLst>
                <a:ea typeface="宋体" charset="-122"/>
              </a:rPr>
              <a:t>create table dept_2 as select * from dept where 1 = 0</a:t>
            </a:r>
            <a:endParaRPr lang="en-US" altLang="zh-CN" dirty="0" smtClean="0">
              <a:ea typeface="宋体" charset="-122"/>
            </a:endParaRPr>
          </a:p>
          <a:p>
            <a:pPr algn="ctr">
              <a:buFont typeface="Webdings" pitchFamily="18" charset="2"/>
              <a:buNone/>
            </a:pPr>
            <a:endParaRPr lang="en-US" altLang="zh-CN" sz="2400" dirty="0" smtClean="0">
              <a:ea typeface="宋体" charset="-122"/>
            </a:endParaRPr>
          </a:p>
        </p:txBody>
      </p:sp>
      <p:sp>
        <p:nvSpPr>
          <p:cNvPr id="117763" name="Slide Number Placeholder 3"/>
          <p:cNvSpPr>
            <a:spLocks noGrp="1"/>
          </p:cNvSpPr>
          <p:nvPr>
            <p:ph type="sldNum" sz="quarter" idx="10"/>
          </p:nvPr>
        </p:nvSpPr>
        <p:spPr>
          <a:noFill/>
        </p:spPr>
        <p:txBody>
          <a:bodyPr/>
          <a:lstStyle/>
          <a:p>
            <a:r>
              <a:rPr lang="en-US" altLang="zh-CN" smtClean="0">
                <a:ea typeface="宋体" charset="-122"/>
              </a:rPr>
              <a:t>- </a:t>
            </a:r>
            <a:fld id="{E087E50F-FE21-4A99-BFCD-646E39C96A42}" type="slidenum">
              <a:rPr lang="en-US" altLang="zh-CN" smtClean="0">
                <a:ea typeface="宋体" charset="-122"/>
              </a:rPr>
              <a:pPr/>
              <a:t>41</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19810"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Inserting into Multiple Tables at </a:t>
            </a:r>
            <a:r>
              <a:rPr lang="en-US" altLang="zh-CN" sz="2400" dirty="0" smtClean="0">
                <a:ea typeface="宋体" charset="-122"/>
              </a:rPr>
              <a:t>Once</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take rows returned by a query and insert those rows into multiple target tables.</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either the INSERT ALL or INSERT FIRST statement.</a:t>
            </a:r>
          </a:p>
          <a:p>
            <a:pPr>
              <a:buNone/>
            </a:pPr>
            <a:endParaRPr lang="en-US" b="0" dirty="0" smtClean="0"/>
          </a:p>
          <a:p>
            <a:pPr lvl="2">
              <a:buNone/>
            </a:pPr>
            <a:r>
              <a:rPr lang="en-US" altLang="zh-CN" sz="1050" b="1" i="1" dirty="0" smtClean="0">
                <a:solidFill>
                  <a:srgbClr val="0000FF"/>
                </a:solidFill>
                <a:effectLst>
                  <a:outerShdw blurRad="38100" dist="38100" dir="2700000" algn="tl">
                    <a:srgbClr val="C0C0C0"/>
                  </a:outerShdw>
                </a:effectLst>
                <a:ea typeface="宋体" charset="-122"/>
              </a:rPr>
              <a:t>insert </a:t>
            </a:r>
            <a:r>
              <a:rPr lang="en-US" altLang="zh-CN" sz="1050" b="1" i="1" dirty="0" smtClean="0">
                <a:solidFill>
                  <a:srgbClr val="0000FF"/>
                </a:solidFill>
                <a:effectLst>
                  <a:outerShdw blurRad="38100" dist="38100" dir="2700000" algn="tl">
                    <a:srgbClr val="C0C0C0"/>
                  </a:outerShdw>
                </a:effectLst>
                <a:ea typeface="宋体" charset="-122"/>
              </a:rPr>
              <a:t>all </a:t>
            </a:r>
          </a:p>
          <a:p>
            <a:pPr lvl="2">
              <a:buNone/>
            </a:pPr>
            <a:r>
              <a:rPr lang="en-US" altLang="zh-CN" sz="1050" b="1" i="1" dirty="0" smtClean="0">
                <a:solidFill>
                  <a:srgbClr val="0000FF"/>
                </a:solidFill>
                <a:effectLst>
                  <a:outerShdw blurRad="38100" dist="38100" dir="2700000" algn="tl">
                    <a:srgbClr val="C0C0C0"/>
                  </a:outerShdw>
                </a:effectLst>
                <a:ea typeface="宋体" charset="-122"/>
              </a:rPr>
              <a:t>when loc in ('NEW YORK','BOSTON') then</a:t>
            </a:r>
          </a:p>
          <a:p>
            <a:pPr lvl="2">
              <a:buNone/>
            </a:pPr>
            <a:r>
              <a:rPr lang="en-US" altLang="zh-CN" sz="1050" b="1" i="1" dirty="0" smtClean="0">
                <a:solidFill>
                  <a:srgbClr val="0000FF"/>
                </a:solidFill>
                <a:effectLst>
                  <a:outerShdw blurRad="38100" dist="38100" dir="2700000" algn="tl">
                    <a:srgbClr val="C0C0C0"/>
                  </a:outerShdw>
                </a:effectLst>
                <a:ea typeface="宋体" charset="-122"/>
              </a:rPr>
              <a:t>	into </a:t>
            </a:r>
            <a:r>
              <a:rPr lang="en-US" altLang="zh-CN" sz="1050" b="1" i="1" dirty="0" err="1" smtClean="0">
                <a:solidFill>
                  <a:srgbClr val="0000FF"/>
                </a:solidFill>
                <a:effectLst>
                  <a:outerShdw blurRad="38100" dist="38100" dir="2700000" algn="tl">
                    <a:srgbClr val="C0C0C0"/>
                  </a:outerShdw>
                </a:effectLst>
                <a:ea typeface="宋体" charset="-122"/>
              </a:rPr>
              <a:t>dept_east</a:t>
            </a:r>
            <a:r>
              <a:rPr lang="en-US" altLang="zh-CN" sz="1050" b="1" i="1" dirty="0" smtClean="0">
                <a:solidFill>
                  <a:srgbClr val="0000FF"/>
                </a:solidFill>
                <a:effectLst>
                  <a:outerShdw blurRad="38100" dist="38100" dir="2700000" algn="tl">
                    <a:srgbClr val="C0C0C0"/>
                  </a:outerShdw>
                </a:effectLst>
                <a:ea typeface="宋体" charset="-122"/>
              </a:rPr>
              <a:t> (</a:t>
            </a:r>
            <a:r>
              <a:rPr lang="en-US" altLang="zh-CN" sz="1050" b="1" i="1" dirty="0" err="1" smtClean="0">
                <a:solidFill>
                  <a:srgbClr val="0000FF"/>
                </a:solidFill>
                <a:effectLst>
                  <a:outerShdw blurRad="38100" dist="38100" dir="2700000" algn="tl">
                    <a:srgbClr val="C0C0C0"/>
                  </a:outerShdw>
                </a:effectLst>
                <a:ea typeface="宋体" charset="-122"/>
              </a:rPr>
              <a:t>deptno,dname,loc</a:t>
            </a:r>
            <a:r>
              <a:rPr lang="en-US" altLang="zh-CN" sz="1050" b="1" i="1" dirty="0" smtClean="0">
                <a:solidFill>
                  <a:srgbClr val="0000FF"/>
                </a:solidFill>
                <a:effectLst>
                  <a:outerShdw blurRad="38100" dist="38100" dir="2700000" algn="tl">
                    <a:srgbClr val="C0C0C0"/>
                  </a:outerShdw>
                </a:effectLst>
                <a:ea typeface="宋体" charset="-122"/>
              </a:rPr>
              <a:t>) values (</a:t>
            </a:r>
            <a:r>
              <a:rPr lang="en-US" altLang="zh-CN" sz="1050" b="1" i="1" dirty="0" err="1" smtClean="0">
                <a:solidFill>
                  <a:srgbClr val="0000FF"/>
                </a:solidFill>
                <a:effectLst>
                  <a:outerShdw blurRad="38100" dist="38100" dir="2700000" algn="tl">
                    <a:srgbClr val="C0C0C0"/>
                  </a:outerShdw>
                </a:effectLst>
                <a:ea typeface="宋体" charset="-122"/>
              </a:rPr>
              <a:t>deptno,dname,loc</a:t>
            </a:r>
            <a:r>
              <a:rPr lang="en-US" altLang="zh-CN" sz="1050" b="1" i="1" dirty="0" smtClean="0">
                <a:solidFill>
                  <a:srgbClr val="0000FF"/>
                </a:solidFill>
                <a:effectLst>
                  <a:outerShdw blurRad="38100" dist="38100" dir="2700000" algn="tl">
                    <a:srgbClr val="C0C0C0"/>
                  </a:outerShdw>
                </a:effectLst>
                <a:ea typeface="宋体" charset="-122"/>
              </a:rPr>
              <a:t>)</a:t>
            </a:r>
          </a:p>
          <a:p>
            <a:pPr lvl="2">
              <a:buNone/>
            </a:pPr>
            <a:r>
              <a:rPr lang="en-US" altLang="zh-CN" sz="1050" b="1" i="1" dirty="0" smtClean="0">
                <a:solidFill>
                  <a:srgbClr val="0000FF"/>
                </a:solidFill>
                <a:effectLst>
                  <a:outerShdw blurRad="38100" dist="38100" dir="2700000" algn="tl">
                    <a:srgbClr val="C0C0C0"/>
                  </a:outerShdw>
                </a:effectLst>
                <a:ea typeface="宋体" charset="-122"/>
              </a:rPr>
              <a:t>when loc = 'CHICAGO' then</a:t>
            </a:r>
          </a:p>
          <a:p>
            <a:pPr lvl="2">
              <a:buNone/>
            </a:pPr>
            <a:r>
              <a:rPr lang="en-US" altLang="zh-CN" sz="1050" b="1" i="1" dirty="0" smtClean="0">
                <a:solidFill>
                  <a:srgbClr val="0000FF"/>
                </a:solidFill>
                <a:effectLst>
                  <a:outerShdw blurRad="38100" dist="38100" dir="2700000" algn="tl">
                    <a:srgbClr val="C0C0C0"/>
                  </a:outerShdw>
                </a:effectLst>
                <a:ea typeface="宋体" charset="-122"/>
              </a:rPr>
              <a:t>	into </a:t>
            </a:r>
            <a:r>
              <a:rPr lang="en-US" altLang="zh-CN" sz="1050" b="1" i="1" dirty="0" err="1" smtClean="0">
                <a:solidFill>
                  <a:srgbClr val="0000FF"/>
                </a:solidFill>
                <a:effectLst>
                  <a:outerShdw blurRad="38100" dist="38100" dir="2700000" algn="tl">
                    <a:srgbClr val="C0C0C0"/>
                  </a:outerShdw>
                </a:effectLst>
                <a:ea typeface="宋体" charset="-122"/>
              </a:rPr>
              <a:t>dept_mid</a:t>
            </a:r>
            <a:r>
              <a:rPr lang="en-US" altLang="zh-CN" sz="1050" b="1" i="1" dirty="0" smtClean="0">
                <a:solidFill>
                  <a:srgbClr val="0000FF"/>
                </a:solidFill>
                <a:effectLst>
                  <a:outerShdw blurRad="38100" dist="38100" dir="2700000" algn="tl">
                    <a:srgbClr val="C0C0C0"/>
                  </a:outerShdw>
                </a:effectLst>
                <a:ea typeface="宋体" charset="-122"/>
              </a:rPr>
              <a:t> (</a:t>
            </a:r>
            <a:r>
              <a:rPr lang="en-US" altLang="zh-CN" sz="1050" b="1" i="1" dirty="0" err="1" smtClean="0">
                <a:solidFill>
                  <a:srgbClr val="0000FF"/>
                </a:solidFill>
                <a:effectLst>
                  <a:outerShdw blurRad="38100" dist="38100" dir="2700000" algn="tl">
                    <a:srgbClr val="C0C0C0"/>
                  </a:outerShdw>
                </a:effectLst>
                <a:ea typeface="宋体" charset="-122"/>
              </a:rPr>
              <a:t>deptno,dname,loc</a:t>
            </a:r>
            <a:r>
              <a:rPr lang="en-US" altLang="zh-CN" sz="1050" b="1" i="1" dirty="0" smtClean="0">
                <a:solidFill>
                  <a:srgbClr val="0000FF"/>
                </a:solidFill>
                <a:effectLst>
                  <a:outerShdw blurRad="38100" dist="38100" dir="2700000" algn="tl">
                    <a:srgbClr val="C0C0C0"/>
                  </a:outerShdw>
                </a:effectLst>
                <a:ea typeface="宋体" charset="-122"/>
              </a:rPr>
              <a:t>) values (</a:t>
            </a:r>
            <a:r>
              <a:rPr lang="en-US" altLang="zh-CN" sz="1050" b="1" i="1" dirty="0" err="1" smtClean="0">
                <a:solidFill>
                  <a:srgbClr val="0000FF"/>
                </a:solidFill>
                <a:effectLst>
                  <a:outerShdw blurRad="38100" dist="38100" dir="2700000" algn="tl">
                    <a:srgbClr val="C0C0C0"/>
                  </a:outerShdw>
                </a:effectLst>
                <a:ea typeface="宋体" charset="-122"/>
              </a:rPr>
              <a:t>deptno,dname,loc</a:t>
            </a:r>
            <a:r>
              <a:rPr lang="en-US" altLang="zh-CN" sz="1050" b="1" i="1" dirty="0" smtClean="0">
                <a:solidFill>
                  <a:srgbClr val="0000FF"/>
                </a:solidFill>
                <a:effectLst>
                  <a:outerShdw blurRad="38100" dist="38100" dir="2700000" algn="tl">
                    <a:srgbClr val="C0C0C0"/>
                  </a:outerShdw>
                </a:effectLst>
                <a:ea typeface="宋体" charset="-122"/>
              </a:rPr>
              <a:t>)</a:t>
            </a:r>
          </a:p>
          <a:p>
            <a:pPr lvl="2">
              <a:buNone/>
            </a:pPr>
            <a:r>
              <a:rPr lang="en-US" altLang="zh-CN" sz="1050" b="1" i="1" dirty="0" smtClean="0">
                <a:solidFill>
                  <a:srgbClr val="0000FF"/>
                </a:solidFill>
                <a:effectLst>
                  <a:outerShdw blurRad="38100" dist="38100" dir="2700000" algn="tl">
                    <a:srgbClr val="C0C0C0"/>
                  </a:outerShdw>
                </a:effectLst>
                <a:ea typeface="宋体" charset="-122"/>
              </a:rPr>
              <a:t>else</a:t>
            </a:r>
          </a:p>
          <a:p>
            <a:pPr lvl="2">
              <a:buNone/>
            </a:pPr>
            <a:r>
              <a:rPr lang="en-US" altLang="zh-CN" sz="1050" b="1" i="1" dirty="0" smtClean="0">
                <a:solidFill>
                  <a:srgbClr val="0000FF"/>
                </a:solidFill>
                <a:effectLst>
                  <a:outerShdw blurRad="38100" dist="38100" dir="2700000" algn="tl">
                    <a:srgbClr val="C0C0C0"/>
                  </a:outerShdw>
                </a:effectLst>
                <a:ea typeface="宋体" charset="-122"/>
              </a:rPr>
              <a:t>	into </a:t>
            </a:r>
            <a:r>
              <a:rPr lang="en-US" altLang="zh-CN" sz="1050" b="1" i="1" dirty="0" err="1" smtClean="0">
                <a:solidFill>
                  <a:srgbClr val="0000FF"/>
                </a:solidFill>
                <a:effectLst>
                  <a:outerShdw blurRad="38100" dist="38100" dir="2700000" algn="tl">
                    <a:srgbClr val="C0C0C0"/>
                  </a:outerShdw>
                </a:effectLst>
                <a:ea typeface="宋体" charset="-122"/>
              </a:rPr>
              <a:t>dept_west</a:t>
            </a:r>
            <a:r>
              <a:rPr lang="en-US" altLang="zh-CN" sz="1050" b="1" i="1" dirty="0" smtClean="0">
                <a:solidFill>
                  <a:srgbClr val="0000FF"/>
                </a:solidFill>
                <a:effectLst>
                  <a:outerShdw blurRad="38100" dist="38100" dir="2700000" algn="tl">
                    <a:srgbClr val="C0C0C0"/>
                  </a:outerShdw>
                </a:effectLst>
                <a:ea typeface="宋体" charset="-122"/>
              </a:rPr>
              <a:t> (</a:t>
            </a:r>
            <a:r>
              <a:rPr lang="en-US" altLang="zh-CN" sz="1050" b="1" i="1" dirty="0" err="1" smtClean="0">
                <a:solidFill>
                  <a:srgbClr val="0000FF"/>
                </a:solidFill>
                <a:effectLst>
                  <a:outerShdw blurRad="38100" dist="38100" dir="2700000" algn="tl">
                    <a:srgbClr val="C0C0C0"/>
                  </a:outerShdw>
                </a:effectLst>
                <a:ea typeface="宋体" charset="-122"/>
              </a:rPr>
              <a:t>deptno,dname,loc</a:t>
            </a:r>
            <a:r>
              <a:rPr lang="en-US" altLang="zh-CN" sz="1050" b="1" i="1" dirty="0" smtClean="0">
                <a:solidFill>
                  <a:srgbClr val="0000FF"/>
                </a:solidFill>
                <a:effectLst>
                  <a:outerShdw blurRad="38100" dist="38100" dir="2700000" algn="tl">
                    <a:srgbClr val="C0C0C0"/>
                  </a:outerShdw>
                </a:effectLst>
                <a:ea typeface="宋体" charset="-122"/>
              </a:rPr>
              <a:t>) values (</a:t>
            </a:r>
            <a:r>
              <a:rPr lang="en-US" altLang="zh-CN" sz="1050" b="1" i="1" dirty="0" err="1" smtClean="0">
                <a:solidFill>
                  <a:srgbClr val="0000FF"/>
                </a:solidFill>
                <a:effectLst>
                  <a:outerShdw blurRad="38100" dist="38100" dir="2700000" algn="tl">
                    <a:srgbClr val="C0C0C0"/>
                  </a:outerShdw>
                </a:effectLst>
                <a:ea typeface="宋体" charset="-122"/>
              </a:rPr>
              <a:t>deptno,dname,loc</a:t>
            </a:r>
            <a:r>
              <a:rPr lang="en-US" altLang="zh-CN" sz="1050" b="1" i="1" dirty="0" smtClean="0">
                <a:solidFill>
                  <a:srgbClr val="0000FF"/>
                </a:solidFill>
                <a:effectLst>
                  <a:outerShdw blurRad="38100" dist="38100" dir="2700000" algn="tl">
                    <a:srgbClr val="C0C0C0"/>
                  </a:outerShdw>
                </a:effectLst>
                <a:ea typeface="宋体" charset="-122"/>
              </a:rPr>
              <a:t>)</a:t>
            </a:r>
          </a:p>
          <a:p>
            <a:pPr lvl="2">
              <a:buNone/>
            </a:pPr>
            <a:r>
              <a:rPr lang="en-US" altLang="zh-CN" sz="1050" b="1" i="1" dirty="0" smtClean="0">
                <a:solidFill>
                  <a:srgbClr val="0000FF"/>
                </a:solidFill>
                <a:effectLst>
                  <a:outerShdw blurRad="38100" dist="38100" dir="2700000" algn="tl">
                    <a:srgbClr val="C0C0C0"/>
                  </a:outerShdw>
                </a:effectLst>
                <a:ea typeface="宋体" charset="-122"/>
              </a:rPr>
              <a:t>select </a:t>
            </a:r>
            <a:r>
              <a:rPr lang="en-US" altLang="zh-CN" sz="1050" b="1" i="1" dirty="0" err="1" smtClean="0">
                <a:solidFill>
                  <a:srgbClr val="0000FF"/>
                </a:solidFill>
                <a:effectLst>
                  <a:outerShdw blurRad="38100" dist="38100" dir="2700000" algn="tl">
                    <a:srgbClr val="C0C0C0"/>
                  </a:outerShdw>
                </a:effectLst>
                <a:ea typeface="宋体" charset="-122"/>
              </a:rPr>
              <a:t>deptno,dname,loc</a:t>
            </a:r>
            <a:r>
              <a:rPr lang="en-US" altLang="zh-CN" sz="1050" b="1" i="1" dirty="0" smtClean="0">
                <a:solidFill>
                  <a:srgbClr val="0000FF"/>
                </a:solidFill>
                <a:effectLst>
                  <a:outerShdw blurRad="38100" dist="38100" dir="2700000" algn="tl">
                    <a:srgbClr val="C0C0C0"/>
                  </a:outerShdw>
                </a:effectLst>
                <a:ea typeface="宋体" charset="-122"/>
              </a:rPr>
              <a:t> from dept</a:t>
            </a:r>
            <a:endParaRPr lang="en-US" altLang="zh-CN" sz="1050" b="1" dirty="0" smtClean="0">
              <a:ea typeface="宋体" charset="-122"/>
            </a:endParaRPr>
          </a:p>
          <a:p>
            <a:pPr algn="ctr">
              <a:buFont typeface="Webdings" pitchFamily="18" charset="2"/>
              <a:buNone/>
            </a:pPr>
            <a:endParaRPr lang="en-US" altLang="zh-CN" sz="2400" dirty="0" smtClean="0">
              <a:ea typeface="宋体" charset="-122"/>
            </a:endParaRPr>
          </a:p>
        </p:txBody>
      </p:sp>
      <p:sp>
        <p:nvSpPr>
          <p:cNvPr id="119811" name="Slide Number Placeholder 3"/>
          <p:cNvSpPr>
            <a:spLocks noGrp="1"/>
          </p:cNvSpPr>
          <p:nvPr>
            <p:ph type="sldNum" sz="quarter" idx="10"/>
          </p:nvPr>
        </p:nvSpPr>
        <p:spPr>
          <a:noFill/>
        </p:spPr>
        <p:txBody>
          <a:bodyPr/>
          <a:lstStyle/>
          <a:p>
            <a:r>
              <a:rPr lang="en-US" altLang="zh-CN" smtClean="0">
                <a:ea typeface="宋体" charset="-122"/>
              </a:rPr>
              <a:t>- </a:t>
            </a:r>
            <a:fld id="{E89B4384-5A8A-4ACE-9311-57381F0A2638}" type="slidenum">
              <a:rPr lang="en-US" altLang="zh-CN" smtClean="0">
                <a:ea typeface="宋体" charset="-122"/>
              </a:rPr>
              <a:pPr/>
              <a:t>42</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21858"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Blocking Inserts to Certain </a:t>
            </a:r>
            <a:r>
              <a:rPr lang="en-US" altLang="zh-CN" sz="2400" dirty="0" smtClean="0">
                <a:ea typeface="宋体" charset="-122"/>
              </a:rPr>
              <a:t>Columns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wish to prevent users, or an errant software application, from inserting values into certain table columns.</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Create a view on the table exposing only those columns you wish to expose. </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dirty="0" smtClean="0"/>
              <a:t> </a:t>
            </a:r>
            <a:r>
              <a:rPr lang="en-US" altLang="zh-CN" i="1" dirty="0" smtClean="0">
                <a:solidFill>
                  <a:srgbClr val="0000FF"/>
                </a:solidFill>
                <a:effectLst>
                  <a:outerShdw blurRad="38100" dist="38100" dir="2700000" algn="tl">
                    <a:srgbClr val="C0C0C0"/>
                  </a:outerShdw>
                </a:effectLst>
                <a:ea typeface="宋体" charset="-122"/>
              </a:rPr>
              <a:t>create view </a:t>
            </a:r>
            <a:r>
              <a:rPr lang="en-US" altLang="zh-CN" i="1" dirty="0" err="1" smtClean="0">
                <a:solidFill>
                  <a:srgbClr val="0000FF"/>
                </a:solidFill>
                <a:effectLst>
                  <a:outerShdw blurRad="38100" dist="38100" dir="2700000" algn="tl">
                    <a:srgbClr val="C0C0C0"/>
                  </a:outerShdw>
                </a:effectLst>
                <a:ea typeface="宋体" charset="-122"/>
              </a:rPr>
              <a:t>new_emps</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smtClean="0">
                <a:solidFill>
                  <a:srgbClr val="0000FF"/>
                </a:solidFill>
                <a:effectLst>
                  <a:outerShdw blurRad="38100" dist="38100" dir="2700000" algn="tl">
                    <a:srgbClr val="C0C0C0"/>
                  </a:outerShdw>
                </a:effectLst>
                <a:ea typeface="宋体" charset="-122"/>
              </a:rPr>
              <a:t>as select </a:t>
            </a:r>
            <a:r>
              <a:rPr lang="en-US" altLang="zh-CN" i="1" dirty="0" err="1" smtClean="0">
                <a:solidFill>
                  <a:srgbClr val="0000FF"/>
                </a:solidFill>
                <a:effectLst>
                  <a:outerShdw blurRad="38100" dist="38100" dir="2700000" algn="tl">
                    <a:srgbClr val="C0C0C0"/>
                  </a:outerShdw>
                </a:effectLst>
                <a:ea typeface="宋体" charset="-122"/>
              </a:rPr>
              <a:t>empno</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ename</a:t>
            </a:r>
            <a:r>
              <a:rPr lang="en-US" altLang="zh-CN" i="1" dirty="0" smtClean="0">
                <a:solidFill>
                  <a:srgbClr val="0000FF"/>
                </a:solidFill>
                <a:effectLst>
                  <a:outerShdw blurRad="38100" dist="38100" dir="2700000" algn="tl">
                    <a:srgbClr val="C0C0C0"/>
                  </a:outerShdw>
                </a:effectLst>
                <a:ea typeface="宋体" charset="-122"/>
              </a:rPr>
              <a:t>, job from </a:t>
            </a:r>
            <a:r>
              <a:rPr lang="en-US" altLang="zh-CN" i="1" dirty="0" err="1" smtClean="0">
                <a:solidFill>
                  <a:srgbClr val="0000FF"/>
                </a:solidFill>
                <a:effectLst>
                  <a:outerShdw blurRad="38100" dist="38100" dir="2700000" algn="tl">
                    <a:srgbClr val="C0C0C0"/>
                  </a:outerShdw>
                </a:effectLst>
                <a:ea typeface="宋体" charset="-122"/>
              </a:rPr>
              <a:t>emp</a:t>
            </a:r>
            <a:endParaRPr lang="en-US" altLang="zh-CN" dirty="0" smtClean="0">
              <a:ea typeface="宋体" charset="-122"/>
            </a:endParaRPr>
          </a:p>
          <a:p>
            <a:pPr algn="ctr">
              <a:buFont typeface="Webdings" pitchFamily="18" charset="2"/>
              <a:buNone/>
            </a:pPr>
            <a:endParaRPr lang="en-US" altLang="zh-CN" sz="2400" dirty="0" smtClean="0">
              <a:ea typeface="宋体" charset="-122"/>
            </a:endParaRPr>
          </a:p>
        </p:txBody>
      </p:sp>
      <p:sp>
        <p:nvSpPr>
          <p:cNvPr id="121859" name="Slide Number Placeholder 3"/>
          <p:cNvSpPr>
            <a:spLocks noGrp="1"/>
          </p:cNvSpPr>
          <p:nvPr>
            <p:ph type="sldNum" sz="quarter" idx="10"/>
          </p:nvPr>
        </p:nvSpPr>
        <p:spPr>
          <a:noFill/>
        </p:spPr>
        <p:txBody>
          <a:bodyPr/>
          <a:lstStyle/>
          <a:p>
            <a:r>
              <a:rPr lang="en-US" altLang="zh-CN" smtClean="0">
                <a:ea typeface="宋体" charset="-122"/>
              </a:rPr>
              <a:t>- </a:t>
            </a:r>
            <a:fld id="{83648386-65C5-4D57-B22C-13CE323DCE63}" type="slidenum">
              <a:rPr lang="en-US" altLang="zh-CN" smtClean="0">
                <a:ea typeface="宋体" charset="-122"/>
              </a:rPr>
              <a:pPr/>
              <a:t>43</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23906"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Modifying Records in a </a:t>
            </a:r>
            <a:r>
              <a:rPr lang="en-US" altLang="zh-CN" sz="2400" dirty="0" smtClean="0">
                <a:ea typeface="宋体" charset="-122"/>
              </a:rPr>
              <a:t>Table</a:t>
            </a:r>
          </a:p>
          <a:p>
            <a:pPr algn="ctr">
              <a:buFont typeface="Webdings" pitchFamily="18" charset="2"/>
              <a:buNone/>
            </a:pPr>
            <a:endParaRPr lang="en-US" altLang="zh-CN"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modify values for some or all rows in a table.</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the UPDATE statement to modify existing rows in a database table. </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dirty="0" smtClean="0"/>
              <a:t> </a:t>
            </a:r>
            <a:r>
              <a:rPr lang="en-US" altLang="zh-CN" i="1" dirty="0" smtClean="0">
                <a:solidFill>
                  <a:srgbClr val="0000FF"/>
                </a:solidFill>
                <a:effectLst>
                  <a:outerShdw blurRad="38100" dist="38100" dir="2700000" algn="tl">
                    <a:srgbClr val="C0C0C0"/>
                  </a:outerShdw>
                </a:effectLst>
                <a:ea typeface="宋体" charset="-122"/>
              </a:rPr>
              <a:t>update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set </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 = </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*1.10 where </a:t>
            </a:r>
            <a:r>
              <a:rPr lang="en-US" altLang="zh-CN" i="1" dirty="0" err="1" smtClean="0">
                <a:solidFill>
                  <a:srgbClr val="0000FF"/>
                </a:solidFill>
                <a:effectLst>
                  <a:outerShdw blurRad="38100" dist="38100" dir="2700000" algn="tl">
                    <a:srgbClr val="C0C0C0"/>
                  </a:outerShdw>
                </a:effectLst>
                <a:ea typeface="宋体" charset="-122"/>
              </a:rPr>
              <a:t>deptno</a:t>
            </a:r>
            <a:r>
              <a:rPr lang="en-US" altLang="zh-CN" i="1" dirty="0" smtClean="0">
                <a:solidFill>
                  <a:srgbClr val="0000FF"/>
                </a:solidFill>
                <a:effectLst>
                  <a:outerShdw blurRad="38100" dist="38100" dir="2700000" algn="tl">
                    <a:srgbClr val="C0C0C0"/>
                  </a:outerShdw>
                </a:effectLst>
                <a:ea typeface="宋体" charset="-122"/>
              </a:rPr>
              <a:t> = 20</a:t>
            </a:r>
            <a:endParaRPr lang="en-US" altLang="zh-CN" dirty="0" smtClean="0">
              <a:ea typeface="宋体" charset="-122"/>
            </a:endParaRPr>
          </a:p>
          <a:p>
            <a:pPr algn="ctr">
              <a:buFont typeface="Webdings" pitchFamily="18" charset="2"/>
              <a:buNone/>
            </a:pPr>
            <a:endParaRPr lang="en-US" altLang="zh-CN" sz="2400" dirty="0" smtClean="0">
              <a:ea typeface="宋体" charset="-122"/>
            </a:endParaRPr>
          </a:p>
        </p:txBody>
      </p:sp>
      <p:sp>
        <p:nvSpPr>
          <p:cNvPr id="123907" name="Slide Number Placeholder 3"/>
          <p:cNvSpPr>
            <a:spLocks noGrp="1"/>
          </p:cNvSpPr>
          <p:nvPr>
            <p:ph type="sldNum" sz="quarter" idx="10"/>
          </p:nvPr>
        </p:nvSpPr>
        <p:spPr>
          <a:noFill/>
        </p:spPr>
        <p:txBody>
          <a:bodyPr/>
          <a:lstStyle/>
          <a:p>
            <a:r>
              <a:rPr lang="en-US" altLang="zh-CN" smtClean="0">
                <a:ea typeface="宋体" charset="-122"/>
              </a:rPr>
              <a:t>- </a:t>
            </a:r>
            <a:fld id="{2D5E8E7C-6D42-4728-9E79-551A1B955FD9}" type="slidenum">
              <a:rPr lang="en-US" altLang="zh-CN" smtClean="0">
                <a:ea typeface="宋体" charset="-122"/>
              </a:rPr>
              <a:pPr/>
              <a:t>44</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25954"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Updating when Corresponding Rows </a:t>
            </a:r>
            <a:r>
              <a:rPr lang="en-US" altLang="zh-CN" sz="2400" dirty="0" smtClean="0">
                <a:ea typeface="宋体" charset="-122"/>
              </a:rPr>
              <a:t>Exist</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update rows in one table when corresponding rows exist in another. </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a </a:t>
            </a:r>
            <a:r>
              <a:rPr lang="en-US" b="0" dirty="0" err="1" smtClean="0"/>
              <a:t>subquery</a:t>
            </a:r>
            <a:r>
              <a:rPr lang="en-US" b="0" dirty="0" smtClean="0"/>
              <a:t> in your UPDATE statement's WHERE clause to find employees in table EMP that are also in table EMP_BONUS.</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altLang="zh-CN" i="1" dirty="0" smtClean="0">
                <a:solidFill>
                  <a:srgbClr val="0000FF"/>
                </a:solidFill>
                <a:effectLst>
                  <a:outerShdw blurRad="38100" dist="38100" dir="2700000" algn="tl">
                    <a:srgbClr val="C0C0C0"/>
                  </a:outerShdw>
                </a:effectLst>
                <a:ea typeface="宋体" charset="-122"/>
              </a:rPr>
              <a:t>update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set </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*1.20 where </a:t>
            </a:r>
            <a:r>
              <a:rPr lang="en-US" altLang="zh-CN" i="1" dirty="0" err="1" smtClean="0">
                <a:solidFill>
                  <a:srgbClr val="0000FF"/>
                </a:solidFill>
                <a:effectLst>
                  <a:outerShdw blurRad="38100" dist="38100" dir="2700000" algn="tl">
                    <a:srgbClr val="C0C0C0"/>
                  </a:outerShdw>
                </a:effectLst>
                <a:ea typeface="宋体" charset="-122"/>
              </a:rPr>
              <a:t>empno</a:t>
            </a:r>
            <a:r>
              <a:rPr lang="en-US" altLang="zh-CN" i="1" dirty="0" smtClean="0">
                <a:solidFill>
                  <a:srgbClr val="0000FF"/>
                </a:solidFill>
                <a:effectLst>
                  <a:outerShdw blurRad="38100" dist="38100" dir="2700000" algn="tl">
                    <a:srgbClr val="C0C0C0"/>
                  </a:outerShdw>
                </a:effectLst>
                <a:ea typeface="宋体" charset="-122"/>
              </a:rPr>
              <a:t> in ( select </a:t>
            </a:r>
            <a:r>
              <a:rPr lang="en-US" altLang="zh-CN" i="1" dirty="0" err="1" smtClean="0">
                <a:solidFill>
                  <a:srgbClr val="0000FF"/>
                </a:solidFill>
                <a:effectLst>
                  <a:outerShdw blurRad="38100" dist="38100" dir="2700000" algn="tl">
                    <a:srgbClr val="C0C0C0"/>
                  </a:outerShdw>
                </a:effectLst>
                <a:ea typeface="宋体" charset="-122"/>
              </a:rPr>
              <a:t>empno</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emp_bonus</a:t>
            </a:r>
            <a:r>
              <a:rPr lang="en-US" altLang="zh-CN" i="1" dirty="0" smtClean="0">
                <a:solidFill>
                  <a:srgbClr val="0000FF"/>
                </a:solidFill>
                <a:effectLst>
                  <a:outerShdw blurRad="38100" dist="38100" dir="2700000" algn="tl">
                    <a:srgbClr val="C0C0C0"/>
                  </a:outerShdw>
                </a:effectLst>
                <a:ea typeface="宋体" charset="-122"/>
              </a:rPr>
              <a:t> )</a:t>
            </a:r>
            <a:endParaRPr lang="en-US" altLang="zh-CN" dirty="0" smtClean="0">
              <a:ea typeface="宋体" charset="-122"/>
            </a:endParaRPr>
          </a:p>
          <a:p>
            <a:pPr algn="ctr">
              <a:buFont typeface="Webdings" pitchFamily="18" charset="2"/>
              <a:buNone/>
            </a:pPr>
            <a:endParaRPr lang="en-US" altLang="zh-CN" sz="2400" dirty="0" smtClean="0">
              <a:ea typeface="宋体" charset="-122"/>
            </a:endParaRPr>
          </a:p>
        </p:txBody>
      </p:sp>
      <p:sp>
        <p:nvSpPr>
          <p:cNvPr id="125955" name="Slide Number Placeholder 3"/>
          <p:cNvSpPr>
            <a:spLocks noGrp="1"/>
          </p:cNvSpPr>
          <p:nvPr>
            <p:ph type="sldNum" sz="quarter" idx="10"/>
          </p:nvPr>
        </p:nvSpPr>
        <p:spPr>
          <a:noFill/>
        </p:spPr>
        <p:txBody>
          <a:bodyPr/>
          <a:lstStyle/>
          <a:p>
            <a:r>
              <a:rPr lang="en-US" altLang="zh-CN" smtClean="0">
                <a:ea typeface="宋体" charset="-122"/>
              </a:rPr>
              <a:t>- </a:t>
            </a:r>
            <a:fld id="{052CB1E3-7451-4364-9783-2D6773E9040B}" type="slidenum">
              <a:rPr lang="en-US" altLang="zh-CN" smtClean="0">
                <a:ea typeface="宋体" charset="-122"/>
              </a:rPr>
              <a:pPr/>
              <a:t>45</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28002"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Updating with Values from Another </a:t>
            </a:r>
            <a:r>
              <a:rPr lang="en-US" altLang="zh-CN" sz="2400" dirty="0" smtClean="0">
                <a:ea typeface="宋体" charset="-122"/>
              </a:rPr>
              <a:t>Table</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wish to update rows in one table using values from another. </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a correlated </a:t>
            </a:r>
            <a:r>
              <a:rPr lang="en-US" b="0" dirty="0" err="1" smtClean="0"/>
              <a:t>subquery</a:t>
            </a:r>
            <a:r>
              <a:rPr lang="en-US" b="0" dirty="0" smtClean="0"/>
              <a:t> to set new SAL and COMM values in EMP. Also use a correlated </a:t>
            </a:r>
            <a:r>
              <a:rPr lang="en-US" b="0" dirty="0" err="1" smtClean="0"/>
              <a:t>subquery</a:t>
            </a:r>
            <a:r>
              <a:rPr lang="en-US" b="0" dirty="0" smtClean="0"/>
              <a:t> to identify which rows from EMP should be updated</a:t>
            </a:r>
            <a:r>
              <a:rPr lang="en-US" b="0" dirty="0" smtClean="0"/>
              <a:t>: </a:t>
            </a:r>
            <a:endParaRPr lang="en-US" b="0" dirty="0" smtClean="0"/>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altLang="zh-CN" i="1" dirty="0" smtClean="0">
                <a:solidFill>
                  <a:srgbClr val="0000FF"/>
                </a:solidFill>
                <a:effectLst>
                  <a:outerShdw blurRad="38100" dist="38100" dir="2700000" algn="tl">
                    <a:srgbClr val="C0C0C0"/>
                  </a:outerShdw>
                </a:effectLst>
                <a:ea typeface="宋体" charset="-122"/>
              </a:rPr>
              <a:t>update </a:t>
            </a:r>
            <a:r>
              <a:rPr lang="en-US" altLang="zh-CN" i="1" dirty="0" smtClean="0">
                <a:solidFill>
                  <a:srgbClr val="0000FF"/>
                </a:solidFill>
                <a:effectLst>
                  <a:outerShdw blurRad="38100" dist="38100" dir="2700000" algn="tl">
                    <a:srgbClr val="C0C0C0"/>
                  </a:outerShdw>
                </a:effectLst>
                <a:ea typeface="宋体" charset="-122"/>
              </a:rPr>
              <a:t>select e.sal as </a:t>
            </a:r>
            <a:r>
              <a:rPr lang="en-US" altLang="zh-CN" i="1" dirty="0" err="1" smtClean="0">
                <a:solidFill>
                  <a:srgbClr val="0000FF"/>
                </a:solidFill>
                <a:effectLst>
                  <a:outerShdw blurRad="38100" dist="38100" dir="2700000" algn="tl">
                    <a:srgbClr val="C0C0C0"/>
                  </a:outerShdw>
                </a:effectLst>
                <a:ea typeface="宋体" charset="-122"/>
              </a:rPr>
              <a:t>emp_sal</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e.comm</a:t>
            </a:r>
            <a:r>
              <a:rPr lang="en-US" altLang="zh-CN" i="1" dirty="0" smtClean="0">
                <a:solidFill>
                  <a:srgbClr val="0000FF"/>
                </a:solidFill>
                <a:effectLst>
                  <a:outerShdw blurRad="38100" dist="38100" dir="2700000" algn="tl">
                    <a:srgbClr val="C0C0C0"/>
                  </a:outerShdw>
                </a:effectLst>
                <a:ea typeface="宋体" charset="-122"/>
              </a:rPr>
              <a:t> as </a:t>
            </a:r>
            <a:r>
              <a:rPr lang="en-US" altLang="zh-CN" i="1" dirty="0" err="1" smtClean="0">
                <a:solidFill>
                  <a:srgbClr val="0000FF"/>
                </a:solidFill>
                <a:effectLst>
                  <a:outerShdw blurRad="38100" dist="38100" dir="2700000" algn="tl">
                    <a:srgbClr val="C0C0C0"/>
                  </a:outerShdw>
                </a:effectLst>
                <a:ea typeface="宋体" charset="-122"/>
              </a:rPr>
              <a:t>emp_comm</a:t>
            </a:r>
            <a:r>
              <a:rPr lang="en-US" altLang="zh-CN" i="1" dirty="0" smtClean="0">
                <a:solidFill>
                  <a:srgbClr val="0000FF"/>
                </a:solidFill>
                <a:effectLst>
                  <a:outerShdw blurRad="38100" dist="38100" dir="2700000" algn="tl">
                    <a:srgbClr val="C0C0C0"/>
                  </a:outerShdw>
                </a:effectLst>
                <a:ea typeface="宋体" charset="-122"/>
              </a:rPr>
              <a:t> ns.sal as </a:t>
            </a:r>
            <a:r>
              <a:rPr lang="en-US" altLang="zh-CN" i="1" dirty="0" err="1" smtClean="0">
                <a:solidFill>
                  <a:srgbClr val="0000FF"/>
                </a:solidFill>
                <a:effectLst>
                  <a:outerShdw blurRad="38100" dist="38100" dir="2700000" algn="tl">
                    <a:srgbClr val="C0C0C0"/>
                  </a:outerShdw>
                </a:effectLst>
                <a:ea typeface="宋体" charset="-122"/>
              </a:rPr>
              <a:t>ns_sal</a:t>
            </a:r>
            <a:r>
              <a:rPr lang="en-US" altLang="zh-CN" i="1" dirty="0" smtClean="0">
                <a:solidFill>
                  <a:srgbClr val="0000FF"/>
                </a:solidFill>
                <a:effectLst>
                  <a:outerShdw blurRad="38100" dist="38100" dir="2700000" algn="tl">
                    <a:srgbClr val="C0C0C0"/>
                  </a:outerShdw>
                </a:effectLst>
                <a:ea typeface="宋体" charset="-122"/>
              </a:rPr>
              <a:t>, ns.sal/2 as </a:t>
            </a:r>
            <a:r>
              <a:rPr lang="en-US" altLang="zh-CN" i="1" dirty="0" err="1" smtClean="0">
                <a:solidFill>
                  <a:srgbClr val="0000FF"/>
                </a:solidFill>
                <a:effectLst>
                  <a:outerShdw blurRad="38100" dist="38100" dir="2700000" algn="tl">
                    <a:srgbClr val="C0C0C0"/>
                  </a:outerShdw>
                </a:effectLst>
                <a:ea typeface="宋体" charset="-122"/>
              </a:rPr>
              <a:t>ns_comm</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e, </a:t>
            </a:r>
            <a:r>
              <a:rPr lang="en-US" altLang="zh-CN" i="1" dirty="0" err="1" smtClean="0">
                <a:solidFill>
                  <a:srgbClr val="0000FF"/>
                </a:solidFill>
                <a:effectLst>
                  <a:outerShdw blurRad="38100" dist="38100" dir="2700000" algn="tl">
                    <a:srgbClr val="C0C0C0"/>
                  </a:outerShdw>
                </a:effectLst>
                <a:ea typeface="宋体" charset="-122"/>
              </a:rPr>
              <a:t>new_sal</a:t>
            </a:r>
            <a:r>
              <a:rPr lang="en-US" altLang="zh-CN" i="1" dirty="0" smtClean="0">
                <a:solidFill>
                  <a:srgbClr val="0000FF"/>
                </a:solidFill>
                <a:effectLst>
                  <a:outerShdw blurRad="38100" dist="38100" dir="2700000" algn="tl">
                    <a:srgbClr val="C0C0C0"/>
                  </a:outerShdw>
                </a:effectLst>
                <a:ea typeface="宋体" charset="-122"/>
              </a:rPr>
              <a:t> ns where </a:t>
            </a:r>
            <a:r>
              <a:rPr lang="en-US" altLang="zh-CN" i="1" dirty="0" err="1" smtClean="0">
                <a:solidFill>
                  <a:srgbClr val="0000FF"/>
                </a:solidFill>
                <a:effectLst>
                  <a:outerShdw blurRad="38100" dist="38100" dir="2700000" algn="tl">
                    <a:srgbClr val="C0C0C0"/>
                  </a:outerShdw>
                </a:effectLst>
                <a:ea typeface="宋体" charset="-122"/>
              </a:rPr>
              <a:t>e.deptno</a:t>
            </a:r>
            <a:r>
              <a:rPr lang="en-US" altLang="zh-CN" i="1" dirty="0" smtClean="0">
                <a:solidFill>
                  <a:srgbClr val="0000FF"/>
                </a:solidFill>
                <a:effectLst>
                  <a:outerShdw blurRad="38100" dist="38100" dir="2700000" algn="tl">
                    <a:srgbClr val="C0C0C0"/>
                  </a:outerShdw>
                </a:effectLst>
                <a:ea typeface="宋体" charset="-122"/>
              </a:rPr>
              <a:t> = </a:t>
            </a:r>
            <a:r>
              <a:rPr lang="en-US" altLang="zh-CN" i="1" dirty="0" err="1" smtClean="0">
                <a:solidFill>
                  <a:srgbClr val="0000FF"/>
                </a:solidFill>
                <a:effectLst>
                  <a:outerShdw blurRad="38100" dist="38100" dir="2700000" algn="tl">
                    <a:srgbClr val="C0C0C0"/>
                  </a:outerShdw>
                </a:effectLst>
                <a:ea typeface="宋体" charset="-122"/>
              </a:rPr>
              <a:t>ns.deptno</a:t>
            </a:r>
            <a:r>
              <a:rPr lang="en-US" altLang="zh-CN" i="1" dirty="0" smtClean="0">
                <a:solidFill>
                  <a:srgbClr val="0000FF"/>
                </a:solidFill>
                <a:effectLst>
                  <a:outerShdw blurRad="38100" dist="38100" dir="2700000" algn="tl">
                    <a:srgbClr val="C0C0C0"/>
                  </a:outerShdw>
                </a:effectLst>
                <a:ea typeface="宋体" charset="-122"/>
              </a:rPr>
              <a:t> set </a:t>
            </a:r>
            <a:r>
              <a:rPr lang="en-US" altLang="zh-CN" i="1" dirty="0" err="1" smtClean="0">
                <a:solidFill>
                  <a:srgbClr val="0000FF"/>
                </a:solidFill>
                <a:effectLst>
                  <a:outerShdw blurRad="38100" dist="38100" dir="2700000" algn="tl">
                    <a:srgbClr val="C0C0C0"/>
                  </a:outerShdw>
                </a:effectLst>
                <a:ea typeface="宋体" charset="-122"/>
              </a:rPr>
              <a:t>emp_sal</a:t>
            </a:r>
            <a:r>
              <a:rPr lang="en-US" altLang="zh-CN" i="1" dirty="0" smtClean="0">
                <a:solidFill>
                  <a:srgbClr val="0000FF"/>
                </a:solidFill>
                <a:effectLst>
                  <a:outerShdw blurRad="38100" dist="38100" dir="2700000" algn="tl">
                    <a:srgbClr val="C0C0C0"/>
                  </a:outerShdw>
                </a:effectLst>
                <a:ea typeface="宋体" charset="-122"/>
              </a:rPr>
              <a:t> = </a:t>
            </a:r>
            <a:r>
              <a:rPr lang="en-US" altLang="zh-CN" i="1" dirty="0" err="1" smtClean="0">
                <a:solidFill>
                  <a:srgbClr val="0000FF"/>
                </a:solidFill>
                <a:effectLst>
                  <a:outerShdw blurRad="38100" dist="38100" dir="2700000" algn="tl">
                    <a:srgbClr val="C0C0C0"/>
                  </a:outerShdw>
                </a:effectLst>
                <a:ea typeface="宋体" charset="-122"/>
              </a:rPr>
              <a:t>ns_sal</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emp_comm</a:t>
            </a:r>
            <a:r>
              <a:rPr lang="en-US" altLang="zh-CN" i="1" dirty="0" smtClean="0">
                <a:solidFill>
                  <a:srgbClr val="0000FF"/>
                </a:solidFill>
                <a:effectLst>
                  <a:outerShdw blurRad="38100" dist="38100" dir="2700000" algn="tl">
                    <a:srgbClr val="C0C0C0"/>
                  </a:outerShdw>
                </a:effectLst>
                <a:ea typeface="宋体" charset="-122"/>
              </a:rPr>
              <a:t> = </a:t>
            </a:r>
            <a:r>
              <a:rPr lang="en-US" altLang="zh-CN" i="1" dirty="0" err="1" smtClean="0">
                <a:solidFill>
                  <a:srgbClr val="0000FF"/>
                </a:solidFill>
                <a:effectLst>
                  <a:outerShdw blurRad="38100" dist="38100" dir="2700000" algn="tl">
                    <a:srgbClr val="C0C0C0"/>
                  </a:outerShdw>
                </a:effectLst>
                <a:ea typeface="宋体" charset="-122"/>
              </a:rPr>
              <a:t>ns_comm</a:t>
            </a:r>
            <a:endParaRPr lang="en-US" altLang="zh-CN" dirty="0" smtClean="0">
              <a:ea typeface="宋体" charset="-122"/>
            </a:endParaRPr>
          </a:p>
          <a:p>
            <a:pPr algn="ctr">
              <a:buFont typeface="Webdings" pitchFamily="18" charset="2"/>
              <a:buNone/>
            </a:pPr>
            <a:endParaRPr lang="en-US" altLang="zh-CN" sz="2400" dirty="0" smtClean="0">
              <a:ea typeface="宋体" charset="-122"/>
            </a:endParaRPr>
          </a:p>
        </p:txBody>
      </p:sp>
      <p:sp>
        <p:nvSpPr>
          <p:cNvPr id="128003" name="Slide Number Placeholder 3"/>
          <p:cNvSpPr>
            <a:spLocks noGrp="1"/>
          </p:cNvSpPr>
          <p:nvPr>
            <p:ph type="sldNum" sz="quarter" idx="10"/>
          </p:nvPr>
        </p:nvSpPr>
        <p:spPr>
          <a:noFill/>
        </p:spPr>
        <p:txBody>
          <a:bodyPr/>
          <a:lstStyle/>
          <a:p>
            <a:r>
              <a:rPr lang="en-US" altLang="zh-CN" smtClean="0">
                <a:ea typeface="宋体" charset="-122"/>
              </a:rPr>
              <a:t>- </a:t>
            </a:r>
            <a:fld id="{EDABCC1E-CDD6-42B4-9DE6-3F25A7428494}" type="slidenum">
              <a:rPr lang="en-US" altLang="zh-CN" smtClean="0">
                <a:ea typeface="宋体" charset="-122"/>
              </a:rPr>
              <a:pPr/>
              <a:t>46</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30050"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Merging </a:t>
            </a:r>
            <a:r>
              <a:rPr lang="en-US" altLang="zh-CN" sz="2400" dirty="0" smtClean="0">
                <a:ea typeface="宋体" charset="-122"/>
              </a:rPr>
              <a:t>Records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conditionally insert, update, or delete records in a table depending on whether or not corresponding records exist.</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MERGE statement.</a:t>
            </a:r>
            <a:br>
              <a:rPr lang="en-US" b="0" dirty="0" smtClean="0"/>
            </a:br>
            <a:r>
              <a:rPr lang="en-US" sz="1400" b="0" dirty="0" smtClean="0">
                <a:solidFill>
                  <a:schemeClr val="bg1">
                    <a:lumMod val="50000"/>
                  </a:schemeClr>
                </a:solidFill>
              </a:rPr>
              <a:t>(</a:t>
            </a:r>
            <a:r>
              <a:rPr lang="en-US" sz="1400" b="0" dirty="0" smtClean="0">
                <a:solidFill>
                  <a:schemeClr val="bg1">
                    <a:lumMod val="50000"/>
                  </a:schemeClr>
                </a:solidFill>
              </a:rPr>
              <a:t>Oracle is currently the only RDBMS with a statement designed to solve this problem.</a:t>
            </a:r>
            <a:r>
              <a:rPr lang="en-US" sz="1400" b="0" dirty="0" smtClean="0">
                <a:solidFill>
                  <a:schemeClr val="bg1">
                    <a:lumMod val="50000"/>
                  </a:schemeClr>
                </a:solidFill>
              </a:rPr>
              <a:t>)</a:t>
            </a:r>
            <a:endParaRPr lang="en-US" b="0" dirty="0" smtClean="0">
              <a:solidFill>
                <a:schemeClr val="bg1">
                  <a:lumMod val="50000"/>
                </a:schemeClr>
              </a:solidFill>
            </a:endParaRPr>
          </a:p>
          <a:p>
            <a:pPr>
              <a:buNone/>
            </a:pPr>
            <a:endParaRPr lang="en-US" b="0" dirty="0" smtClean="0"/>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i="1" dirty="0" smtClean="0">
              <a:solidFill>
                <a:srgbClr val="0000FF"/>
              </a:solidFill>
              <a:effectLst>
                <a:outerShdw blurRad="38100" dist="38100" dir="2700000" algn="tl">
                  <a:srgbClr val="C0C0C0"/>
                </a:outerShdw>
              </a:effectLst>
              <a:ea typeface="宋体" charset="-122"/>
            </a:endParaRPr>
          </a:p>
          <a:p>
            <a:pPr>
              <a:buNone/>
            </a:pPr>
            <a:endParaRPr lang="en-US" altLang="zh-CN" sz="2400" i="1" dirty="0" smtClean="0">
              <a:solidFill>
                <a:srgbClr val="0000FF"/>
              </a:solidFill>
              <a:effectLst>
                <a:outerShdw blurRad="38100" dist="38100" dir="2700000" algn="tl">
                  <a:srgbClr val="C0C0C0"/>
                </a:outerShdw>
              </a:effectLst>
              <a:ea typeface="宋体" charset="-122"/>
            </a:endParaRPr>
          </a:p>
          <a:p>
            <a:pPr marL="339725" lvl="8" indent="-339725" algn="r">
              <a:buNone/>
            </a:pPr>
            <a:r>
              <a:rPr lang="en-US" altLang="zh-CN" sz="1800" u="sng" dirty="0" smtClean="0">
                <a:solidFill>
                  <a:srgbClr val="FF0000"/>
                </a:solidFill>
                <a:ea typeface="宋体" charset="-122"/>
              </a:rPr>
              <a:t>Example </a:t>
            </a:r>
            <a:r>
              <a:rPr lang="en-US" altLang="zh-CN" sz="1800" u="sng" dirty="0" smtClean="0">
                <a:solidFill>
                  <a:srgbClr val="FF0000"/>
                </a:solidFill>
                <a:ea typeface="宋体" charset="-122"/>
              </a:rPr>
              <a:t>04</a:t>
            </a:r>
            <a:endParaRPr lang="en-US" altLang="zh-CN" sz="1800" u="sng" dirty="0" smtClean="0">
              <a:solidFill>
                <a:srgbClr val="FF0000"/>
              </a:solidFill>
              <a:ea typeface="宋体" charset="-122"/>
            </a:endParaRPr>
          </a:p>
          <a:p>
            <a:pPr>
              <a:buNone/>
            </a:pPr>
            <a:endParaRPr lang="en-US" altLang="zh-CN" sz="2400" dirty="0" smtClean="0">
              <a:ea typeface="宋体" charset="-122"/>
            </a:endParaRPr>
          </a:p>
        </p:txBody>
      </p:sp>
      <p:sp>
        <p:nvSpPr>
          <p:cNvPr id="130051" name="Slide Number Placeholder 3"/>
          <p:cNvSpPr>
            <a:spLocks noGrp="1"/>
          </p:cNvSpPr>
          <p:nvPr>
            <p:ph type="sldNum" sz="quarter" idx="10"/>
          </p:nvPr>
        </p:nvSpPr>
        <p:spPr>
          <a:noFill/>
        </p:spPr>
        <p:txBody>
          <a:bodyPr/>
          <a:lstStyle/>
          <a:p>
            <a:r>
              <a:rPr lang="en-US" altLang="zh-CN" smtClean="0">
                <a:ea typeface="宋体" charset="-122"/>
              </a:rPr>
              <a:t>- </a:t>
            </a:r>
            <a:fld id="{A3C72819-BEF5-4A0D-9A3B-B59BB05878BF}" type="slidenum">
              <a:rPr lang="en-US" altLang="zh-CN" smtClean="0">
                <a:ea typeface="宋体" charset="-122"/>
              </a:rPr>
              <a:pPr/>
              <a:t>47</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32098"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Deleting All Records from a </a:t>
            </a:r>
            <a:r>
              <a:rPr lang="en-US" altLang="zh-CN" sz="2400" dirty="0" smtClean="0">
                <a:ea typeface="宋体" charset="-122"/>
              </a:rPr>
              <a:t>Table</a:t>
            </a:r>
          </a:p>
          <a:p>
            <a:pPr algn="ctr">
              <a:buFont typeface="Webdings" pitchFamily="18" charset="2"/>
              <a:buNone/>
            </a:pPr>
            <a:endParaRPr lang="en-US" altLang="zh-CN" dirty="0" smtClean="0">
              <a:ea typeface="宋体" charset="-122"/>
            </a:endParaRPr>
          </a:p>
          <a:p>
            <a:r>
              <a:rPr lang="en-US" altLang="zh-CN" dirty="0" smtClean="0">
                <a:ea typeface="宋体" charset="-122"/>
              </a:rPr>
              <a:t>Problem </a:t>
            </a:r>
          </a:p>
          <a:p>
            <a:pPr>
              <a:buNone/>
            </a:pPr>
            <a:r>
              <a:rPr lang="en-US" altLang="zh-CN" b="0" dirty="0" smtClean="0">
                <a:ea typeface="宋体" charset="-122"/>
              </a:rPr>
              <a:t>	</a:t>
            </a:r>
            <a:r>
              <a:rPr lang="en-US" b="0" dirty="0" smtClean="0"/>
              <a:t>You want to delete all the records from a table</a:t>
            </a:r>
            <a:r>
              <a:rPr lang="en-US" b="0" dirty="0" smtClean="0"/>
              <a:t>.</a:t>
            </a: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the DELETE command to delete records from a table.</a:t>
            </a:r>
            <a:r>
              <a:rPr lang="en-US" b="0" dirty="0" smtClean="0"/>
              <a:t> </a:t>
            </a:r>
            <a:endParaRPr lang="en-US" b="0" dirty="0" smtClean="0"/>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altLang="zh-CN" i="1" dirty="0" smtClean="0">
                <a:solidFill>
                  <a:srgbClr val="0000FF"/>
                </a:solidFill>
                <a:effectLst>
                  <a:outerShdw blurRad="38100" dist="38100" dir="2700000" algn="tl">
                    <a:srgbClr val="C0C0C0"/>
                  </a:outerShdw>
                </a:effectLst>
                <a:ea typeface="宋体" charset="-122"/>
              </a:rPr>
              <a:t>delete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a:t>
            </a:r>
            <a:r>
              <a:rPr lang="en-US" dirty="0" smtClean="0"/>
              <a:t/>
            </a:r>
            <a:br>
              <a:rPr lang="en-US" dirty="0" smtClean="0"/>
            </a:br>
            <a:endParaRPr lang="en-US" altLang="zh-CN" dirty="0" smtClean="0">
              <a:ea typeface="宋体" charset="-122"/>
            </a:endParaRPr>
          </a:p>
          <a:p>
            <a:pPr algn="ctr">
              <a:buFont typeface="Webdings" pitchFamily="18" charset="2"/>
              <a:buNone/>
            </a:pPr>
            <a:endParaRPr lang="en-US" altLang="zh-CN" sz="2400" dirty="0" smtClean="0">
              <a:ea typeface="宋体" charset="-122"/>
            </a:endParaRPr>
          </a:p>
        </p:txBody>
      </p:sp>
      <p:sp>
        <p:nvSpPr>
          <p:cNvPr id="132099" name="Slide Number Placeholder 3"/>
          <p:cNvSpPr>
            <a:spLocks noGrp="1"/>
          </p:cNvSpPr>
          <p:nvPr>
            <p:ph type="sldNum" sz="quarter" idx="10"/>
          </p:nvPr>
        </p:nvSpPr>
        <p:spPr>
          <a:noFill/>
        </p:spPr>
        <p:txBody>
          <a:bodyPr/>
          <a:lstStyle/>
          <a:p>
            <a:r>
              <a:rPr lang="en-US" altLang="zh-CN" smtClean="0">
                <a:ea typeface="宋体" charset="-122"/>
              </a:rPr>
              <a:t>- </a:t>
            </a:r>
            <a:fld id="{D8411EE1-A66A-42D7-AECB-FE29A92DEFB1}" type="slidenum">
              <a:rPr lang="en-US" altLang="zh-CN" smtClean="0">
                <a:ea typeface="宋体" charset="-122"/>
              </a:rPr>
              <a:pPr/>
              <a:t>48</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34146"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Deleting Specific </a:t>
            </a:r>
            <a:r>
              <a:rPr lang="en-US" altLang="zh-CN" sz="2400" dirty="0" smtClean="0">
                <a:ea typeface="宋体" charset="-122"/>
              </a:rPr>
              <a:t>Records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b="0" dirty="0" smtClean="0">
                <a:ea typeface="宋体" charset="-122"/>
              </a:rPr>
              <a:t>	</a:t>
            </a:r>
            <a:r>
              <a:rPr lang="en-US" b="0" dirty="0" smtClean="0"/>
              <a:t>You </a:t>
            </a:r>
            <a:r>
              <a:rPr lang="en-US" b="0" dirty="0" smtClean="0"/>
              <a:t>wish to delete records meeting a specific criterion from a table.</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a:t>
            </a:r>
            <a:r>
              <a:rPr lang="en-US" b="0" dirty="0" smtClean="0"/>
              <a:t>the DELETE command with a WHERE clause specifying which rows to delete. </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dirty="0" smtClean="0"/>
              <a:t> </a:t>
            </a:r>
            <a:r>
              <a:rPr lang="en-US" altLang="zh-CN" i="1" dirty="0" smtClean="0">
                <a:solidFill>
                  <a:srgbClr val="0000FF"/>
                </a:solidFill>
                <a:effectLst>
                  <a:outerShdw blurRad="38100" dist="38100" dir="2700000" algn="tl">
                    <a:srgbClr val="C0C0C0"/>
                  </a:outerShdw>
                </a:effectLst>
                <a:ea typeface="宋体" charset="-122"/>
              </a:rPr>
              <a:t>delete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where </a:t>
            </a:r>
            <a:r>
              <a:rPr lang="en-US" altLang="zh-CN" i="1" dirty="0" err="1" smtClean="0">
                <a:solidFill>
                  <a:srgbClr val="0000FF"/>
                </a:solidFill>
                <a:effectLst>
                  <a:outerShdw blurRad="38100" dist="38100" dir="2700000" algn="tl">
                    <a:srgbClr val="C0C0C0"/>
                  </a:outerShdw>
                </a:effectLst>
                <a:ea typeface="宋体" charset="-122"/>
              </a:rPr>
              <a:t>deptno</a:t>
            </a:r>
            <a:r>
              <a:rPr lang="en-US" altLang="zh-CN" i="1" dirty="0" smtClean="0">
                <a:solidFill>
                  <a:srgbClr val="0000FF"/>
                </a:solidFill>
                <a:effectLst>
                  <a:outerShdw blurRad="38100" dist="38100" dir="2700000" algn="tl">
                    <a:srgbClr val="C0C0C0"/>
                  </a:outerShdw>
                </a:effectLst>
                <a:ea typeface="宋体" charset="-122"/>
              </a:rPr>
              <a:t> = 10 </a:t>
            </a:r>
          </a:p>
        </p:txBody>
      </p:sp>
      <p:sp>
        <p:nvSpPr>
          <p:cNvPr id="134147" name="Slide Number Placeholder 3"/>
          <p:cNvSpPr>
            <a:spLocks noGrp="1"/>
          </p:cNvSpPr>
          <p:nvPr>
            <p:ph type="sldNum" sz="quarter" idx="10"/>
          </p:nvPr>
        </p:nvSpPr>
        <p:spPr>
          <a:noFill/>
        </p:spPr>
        <p:txBody>
          <a:bodyPr/>
          <a:lstStyle/>
          <a:p>
            <a:r>
              <a:rPr lang="en-US" altLang="zh-CN" smtClean="0">
                <a:ea typeface="宋体" charset="-122"/>
              </a:rPr>
              <a:t>- </a:t>
            </a:r>
            <a:fld id="{4612BB48-EE8F-4D6C-93C3-BADDBED32F21}" type="slidenum">
              <a:rPr lang="en-US" altLang="zh-CN" smtClean="0">
                <a:ea typeface="宋体" charset="-122"/>
              </a:rPr>
              <a:pPr/>
              <a:t>49</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zh-CN" sz="2000" smtClean="0">
                <a:ea typeface="宋体" charset="-122"/>
              </a:rPr>
              <a:t>Retrieving Records</a:t>
            </a:r>
          </a:p>
        </p:txBody>
      </p:sp>
      <p:sp>
        <p:nvSpPr>
          <p:cNvPr id="41986" name="Content Placeholder 7"/>
          <p:cNvSpPr>
            <a:spLocks noGrp="1"/>
          </p:cNvSpPr>
          <p:nvPr>
            <p:ph idx="1"/>
          </p:nvPr>
        </p:nvSpPr>
        <p:spPr/>
        <p:txBody>
          <a:bodyPr/>
          <a:lstStyle/>
          <a:p>
            <a:pPr algn="ctr">
              <a:buFont typeface="Webdings" pitchFamily="18" charset="2"/>
              <a:buNone/>
            </a:pPr>
            <a:r>
              <a:rPr lang="en-US" altLang="zh-CN" sz="2400" smtClean="0">
                <a:ea typeface="宋体" charset="-122"/>
              </a:rPr>
              <a:t>Retrieving a Subset of Rows from a Table</a:t>
            </a:r>
          </a:p>
          <a:p>
            <a:pPr algn="ctr">
              <a:buFont typeface="Webdings" pitchFamily="18" charset="2"/>
              <a:buNone/>
            </a:pPr>
            <a:endParaRPr lang="en-US" altLang="zh-CN" sz="2400" smtClean="0">
              <a:ea typeface="宋体" charset="-122"/>
            </a:endParaRPr>
          </a:p>
          <a:p>
            <a:r>
              <a:rPr lang="en-US" altLang="zh-CN" smtClean="0">
                <a:ea typeface="宋体" charset="-122"/>
              </a:rPr>
              <a:t>Problem </a:t>
            </a:r>
          </a:p>
          <a:p>
            <a:pPr>
              <a:buFont typeface="Webdings" pitchFamily="18" charset="2"/>
              <a:buNone/>
            </a:pPr>
            <a:r>
              <a:rPr lang="en-US" altLang="zh-CN" b="0" smtClean="0">
                <a:ea typeface="宋体" charset="-122"/>
              </a:rPr>
              <a:t>	You have a table and want to see only rows that satisfy a specific condition.</a:t>
            </a:r>
          </a:p>
          <a:p>
            <a:pPr>
              <a:buFont typeface="Webdings" pitchFamily="18" charset="2"/>
              <a:buNone/>
            </a:pPr>
            <a:endParaRPr lang="en-US" altLang="zh-CN" b="0" smtClean="0">
              <a:ea typeface="宋体" charset="-122"/>
            </a:endParaRPr>
          </a:p>
          <a:p>
            <a:r>
              <a:rPr lang="en-US" altLang="zh-CN" smtClean="0">
                <a:ea typeface="宋体" charset="-122"/>
              </a:rPr>
              <a:t>Solution </a:t>
            </a:r>
          </a:p>
          <a:p>
            <a:pPr>
              <a:buFont typeface="Webdings" pitchFamily="18" charset="2"/>
              <a:buNone/>
            </a:pPr>
            <a:r>
              <a:rPr lang="en-US" altLang="zh-CN" b="0" smtClean="0">
                <a:ea typeface="宋体" charset="-122"/>
              </a:rPr>
              <a:t>	Use the WHERE clause to specify which rows to keep. </a:t>
            </a:r>
          </a:p>
          <a:p>
            <a:pPr>
              <a:buFont typeface="Webdings" pitchFamily="18" charset="2"/>
              <a:buNone/>
            </a:pPr>
            <a:r>
              <a:rPr lang="en-US" altLang="zh-CN" b="0" smtClean="0">
                <a:ea typeface="宋体" charset="-122"/>
              </a:rPr>
              <a:t>	For example, to view all employees assigned to department number 10: </a:t>
            </a:r>
          </a:p>
          <a:p>
            <a:pPr>
              <a:buFont typeface="Webdings" pitchFamily="18" charset="2"/>
              <a:buNone/>
            </a:pPr>
            <a:endParaRPr lang="en-US" altLang="zh-CN" b="0" smtClean="0">
              <a:ea typeface="宋体" charset="-122"/>
            </a:endParaRPr>
          </a:p>
          <a:p>
            <a:pPr>
              <a:buFont typeface="Webdings" pitchFamily="18" charset="2"/>
              <a:buNone/>
            </a:pPr>
            <a:r>
              <a:rPr lang="en-US" altLang="zh-CN" i="1" smtClean="0">
                <a:solidFill>
                  <a:srgbClr val="0000FF"/>
                </a:solidFill>
                <a:effectLst>
                  <a:outerShdw blurRad="38100" dist="38100" dir="2700000" algn="tl">
                    <a:srgbClr val="C0C0C0"/>
                  </a:outerShdw>
                </a:effectLst>
                <a:ea typeface="宋体" charset="-122"/>
              </a:rPr>
              <a:t>	select * from emp where depton = 10</a:t>
            </a:r>
            <a:endParaRPr lang="en-US" altLang="zh-CN" b="0" i="1" smtClean="0">
              <a:solidFill>
                <a:srgbClr val="0000FF"/>
              </a:solidFill>
              <a:effectLst>
                <a:outerShdw blurRad="38100" dist="38100" dir="2700000" algn="tl">
                  <a:srgbClr val="C0C0C0"/>
                </a:outerShdw>
              </a:effectLst>
              <a:ea typeface="宋体" charset="-122"/>
            </a:endParaRPr>
          </a:p>
          <a:p>
            <a:pPr algn="ctr">
              <a:buFont typeface="Webdings" pitchFamily="18" charset="2"/>
              <a:buNone/>
            </a:pPr>
            <a:endParaRPr lang="en-US" altLang="zh-CN" smtClean="0">
              <a:ea typeface="宋体" charset="-122"/>
            </a:endParaRPr>
          </a:p>
        </p:txBody>
      </p:sp>
      <p:sp>
        <p:nvSpPr>
          <p:cNvPr id="41987" name="Slide Number Placeholder 3"/>
          <p:cNvSpPr>
            <a:spLocks noGrp="1"/>
          </p:cNvSpPr>
          <p:nvPr>
            <p:ph type="sldNum" sz="quarter" idx="10"/>
          </p:nvPr>
        </p:nvSpPr>
        <p:spPr>
          <a:noFill/>
        </p:spPr>
        <p:txBody>
          <a:bodyPr/>
          <a:lstStyle/>
          <a:p>
            <a:r>
              <a:rPr lang="en-US" altLang="zh-CN" smtClean="0">
                <a:ea typeface="宋体" charset="-122"/>
              </a:rPr>
              <a:t>- </a:t>
            </a:r>
            <a:fld id="{8023010F-F484-4D57-8A60-A4D6F6704246}" type="slidenum">
              <a:rPr lang="en-US" altLang="zh-CN" smtClean="0">
                <a:ea typeface="宋体" charset="-122"/>
              </a:rPr>
              <a:pPr/>
              <a:t>5</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38242"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Deleting Referential Integrity </a:t>
            </a:r>
            <a:r>
              <a:rPr lang="en-US" altLang="zh-CN" sz="2400" dirty="0" smtClean="0">
                <a:ea typeface="宋体" charset="-122"/>
              </a:rPr>
              <a:t>Violations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b="0" dirty="0" smtClean="0">
                <a:ea typeface="宋体" charset="-122"/>
              </a:rPr>
              <a:t>	</a:t>
            </a:r>
            <a:r>
              <a:rPr lang="en-US" b="0" dirty="0" smtClean="0"/>
              <a:t>You wish to delete records from a table when those records refer to nonexistent records in some other table. </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altLang="zh-CN" b="0" dirty="0" smtClean="0"/>
              <a:t>U</a:t>
            </a:r>
            <a:r>
              <a:rPr lang="en-US" b="0" dirty="0" smtClean="0"/>
              <a:t>se </a:t>
            </a:r>
            <a:r>
              <a:rPr lang="en-US" b="0" dirty="0" smtClean="0"/>
              <a:t>a NOT IN predicate</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dirty="0" smtClean="0"/>
              <a:t> </a:t>
            </a:r>
            <a:r>
              <a:rPr lang="en-US" altLang="zh-CN" i="1" dirty="0" smtClean="0">
                <a:solidFill>
                  <a:srgbClr val="0000FF"/>
                </a:solidFill>
                <a:effectLst>
                  <a:outerShdw blurRad="38100" dist="38100" dir="2700000" algn="tl">
                    <a:srgbClr val="C0C0C0"/>
                  </a:outerShdw>
                </a:effectLst>
                <a:ea typeface="宋体" charset="-122"/>
              </a:rPr>
              <a:t>delete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where </a:t>
            </a:r>
            <a:r>
              <a:rPr lang="en-US" altLang="zh-CN" i="1" dirty="0" err="1" smtClean="0">
                <a:solidFill>
                  <a:srgbClr val="0000FF"/>
                </a:solidFill>
                <a:effectLst>
                  <a:outerShdw blurRad="38100" dist="38100" dir="2700000" algn="tl">
                    <a:srgbClr val="C0C0C0"/>
                  </a:outerShdw>
                </a:effectLst>
                <a:ea typeface="宋体" charset="-122"/>
              </a:rPr>
              <a:t>deptno</a:t>
            </a:r>
            <a:r>
              <a:rPr lang="en-US" altLang="zh-CN" i="1" dirty="0" smtClean="0">
                <a:solidFill>
                  <a:srgbClr val="0000FF"/>
                </a:solidFill>
                <a:effectLst>
                  <a:outerShdw blurRad="38100" dist="38100" dir="2700000" algn="tl">
                    <a:srgbClr val="C0C0C0"/>
                  </a:outerShdw>
                </a:effectLst>
                <a:ea typeface="宋体" charset="-122"/>
              </a:rPr>
              <a:t> not in (select </a:t>
            </a:r>
            <a:r>
              <a:rPr lang="en-US" altLang="zh-CN" i="1" dirty="0" err="1" smtClean="0">
                <a:solidFill>
                  <a:srgbClr val="0000FF"/>
                </a:solidFill>
                <a:effectLst>
                  <a:outerShdw blurRad="38100" dist="38100" dir="2700000" algn="tl">
                    <a:srgbClr val="C0C0C0"/>
                  </a:outerShdw>
                </a:effectLst>
                <a:ea typeface="宋体" charset="-122"/>
              </a:rPr>
              <a:t>deptno</a:t>
            </a:r>
            <a:r>
              <a:rPr lang="en-US" altLang="zh-CN" i="1" dirty="0" smtClean="0">
                <a:solidFill>
                  <a:srgbClr val="0000FF"/>
                </a:solidFill>
                <a:effectLst>
                  <a:outerShdw blurRad="38100" dist="38100" dir="2700000" algn="tl">
                    <a:srgbClr val="C0C0C0"/>
                  </a:outerShdw>
                </a:effectLst>
                <a:ea typeface="宋体" charset="-122"/>
              </a:rPr>
              <a:t> from dept)</a:t>
            </a:r>
          </a:p>
          <a:p>
            <a:pPr algn="ctr">
              <a:buFont typeface="Webdings" pitchFamily="18" charset="2"/>
              <a:buNone/>
            </a:pPr>
            <a:endParaRPr lang="en-US" altLang="zh-CN" sz="2400" dirty="0" smtClean="0">
              <a:ea typeface="宋体" charset="-122"/>
            </a:endParaRPr>
          </a:p>
        </p:txBody>
      </p:sp>
      <p:sp>
        <p:nvSpPr>
          <p:cNvPr id="138243" name="Slide Number Placeholder 3"/>
          <p:cNvSpPr>
            <a:spLocks noGrp="1"/>
          </p:cNvSpPr>
          <p:nvPr>
            <p:ph type="sldNum" sz="quarter" idx="10"/>
          </p:nvPr>
        </p:nvSpPr>
        <p:spPr>
          <a:noFill/>
        </p:spPr>
        <p:txBody>
          <a:bodyPr/>
          <a:lstStyle/>
          <a:p>
            <a:r>
              <a:rPr lang="en-US" altLang="zh-CN" smtClean="0">
                <a:ea typeface="宋体" charset="-122"/>
              </a:rPr>
              <a:t>- </a:t>
            </a:r>
            <a:fld id="{973184C0-929C-49BC-AC71-16ECEF8974E8}" type="slidenum">
              <a:rPr lang="en-US" altLang="zh-CN" smtClean="0">
                <a:ea typeface="宋体" charset="-122"/>
              </a:rPr>
              <a:pPr/>
              <a:t>50</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pPr marL="457200" indent="-457200"/>
            <a:r>
              <a:rPr lang="en-US" altLang="zh-CN" sz="2000" smtClean="0">
                <a:ea typeface="宋体" charset="-122"/>
              </a:rPr>
              <a:t>Inserting, Updating, Deleting</a:t>
            </a:r>
          </a:p>
        </p:txBody>
      </p:sp>
      <p:sp>
        <p:nvSpPr>
          <p:cNvPr id="140290" name="Content Placeholder 7"/>
          <p:cNvSpPr>
            <a:spLocks noGrp="1"/>
          </p:cNvSpPr>
          <p:nvPr>
            <p:ph idx="1"/>
          </p:nvPr>
        </p:nvSpPr>
        <p:spPr/>
        <p:txBody>
          <a:bodyPr/>
          <a:lstStyle/>
          <a:p>
            <a:pPr algn="ctr">
              <a:buNone/>
            </a:pPr>
            <a:r>
              <a:rPr lang="en-US" sz="2400" dirty="0" smtClean="0"/>
              <a:t>Deleting Duplicate </a:t>
            </a:r>
            <a:r>
              <a:rPr lang="en-US" sz="2400" dirty="0" smtClean="0"/>
              <a:t>Records</a:t>
            </a:r>
          </a:p>
          <a:p>
            <a:pPr algn="ctr">
              <a:buNone/>
            </a:pPr>
            <a:endParaRPr lang="en-US" sz="2400" dirty="0" smtClean="0"/>
          </a:p>
          <a:p>
            <a:r>
              <a:rPr lang="en-US" altLang="zh-CN" dirty="0" smtClean="0">
                <a:ea typeface="宋体" charset="-122"/>
              </a:rPr>
              <a:t>Problem </a:t>
            </a:r>
          </a:p>
          <a:p>
            <a:pPr>
              <a:buNone/>
            </a:pPr>
            <a:r>
              <a:rPr lang="en-US" altLang="zh-CN" b="0" dirty="0" smtClean="0">
                <a:ea typeface="宋体" charset="-122"/>
              </a:rPr>
              <a:t>	</a:t>
            </a:r>
            <a:r>
              <a:rPr lang="en-US" b="0" dirty="0" smtClean="0"/>
              <a:t>You want to delete duplicate records from a table. </a:t>
            </a:r>
          </a:p>
          <a:p>
            <a:pPr>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Use a </a:t>
            </a:r>
            <a:r>
              <a:rPr lang="en-US" b="0" dirty="0" err="1" smtClean="0"/>
              <a:t>subquery</a:t>
            </a:r>
            <a:r>
              <a:rPr lang="en-US" b="0" dirty="0" smtClean="0"/>
              <a:t> with an aggregate function such as MIN to arbitrarily choose the ID to retain </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a:t>
            </a:r>
            <a:r>
              <a:rPr lang="en-US" altLang="zh-CN" i="1" dirty="0" smtClean="0">
                <a:solidFill>
                  <a:srgbClr val="0000FF"/>
                </a:solidFill>
                <a:effectLst>
                  <a:outerShdw blurRad="38100" dist="38100" dir="2700000" algn="tl">
                    <a:srgbClr val="C0C0C0"/>
                  </a:outerShdw>
                </a:effectLst>
                <a:ea typeface="宋体" charset="-122"/>
              </a:rPr>
              <a:t>delete </a:t>
            </a:r>
            <a:r>
              <a:rPr lang="en-US" altLang="zh-CN" i="1" dirty="0" smtClean="0">
                <a:solidFill>
                  <a:srgbClr val="0000FF"/>
                </a:solidFill>
                <a:effectLst>
                  <a:outerShdw blurRad="38100" dist="38100" dir="2700000" algn="tl">
                    <a:srgbClr val="C0C0C0"/>
                  </a:outerShdw>
                </a:effectLst>
                <a:ea typeface="宋体" charset="-122"/>
              </a:rPr>
              <a:t>from dupes where id not in (select min(id) from dupes group by name)</a:t>
            </a:r>
          </a:p>
          <a:p>
            <a:pPr algn="ctr">
              <a:buNone/>
            </a:pPr>
            <a:endParaRPr lang="en-US" sz="2400" dirty="0" smtClean="0"/>
          </a:p>
          <a:p>
            <a:pPr algn="ctr">
              <a:buNone/>
            </a:pPr>
            <a:endParaRPr lang="en-US" altLang="zh-CN" sz="2400" dirty="0" smtClean="0">
              <a:ea typeface="宋体" charset="-122"/>
            </a:endParaRPr>
          </a:p>
          <a:p>
            <a:pPr algn="ctr">
              <a:buNone/>
            </a:pPr>
            <a:endParaRPr lang="en-US" altLang="zh-CN" sz="2400" dirty="0" smtClean="0">
              <a:ea typeface="宋体" charset="-122"/>
            </a:endParaRPr>
          </a:p>
        </p:txBody>
      </p:sp>
      <p:sp>
        <p:nvSpPr>
          <p:cNvPr id="140291" name="Slide Number Placeholder 3"/>
          <p:cNvSpPr>
            <a:spLocks noGrp="1"/>
          </p:cNvSpPr>
          <p:nvPr>
            <p:ph type="sldNum" sz="quarter" idx="10"/>
          </p:nvPr>
        </p:nvSpPr>
        <p:spPr>
          <a:noFill/>
        </p:spPr>
        <p:txBody>
          <a:bodyPr/>
          <a:lstStyle/>
          <a:p>
            <a:r>
              <a:rPr lang="en-US" altLang="zh-CN" smtClean="0">
                <a:ea typeface="宋体" charset="-122"/>
              </a:rPr>
              <a:t>- </a:t>
            </a:r>
            <a:fld id="{EB476F17-7979-4260-B9B1-72B489D05B54}" type="slidenum">
              <a:rPr lang="en-US" altLang="zh-CN" smtClean="0">
                <a:ea typeface="宋体" charset="-122"/>
              </a:rPr>
              <a:pPr/>
              <a:t>51</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ctrTitle"/>
          </p:nvPr>
        </p:nvSpPr>
        <p:spPr>
          <a:xfrm>
            <a:off x="346075" y="2014538"/>
            <a:ext cx="6129338" cy="517525"/>
          </a:xfrm>
        </p:spPr>
        <p:txBody>
          <a:bodyPr/>
          <a:lstStyle/>
          <a:p>
            <a:pPr marL="457200" indent="-457200"/>
            <a:r>
              <a:rPr lang="en-US" altLang="zh-CN" sz="3600" b="1" smtClean="0">
                <a:ea typeface="宋体" charset="-122"/>
              </a:rPr>
              <a:t>Metadata Queries</a:t>
            </a:r>
          </a:p>
        </p:txBody>
      </p:sp>
      <p:sp>
        <p:nvSpPr>
          <p:cNvPr id="142338" name="Content Placeholder 7"/>
          <p:cNvSpPr>
            <a:spLocks noGrp="1"/>
          </p:cNvSpPr>
          <p:nvPr>
            <p:ph type="subTitle" sz="quarter" idx="1"/>
          </p:nvPr>
        </p:nvSpPr>
        <p:spPr>
          <a:xfrm>
            <a:off x="346075" y="2627313"/>
            <a:ext cx="6116638" cy="1093787"/>
          </a:xfrm>
        </p:spPr>
        <p:txBody>
          <a:bodyPr/>
          <a:lstStyle/>
          <a:p>
            <a:r>
              <a:rPr lang="en-US" sz="1200" dirty="0" smtClean="0"/>
              <a:t>This chapter presents recipes that allow you to find information about a given schema. </a:t>
            </a:r>
            <a:endParaRPr lang="en-US" altLang="zh-CN" sz="1200" dirty="0" smtClean="0">
              <a:ea typeface="宋体" charset="-122"/>
            </a:endParaRPr>
          </a:p>
        </p:txBody>
      </p:sp>
      <p:sp>
        <p:nvSpPr>
          <p:cNvPr id="142339" name="Slide Number Placeholder 3"/>
          <p:cNvSpPr>
            <a:spLocks noGrp="1"/>
          </p:cNvSpPr>
          <p:nvPr>
            <p:ph type="sldNum" sz="quarter" idx="4294967295"/>
          </p:nvPr>
        </p:nvSpPr>
        <p:spPr>
          <a:xfrm>
            <a:off x="0" y="6477000"/>
            <a:ext cx="1905000" cy="246063"/>
          </a:xfrm>
          <a:noFill/>
        </p:spPr>
        <p:txBody>
          <a:bodyPr/>
          <a:lstStyle/>
          <a:p>
            <a:r>
              <a:rPr lang="en-US" altLang="zh-CN" smtClean="0">
                <a:ea typeface="宋体" charset="-122"/>
              </a:rPr>
              <a:t>- </a:t>
            </a:r>
            <a:fld id="{11116483-2ECE-48DE-98BA-6915A754DC6B}" type="slidenum">
              <a:rPr lang="en-US" altLang="zh-CN" smtClean="0">
                <a:ea typeface="宋体" charset="-122"/>
              </a:rPr>
              <a:pPr/>
              <a:t>52</a:t>
            </a:fld>
            <a:r>
              <a:rPr lang="en-US" altLang="zh-CN" smtClean="0">
                <a:ea typeface="宋体" charset="-122"/>
              </a:rPr>
              <a:t>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p:nvPr>
        </p:nvSpPr>
        <p:spPr/>
        <p:txBody>
          <a:bodyPr/>
          <a:lstStyle/>
          <a:p>
            <a:pPr marL="457200" indent="-457200"/>
            <a:r>
              <a:rPr lang="en-US" altLang="zh-CN" sz="2000" smtClean="0">
                <a:ea typeface="宋体" charset="-122"/>
              </a:rPr>
              <a:t>Metadata Queries</a:t>
            </a:r>
          </a:p>
        </p:txBody>
      </p:sp>
      <p:sp>
        <p:nvSpPr>
          <p:cNvPr id="144386"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Listing Tables in a </a:t>
            </a:r>
            <a:r>
              <a:rPr lang="en-US" altLang="zh-CN" sz="2400" dirty="0" smtClean="0">
                <a:ea typeface="宋体" charset="-122"/>
              </a:rPr>
              <a:t>Schema</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b="0" dirty="0" smtClean="0">
                <a:ea typeface="宋体" charset="-122"/>
              </a:rPr>
              <a:t>	</a:t>
            </a:r>
            <a:r>
              <a:rPr lang="en-US" b="0" dirty="0" smtClean="0"/>
              <a:t>You want to see a list all the tables you've created in a given schema.</a:t>
            </a:r>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altLang="zh-CN" b="0" dirty="0" smtClean="0"/>
              <a:t>Y</a:t>
            </a:r>
            <a:r>
              <a:rPr lang="en-US" b="0" dirty="0" smtClean="0"/>
              <a:t>ou </a:t>
            </a:r>
            <a:r>
              <a:rPr lang="en-US" b="0" dirty="0" smtClean="0"/>
              <a:t>query a system table (or view) containing a row for each table in the database.</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select </a:t>
            </a:r>
            <a:r>
              <a:rPr lang="en-US" altLang="zh-CN" i="1" dirty="0" err="1" smtClean="0">
                <a:solidFill>
                  <a:srgbClr val="0000FF"/>
                </a:solidFill>
                <a:effectLst>
                  <a:outerShdw blurRad="38100" dist="38100" dir="2700000" algn="tl">
                    <a:srgbClr val="C0C0C0"/>
                  </a:outerShdw>
                </a:effectLst>
                <a:ea typeface="宋体" charset="-122"/>
              </a:rPr>
              <a:t>table_name</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all_tables</a:t>
            </a:r>
            <a:endParaRPr lang="en-US" altLang="zh-CN" i="1" dirty="0" smtClean="0">
              <a:solidFill>
                <a:srgbClr val="0000FF"/>
              </a:solidFill>
              <a:effectLst>
                <a:outerShdw blurRad="38100" dist="38100" dir="2700000" algn="tl">
                  <a:srgbClr val="C0C0C0"/>
                </a:outerShdw>
              </a:effectLst>
              <a:ea typeface="宋体" charset="-122"/>
            </a:endParaRPr>
          </a:p>
          <a:p>
            <a:pPr algn="ctr">
              <a:buFont typeface="Webdings" pitchFamily="18" charset="2"/>
              <a:buNone/>
            </a:pPr>
            <a:endParaRPr lang="en-US" altLang="zh-CN" sz="2400" dirty="0" smtClean="0">
              <a:ea typeface="宋体" charset="-122"/>
            </a:endParaRPr>
          </a:p>
        </p:txBody>
      </p:sp>
      <p:sp>
        <p:nvSpPr>
          <p:cNvPr id="144387" name="Slide Number Placeholder 3"/>
          <p:cNvSpPr>
            <a:spLocks noGrp="1"/>
          </p:cNvSpPr>
          <p:nvPr>
            <p:ph type="sldNum" sz="quarter" idx="10"/>
          </p:nvPr>
        </p:nvSpPr>
        <p:spPr>
          <a:noFill/>
        </p:spPr>
        <p:txBody>
          <a:bodyPr/>
          <a:lstStyle/>
          <a:p>
            <a:r>
              <a:rPr lang="en-US" altLang="zh-CN" smtClean="0">
                <a:ea typeface="宋体" charset="-122"/>
              </a:rPr>
              <a:t>- </a:t>
            </a:r>
            <a:fld id="{E9C52117-C073-4F83-B143-8BBB620DF69C}" type="slidenum">
              <a:rPr lang="en-US" altLang="zh-CN" smtClean="0">
                <a:ea typeface="宋体" charset="-122"/>
              </a:rPr>
              <a:pPr/>
              <a:t>53</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1"/>
          <p:cNvSpPr>
            <a:spLocks noGrp="1"/>
          </p:cNvSpPr>
          <p:nvPr>
            <p:ph type="title"/>
          </p:nvPr>
        </p:nvSpPr>
        <p:spPr/>
        <p:txBody>
          <a:bodyPr/>
          <a:lstStyle/>
          <a:p>
            <a:pPr marL="457200" indent="-457200"/>
            <a:r>
              <a:rPr lang="en-US" altLang="zh-CN" sz="2000" smtClean="0">
                <a:ea typeface="宋体" charset="-122"/>
              </a:rPr>
              <a:t>Metadata Queries</a:t>
            </a:r>
          </a:p>
        </p:txBody>
      </p:sp>
      <p:sp>
        <p:nvSpPr>
          <p:cNvPr id="146434"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Listing a Table's </a:t>
            </a:r>
            <a:r>
              <a:rPr lang="en-US" altLang="zh-CN" sz="2400" dirty="0" smtClean="0">
                <a:ea typeface="宋体" charset="-122"/>
              </a:rPr>
              <a:t>Columns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b="0" dirty="0" smtClean="0">
                <a:ea typeface="宋体" charset="-122"/>
              </a:rPr>
              <a:t>	</a:t>
            </a:r>
            <a:r>
              <a:rPr lang="en-US" b="0" dirty="0" smtClean="0"/>
              <a:t>You want to list the columns in a table, along with their data types, and their position in the table they are in.</a:t>
            </a:r>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Query ALL_TAB_COLUMNS:</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select </a:t>
            </a:r>
            <a:r>
              <a:rPr lang="en-US" altLang="zh-CN" i="1" dirty="0" err="1" smtClean="0">
                <a:solidFill>
                  <a:srgbClr val="0000FF"/>
                </a:solidFill>
                <a:effectLst>
                  <a:outerShdw blurRad="38100" dist="38100" dir="2700000" algn="tl">
                    <a:srgbClr val="C0C0C0"/>
                  </a:outerShdw>
                </a:effectLst>
                <a:ea typeface="宋体" charset="-122"/>
              </a:rPr>
              <a:t>column_name</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data_type</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column_id</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all_tab_columns</a:t>
            </a:r>
            <a:r>
              <a:rPr lang="en-US" altLang="zh-CN" i="1" dirty="0" smtClean="0">
                <a:solidFill>
                  <a:srgbClr val="0000FF"/>
                </a:solidFill>
                <a:effectLst>
                  <a:outerShdw blurRad="38100" dist="38100" dir="2700000" algn="tl">
                    <a:srgbClr val="C0C0C0"/>
                  </a:outerShdw>
                </a:effectLst>
                <a:ea typeface="宋体" charset="-122"/>
              </a:rPr>
              <a:t> where </a:t>
            </a:r>
            <a:r>
              <a:rPr lang="en-US" altLang="zh-CN" i="1" dirty="0" err="1" smtClean="0">
                <a:solidFill>
                  <a:srgbClr val="0000FF"/>
                </a:solidFill>
                <a:effectLst>
                  <a:outerShdw blurRad="38100" dist="38100" dir="2700000" algn="tl">
                    <a:srgbClr val="C0C0C0"/>
                  </a:outerShdw>
                </a:effectLst>
                <a:ea typeface="宋体" charset="-122"/>
              </a:rPr>
              <a:t>table_name</a:t>
            </a:r>
            <a:r>
              <a:rPr lang="en-US" altLang="zh-CN" i="1" dirty="0" smtClean="0">
                <a:solidFill>
                  <a:srgbClr val="0000FF"/>
                </a:solidFill>
                <a:effectLst>
                  <a:outerShdw blurRad="38100" dist="38100" dir="2700000" algn="tl">
                    <a:srgbClr val="C0C0C0"/>
                  </a:outerShdw>
                </a:effectLst>
                <a:ea typeface="宋体" charset="-122"/>
              </a:rPr>
              <a:t> = 'EMP'</a:t>
            </a:r>
          </a:p>
          <a:p>
            <a:pPr algn="ctr">
              <a:buFont typeface="Webdings" pitchFamily="18" charset="2"/>
              <a:buNone/>
            </a:pPr>
            <a:endParaRPr lang="en-US" altLang="zh-CN" sz="2400" dirty="0" smtClean="0">
              <a:ea typeface="宋体" charset="-122"/>
            </a:endParaRPr>
          </a:p>
        </p:txBody>
      </p:sp>
      <p:sp>
        <p:nvSpPr>
          <p:cNvPr id="146435" name="Slide Number Placeholder 3"/>
          <p:cNvSpPr>
            <a:spLocks noGrp="1"/>
          </p:cNvSpPr>
          <p:nvPr>
            <p:ph type="sldNum" sz="quarter" idx="10"/>
          </p:nvPr>
        </p:nvSpPr>
        <p:spPr>
          <a:noFill/>
        </p:spPr>
        <p:txBody>
          <a:bodyPr/>
          <a:lstStyle/>
          <a:p>
            <a:r>
              <a:rPr lang="en-US" altLang="zh-CN" smtClean="0">
                <a:ea typeface="宋体" charset="-122"/>
              </a:rPr>
              <a:t>- </a:t>
            </a:r>
            <a:fld id="{612540CB-6D45-409A-89C3-4444D237C7BD}" type="slidenum">
              <a:rPr lang="en-US" altLang="zh-CN" smtClean="0">
                <a:ea typeface="宋体" charset="-122"/>
              </a:rPr>
              <a:pPr/>
              <a:t>54</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pPr marL="457200" indent="-457200"/>
            <a:r>
              <a:rPr lang="en-US" altLang="zh-CN" sz="2000" smtClean="0">
                <a:ea typeface="宋体" charset="-122"/>
              </a:rPr>
              <a:t>Metadata Queries</a:t>
            </a:r>
          </a:p>
        </p:txBody>
      </p:sp>
      <p:sp>
        <p:nvSpPr>
          <p:cNvPr id="148482"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Listing Indexed Columns for a </a:t>
            </a:r>
            <a:r>
              <a:rPr lang="en-US" altLang="zh-CN" sz="2400" dirty="0" smtClean="0">
                <a:ea typeface="宋体" charset="-122"/>
              </a:rPr>
              <a:t>Table</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b="0" dirty="0" smtClean="0">
                <a:ea typeface="宋体" charset="-122"/>
              </a:rPr>
              <a:t>	</a:t>
            </a:r>
            <a:r>
              <a:rPr lang="en-US" b="0" dirty="0" smtClean="0"/>
              <a:t>You want list indexes, their columns, and the column position (if available) in the index for a given table.</a:t>
            </a:r>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Query SYS.ALL_IND_COLUMNS:</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select </a:t>
            </a:r>
            <a:r>
              <a:rPr lang="en-US" altLang="zh-CN" i="1" dirty="0" err="1" smtClean="0">
                <a:solidFill>
                  <a:srgbClr val="0000FF"/>
                </a:solidFill>
                <a:effectLst>
                  <a:outerShdw blurRad="38100" dist="38100" dir="2700000" algn="tl">
                    <a:srgbClr val="C0C0C0"/>
                  </a:outerShdw>
                </a:effectLst>
                <a:ea typeface="宋体" charset="-122"/>
              </a:rPr>
              <a:t>table_name</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index_name</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column_name</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column_position</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all_ind_columns</a:t>
            </a:r>
            <a:r>
              <a:rPr lang="en-US" altLang="zh-CN" i="1" dirty="0" smtClean="0">
                <a:solidFill>
                  <a:srgbClr val="0000FF"/>
                </a:solidFill>
                <a:effectLst>
                  <a:outerShdw blurRad="38100" dist="38100" dir="2700000" algn="tl">
                    <a:srgbClr val="C0C0C0"/>
                  </a:outerShdw>
                </a:effectLst>
                <a:ea typeface="宋体" charset="-122"/>
              </a:rPr>
              <a:t> where </a:t>
            </a:r>
            <a:r>
              <a:rPr lang="en-US" altLang="zh-CN" i="1" dirty="0" err="1" smtClean="0">
                <a:solidFill>
                  <a:srgbClr val="0000FF"/>
                </a:solidFill>
                <a:effectLst>
                  <a:outerShdw blurRad="38100" dist="38100" dir="2700000" algn="tl">
                    <a:srgbClr val="C0C0C0"/>
                  </a:outerShdw>
                </a:effectLst>
                <a:ea typeface="宋体" charset="-122"/>
              </a:rPr>
              <a:t>table_name</a:t>
            </a:r>
            <a:r>
              <a:rPr lang="en-US" altLang="zh-CN" i="1" dirty="0" smtClean="0">
                <a:solidFill>
                  <a:srgbClr val="0000FF"/>
                </a:solidFill>
                <a:effectLst>
                  <a:outerShdw blurRad="38100" dist="38100" dir="2700000" algn="tl">
                    <a:srgbClr val="C0C0C0"/>
                  </a:outerShdw>
                </a:effectLst>
                <a:ea typeface="宋体" charset="-122"/>
              </a:rPr>
              <a:t> = 'EMP'</a:t>
            </a:r>
          </a:p>
          <a:p>
            <a:pPr algn="ctr">
              <a:buFont typeface="Webdings" pitchFamily="18" charset="2"/>
              <a:buNone/>
            </a:pPr>
            <a:endParaRPr lang="en-US" altLang="zh-CN" sz="2400" dirty="0" smtClean="0">
              <a:ea typeface="宋体" charset="-122"/>
            </a:endParaRPr>
          </a:p>
        </p:txBody>
      </p:sp>
      <p:sp>
        <p:nvSpPr>
          <p:cNvPr id="148483" name="Slide Number Placeholder 3"/>
          <p:cNvSpPr>
            <a:spLocks noGrp="1"/>
          </p:cNvSpPr>
          <p:nvPr>
            <p:ph type="sldNum" sz="quarter" idx="10"/>
          </p:nvPr>
        </p:nvSpPr>
        <p:spPr>
          <a:noFill/>
        </p:spPr>
        <p:txBody>
          <a:bodyPr/>
          <a:lstStyle/>
          <a:p>
            <a:r>
              <a:rPr lang="en-US" altLang="zh-CN" smtClean="0">
                <a:ea typeface="宋体" charset="-122"/>
              </a:rPr>
              <a:t>- </a:t>
            </a:r>
            <a:fld id="{CA5631C9-7291-4937-85CB-010C0FD86B29}" type="slidenum">
              <a:rPr lang="en-US" altLang="zh-CN" smtClean="0">
                <a:ea typeface="宋体" charset="-122"/>
              </a:rPr>
              <a:pPr/>
              <a:t>55</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pPr marL="457200" indent="-457200"/>
            <a:r>
              <a:rPr lang="en-US" altLang="zh-CN" sz="2000" smtClean="0">
                <a:ea typeface="宋体" charset="-122"/>
              </a:rPr>
              <a:t>Metadata Queries</a:t>
            </a:r>
          </a:p>
        </p:txBody>
      </p:sp>
      <p:sp>
        <p:nvSpPr>
          <p:cNvPr id="150530"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Listing Constraints on a </a:t>
            </a:r>
            <a:r>
              <a:rPr lang="en-US" altLang="zh-CN" sz="2400" dirty="0" smtClean="0">
                <a:ea typeface="宋体" charset="-122"/>
              </a:rPr>
              <a:t>Table</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b="0" dirty="0" smtClean="0">
                <a:ea typeface="宋体" charset="-122"/>
              </a:rPr>
              <a:t>	</a:t>
            </a:r>
            <a:r>
              <a:rPr lang="en-US" b="0" dirty="0" smtClean="0"/>
              <a:t>You want to list the constraints defined for a table in some schema and the columns they are defined on.</a:t>
            </a:r>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Query SYS.ALL_CONSTRAINTS and SYS.ALL_CONS_COLUMNS</a:t>
            </a:r>
            <a:r>
              <a:rPr lang="en-US" b="0" dirty="0" smtClean="0"/>
              <a:t>:</a:t>
            </a:r>
          </a:p>
          <a:p>
            <a:pPr>
              <a:buNone/>
            </a:pPr>
            <a:endParaRPr lang="en-US" b="0" dirty="0" smtClean="0"/>
          </a:p>
          <a:p>
            <a:pPr>
              <a:buNone/>
            </a:pPr>
            <a:endParaRPr lang="en-US" b="0" dirty="0" smtClean="0"/>
          </a:p>
          <a:p>
            <a:pPr>
              <a:buNone/>
            </a:pPr>
            <a:endParaRPr lang="en-US" b="0" dirty="0" smtClean="0"/>
          </a:p>
          <a:p>
            <a:pPr>
              <a:buNone/>
            </a:pPr>
            <a:endParaRPr lang="en-US" b="0" dirty="0" smtClean="0"/>
          </a:p>
          <a:p>
            <a:pPr marL="339725" lvl="8" indent="-339725" algn="r">
              <a:buNone/>
            </a:pPr>
            <a:r>
              <a:rPr lang="en-US" altLang="zh-CN" sz="1800" u="sng" dirty="0" smtClean="0">
                <a:solidFill>
                  <a:srgbClr val="FF0000"/>
                </a:solidFill>
                <a:ea typeface="宋体" charset="-122"/>
              </a:rPr>
              <a:t>Example </a:t>
            </a:r>
            <a:r>
              <a:rPr lang="en-US" altLang="zh-CN" sz="1800" u="sng" dirty="0" smtClean="0">
                <a:solidFill>
                  <a:srgbClr val="FF0000"/>
                </a:solidFill>
                <a:ea typeface="宋体" charset="-122"/>
              </a:rPr>
              <a:t>05</a:t>
            </a:r>
            <a:endParaRPr lang="en-US" altLang="zh-CN" sz="1800" u="sng" dirty="0" smtClean="0">
              <a:solidFill>
                <a:srgbClr val="FF0000"/>
              </a:solidFill>
              <a:ea typeface="宋体" charset="-122"/>
            </a:endParaRPr>
          </a:p>
          <a:p>
            <a:pPr>
              <a:buNone/>
            </a:pPr>
            <a:endParaRPr lang="en-US" b="0" dirty="0" smtClean="0"/>
          </a:p>
          <a:p>
            <a:pPr>
              <a:buNone/>
            </a:pPr>
            <a:endParaRPr lang="en-US" b="0" dirty="0" smtClean="0"/>
          </a:p>
          <a:p>
            <a:pPr>
              <a:buNone/>
            </a:pPr>
            <a:endParaRPr lang="en-US" b="0" dirty="0" smtClean="0"/>
          </a:p>
          <a:p>
            <a:pPr algn="ctr">
              <a:buFont typeface="Webdings" pitchFamily="18" charset="2"/>
              <a:buNone/>
            </a:pPr>
            <a:endParaRPr lang="en-US" altLang="zh-CN" sz="2400" dirty="0" smtClean="0">
              <a:ea typeface="宋体" charset="-122"/>
            </a:endParaRPr>
          </a:p>
        </p:txBody>
      </p:sp>
      <p:sp>
        <p:nvSpPr>
          <p:cNvPr id="150531" name="Slide Number Placeholder 3"/>
          <p:cNvSpPr>
            <a:spLocks noGrp="1"/>
          </p:cNvSpPr>
          <p:nvPr>
            <p:ph type="sldNum" sz="quarter" idx="10"/>
          </p:nvPr>
        </p:nvSpPr>
        <p:spPr>
          <a:noFill/>
        </p:spPr>
        <p:txBody>
          <a:bodyPr/>
          <a:lstStyle/>
          <a:p>
            <a:r>
              <a:rPr lang="en-US" altLang="zh-CN" smtClean="0">
                <a:ea typeface="宋体" charset="-122"/>
              </a:rPr>
              <a:t>- </a:t>
            </a:r>
            <a:fld id="{6841F2FA-4D45-4570-85F5-8F33BED7348C}" type="slidenum">
              <a:rPr lang="en-US" altLang="zh-CN" smtClean="0">
                <a:ea typeface="宋体" charset="-122"/>
              </a:rPr>
              <a:pPr/>
              <a:t>56</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p:cNvSpPr>
            <a:spLocks noGrp="1"/>
          </p:cNvSpPr>
          <p:nvPr>
            <p:ph type="title"/>
          </p:nvPr>
        </p:nvSpPr>
        <p:spPr/>
        <p:txBody>
          <a:bodyPr/>
          <a:lstStyle/>
          <a:p>
            <a:pPr marL="457200" indent="-457200"/>
            <a:r>
              <a:rPr lang="en-US" altLang="zh-CN" sz="2000" smtClean="0">
                <a:ea typeface="宋体" charset="-122"/>
              </a:rPr>
              <a:t>Metadata Queries</a:t>
            </a:r>
          </a:p>
        </p:txBody>
      </p:sp>
      <p:sp>
        <p:nvSpPr>
          <p:cNvPr id="152578"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Listing Foreign Keys Without Corresponding </a:t>
            </a:r>
            <a:r>
              <a:rPr lang="en-US" altLang="zh-CN" sz="2400" dirty="0" smtClean="0">
                <a:ea typeface="宋体" charset="-122"/>
              </a:rPr>
              <a:t>Indexes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b="0" dirty="0" smtClean="0">
                <a:ea typeface="宋体" charset="-122"/>
              </a:rPr>
              <a:t>	</a:t>
            </a:r>
            <a:r>
              <a:rPr lang="en-US" b="0" dirty="0" smtClean="0"/>
              <a:t>You want to list tables that have foreign key columns that are not indexed. </a:t>
            </a:r>
          </a:p>
          <a:p>
            <a:pPr>
              <a:buNone/>
            </a:pPr>
            <a:endParaRPr lang="en-US" altLang="zh-CN" b="0" dirty="0" smtClean="0">
              <a:ea typeface="宋体" charset="-122"/>
            </a:endParaRPr>
          </a:p>
          <a:p>
            <a:r>
              <a:rPr lang="en-US" altLang="zh-CN" dirty="0" smtClean="0">
                <a:ea typeface="宋体" charset="-122"/>
              </a:rPr>
              <a:t>Solution </a:t>
            </a:r>
          </a:p>
          <a:p>
            <a:pPr>
              <a:buNone/>
            </a:pPr>
            <a:r>
              <a:rPr lang="en-US" altLang="zh-CN" b="0" dirty="0" smtClean="0">
                <a:ea typeface="宋体" charset="-122"/>
              </a:rPr>
              <a:t>	</a:t>
            </a:r>
            <a:r>
              <a:rPr lang="en-US" b="0" dirty="0" smtClean="0"/>
              <a:t>Query SYS.ALL_CONS_COLUMNS, SYS.ALL_CONSTRAINTS, and SYS.ALL_ IND_COLUMNS:</a:t>
            </a:r>
          </a:p>
          <a:p>
            <a:pPr>
              <a:buNone/>
            </a:pPr>
            <a:endParaRPr lang="en-US" b="0" dirty="0" smtClean="0"/>
          </a:p>
          <a:p>
            <a:pPr>
              <a:buNone/>
            </a:pPr>
            <a:endParaRPr lang="en-US" b="0" dirty="0" smtClean="0"/>
          </a:p>
          <a:p>
            <a:pPr>
              <a:buNone/>
            </a:pPr>
            <a:endParaRPr lang="en-US" b="0" dirty="0" smtClean="0"/>
          </a:p>
          <a:p>
            <a:pPr>
              <a:buNone/>
            </a:pPr>
            <a:endParaRPr lang="en-US" b="0" dirty="0" smtClean="0"/>
          </a:p>
          <a:p>
            <a:pPr marL="339725" lvl="8" indent="-339725" algn="r">
              <a:buNone/>
            </a:pPr>
            <a:r>
              <a:rPr lang="en-US" altLang="zh-CN" sz="1800" u="sng" dirty="0" smtClean="0">
                <a:solidFill>
                  <a:srgbClr val="FF0000"/>
                </a:solidFill>
                <a:ea typeface="宋体" charset="-122"/>
              </a:rPr>
              <a:t>Example </a:t>
            </a:r>
            <a:r>
              <a:rPr lang="en-US" altLang="zh-CN" sz="1800" u="sng" dirty="0" smtClean="0">
                <a:solidFill>
                  <a:srgbClr val="FF0000"/>
                </a:solidFill>
                <a:ea typeface="宋体" charset="-122"/>
              </a:rPr>
              <a:t>06</a:t>
            </a:r>
            <a:endParaRPr lang="en-US" altLang="zh-CN" sz="1800" u="sng" dirty="0" smtClean="0">
              <a:solidFill>
                <a:srgbClr val="FF0000"/>
              </a:solidFill>
              <a:ea typeface="宋体" charset="-122"/>
            </a:endParaRPr>
          </a:p>
          <a:p>
            <a:pPr algn="ctr">
              <a:buFont typeface="Webdings" pitchFamily="18" charset="2"/>
              <a:buNone/>
            </a:pPr>
            <a:endParaRPr lang="en-US" altLang="zh-CN" sz="2400" dirty="0" smtClean="0">
              <a:ea typeface="宋体" charset="-122"/>
            </a:endParaRPr>
          </a:p>
        </p:txBody>
      </p:sp>
      <p:sp>
        <p:nvSpPr>
          <p:cNvPr id="152579" name="Slide Number Placeholder 3"/>
          <p:cNvSpPr>
            <a:spLocks noGrp="1"/>
          </p:cNvSpPr>
          <p:nvPr>
            <p:ph type="sldNum" sz="quarter" idx="10"/>
          </p:nvPr>
        </p:nvSpPr>
        <p:spPr>
          <a:noFill/>
        </p:spPr>
        <p:txBody>
          <a:bodyPr/>
          <a:lstStyle/>
          <a:p>
            <a:r>
              <a:rPr lang="en-US" altLang="zh-CN" smtClean="0">
                <a:ea typeface="宋体" charset="-122"/>
              </a:rPr>
              <a:t>- </a:t>
            </a:r>
            <a:fld id="{371BDC04-CB6B-4C59-825A-C5C878F1362C}" type="slidenum">
              <a:rPr lang="en-US" altLang="zh-CN" smtClean="0">
                <a:ea typeface="宋体" charset="-122"/>
              </a:rPr>
              <a:pPr/>
              <a:t>57</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pPr marL="457200" indent="-457200"/>
            <a:r>
              <a:rPr lang="en-US" altLang="zh-CN" sz="2000" smtClean="0">
                <a:ea typeface="宋体" charset="-122"/>
              </a:rPr>
              <a:t>Metadata Queries</a:t>
            </a:r>
          </a:p>
        </p:txBody>
      </p:sp>
      <p:sp>
        <p:nvSpPr>
          <p:cNvPr id="156674"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Describing the Data Dictionary Views in an Oracle </a:t>
            </a:r>
            <a:r>
              <a:rPr lang="en-US" altLang="zh-CN" sz="2400" dirty="0" smtClean="0">
                <a:ea typeface="宋体" charset="-122"/>
              </a:rPr>
              <a:t>Database</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b="0" dirty="0" smtClean="0">
                <a:ea typeface="宋体" charset="-122"/>
              </a:rPr>
              <a:t>	</a:t>
            </a:r>
            <a:r>
              <a:rPr lang="en-US" b="0" dirty="0" smtClean="0"/>
              <a:t>You </a:t>
            </a:r>
            <a:r>
              <a:rPr lang="en-US" b="0" dirty="0" smtClean="0"/>
              <a:t>are using Oracle. </a:t>
            </a:r>
            <a:endParaRPr lang="en-US" b="0" dirty="0" smtClean="0"/>
          </a:p>
          <a:p>
            <a:pPr>
              <a:buNone/>
            </a:pPr>
            <a:r>
              <a:rPr lang="en-US" b="0" dirty="0" smtClean="0"/>
              <a:t>	</a:t>
            </a:r>
            <a:r>
              <a:rPr lang="en-US" b="0" dirty="0" smtClean="0"/>
              <a:t>You </a:t>
            </a:r>
            <a:r>
              <a:rPr lang="en-US" b="0" dirty="0" smtClean="0"/>
              <a:t>can't remember what data dictionary views are available to you, nor can you remember their column definitions. </a:t>
            </a:r>
            <a:endParaRPr lang="en-US" b="0" dirty="0" smtClean="0"/>
          </a:p>
          <a:p>
            <a:pPr>
              <a:buNone/>
            </a:pPr>
            <a:r>
              <a:rPr lang="en-US" b="0" dirty="0" smtClean="0"/>
              <a:t>	</a:t>
            </a:r>
            <a:r>
              <a:rPr lang="en-US" b="0" dirty="0" smtClean="0"/>
              <a:t>Worse </a:t>
            </a:r>
            <a:r>
              <a:rPr lang="en-US" b="0" dirty="0" smtClean="0"/>
              <a:t>yet, you do not have convenient access to vendor documentation.</a:t>
            </a:r>
          </a:p>
          <a:p>
            <a:pPr>
              <a:buNone/>
            </a:pPr>
            <a:endParaRPr lang="en-US" b="0" dirty="0" smtClean="0"/>
          </a:p>
          <a:p>
            <a:r>
              <a:rPr lang="en-US" altLang="zh-CN" dirty="0" smtClean="0">
                <a:ea typeface="宋体" charset="-122"/>
              </a:rPr>
              <a:t>Solution </a:t>
            </a:r>
            <a:endParaRPr lang="en-US" altLang="zh-CN" dirty="0" smtClean="0">
              <a:ea typeface="宋体" charset="-122"/>
            </a:endParaRPr>
          </a:p>
          <a:p>
            <a:pPr>
              <a:buNone/>
            </a:pPr>
            <a:r>
              <a:rPr lang="en-US" altLang="zh-CN" b="0" dirty="0" smtClean="0">
                <a:ea typeface="宋体" charset="-122"/>
              </a:rPr>
              <a:t>	</a:t>
            </a:r>
            <a:r>
              <a:rPr lang="en-US" b="0" dirty="0" smtClean="0"/>
              <a:t>Query </a:t>
            </a:r>
            <a:r>
              <a:rPr lang="en-US" b="0" dirty="0" smtClean="0"/>
              <a:t>the view named DICTIONARY to list data dictionary </a:t>
            </a:r>
            <a:r>
              <a:rPr lang="en-US" b="0" dirty="0" smtClean="0"/>
              <a:t>views: </a:t>
            </a:r>
          </a:p>
          <a:p>
            <a:pPr>
              <a:buNone/>
            </a:pPr>
            <a:endParaRPr lang="en-US" altLang="zh-CN" b="0" dirty="0" smtClean="0">
              <a:ea typeface="宋体" charset="-122"/>
            </a:endParaRPr>
          </a:p>
          <a:p>
            <a:pPr>
              <a:buNone/>
            </a:pPr>
            <a:r>
              <a:rPr lang="en-US" altLang="zh-CN" i="1" dirty="0" smtClean="0">
                <a:solidFill>
                  <a:srgbClr val="0000FF"/>
                </a:solidFill>
                <a:effectLst>
                  <a:outerShdw blurRad="38100" dist="38100" dir="2700000" algn="tl">
                    <a:srgbClr val="C0C0C0"/>
                  </a:outerShdw>
                </a:effectLst>
                <a:ea typeface="宋体" charset="-122"/>
              </a:rPr>
              <a:t>	select </a:t>
            </a:r>
            <a:r>
              <a:rPr lang="en-US" altLang="zh-CN" i="1" dirty="0" err="1" smtClean="0">
                <a:solidFill>
                  <a:srgbClr val="0000FF"/>
                </a:solidFill>
                <a:effectLst>
                  <a:outerShdw blurRad="38100" dist="38100" dir="2700000" algn="tl">
                    <a:srgbClr val="C0C0C0"/>
                  </a:outerShdw>
                </a:effectLst>
                <a:ea typeface="宋体" charset="-122"/>
              </a:rPr>
              <a:t>table_name</a:t>
            </a:r>
            <a:r>
              <a:rPr lang="en-US" altLang="zh-CN" i="1" dirty="0" smtClean="0">
                <a:solidFill>
                  <a:srgbClr val="0000FF"/>
                </a:solidFill>
                <a:effectLst>
                  <a:outerShdw blurRad="38100" dist="38100" dir="2700000" algn="tl">
                    <a:srgbClr val="C0C0C0"/>
                  </a:outerShdw>
                </a:effectLst>
                <a:ea typeface="宋体" charset="-122"/>
              </a:rPr>
              <a:t>, comments  from dictionary  order by </a:t>
            </a:r>
            <a:r>
              <a:rPr lang="en-US" altLang="zh-CN" i="1" dirty="0" err="1" smtClean="0">
                <a:solidFill>
                  <a:srgbClr val="0000FF"/>
                </a:solidFill>
                <a:effectLst>
                  <a:outerShdw blurRad="38100" dist="38100" dir="2700000" algn="tl">
                    <a:srgbClr val="C0C0C0"/>
                  </a:outerShdw>
                </a:effectLst>
                <a:ea typeface="宋体" charset="-122"/>
              </a:rPr>
              <a:t>table_name</a:t>
            </a:r>
            <a:r>
              <a:rPr lang="en-US" altLang="zh-CN" i="1" dirty="0" smtClean="0">
                <a:solidFill>
                  <a:srgbClr val="0000FF"/>
                </a:solidFill>
                <a:effectLst>
                  <a:outerShdw blurRad="38100" dist="38100" dir="2700000" algn="tl">
                    <a:srgbClr val="C0C0C0"/>
                  </a:outerShdw>
                </a:effectLst>
                <a:ea typeface="宋体" charset="-122"/>
              </a:rPr>
              <a:t>;</a:t>
            </a:r>
          </a:p>
        </p:txBody>
      </p:sp>
      <p:sp>
        <p:nvSpPr>
          <p:cNvPr id="156675" name="Slide Number Placeholder 3"/>
          <p:cNvSpPr>
            <a:spLocks noGrp="1"/>
          </p:cNvSpPr>
          <p:nvPr>
            <p:ph type="sldNum" sz="quarter" idx="10"/>
          </p:nvPr>
        </p:nvSpPr>
        <p:spPr>
          <a:noFill/>
        </p:spPr>
        <p:txBody>
          <a:bodyPr/>
          <a:lstStyle/>
          <a:p>
            <a:r>
              <a:rPr lang="en-US" altLang="zh-CN" smtClean="0">
                <a:ea typeface="宋体" charset="-122"/>
              </a:rPr>
              <a:t>- </a:t>
            </a:r>
            <a:fld id="{F7FD8759-46A9-4D3E-9AA2-C5FA80A63F47}" type="slidenum">
              <a:rPr lang="en-US" altLang="zh-CN" smtClean="0">
                <a:ea typeface="宋体" charset="-122"/>
              </a:rPr>
              <a:pPr/>
              <a:t>58</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p:cNvSpPr>
            <a:spLocks noGrp="1"/>
          </p:cNvSpPr>
          <p:nvPr>
            <p:ph type="ctrTitle"/>
          </p:nvPr>
        </p:nvSpPr>
        <p:spPr>
          <a:xfrm>
            <a:off x="346075" y="2014538"/>
            <a:ext cx="6129338" cy="517525"/>
          </a:xfrm>
        </p:spPr>
        <p:txBody>
          <a:bodyPr/>
          <a:lstStyle/>
          <a:p>
            <a:pPr marL="457200" indent="-457200"/>
            <a:r>
              <a:rPr lang="en-US" altLang="zh-CN" sz="3200" b="1" smtClean="0">
                <a:ea typeface="宋体" charset="-122"/>
              </a:rPr>
              <a:t>Advanced Searching</a:t>
            </a:r>
            <a:endParaRPr lang="en-US" altLang="zh-CN" sz="3200" smtClean="0">
              <a:ea typeface="宋体" charset="-122"/>
            </a:endParaRPr>
          </a:p>
        </p:txBody>
      </p:sp>
      <p:sp>
        <p:nvSpPr>
          <p:cNvPr id="171010" name="Content Placeholder 7"/>
          <p:cNvSpPr>
            <a:spLocks noGrp="1"/>
          </p:cNvSpPr>
          <p:nvPr>
            <p:ph type="subTitle" sz="quarter" idx="1"/>
          </p:nvPr>
        </p:nvSpPr>
        <p:spPr>
          <a:xfrm>
            <a:off x="346075" y="2627313"/>
            <a:ext cx="6116638" cy="1093787"/>
          </a:xfrm>
        </p:spPr>
        <p:txBody>
          <a:bodyPr/>
          <a:lstStyle/>
          <a:p>
            <a:pPr algn="ctr"/>
            <a:endParaRPr lang="en-US" altLang="zh-CN" smtClean="0">
              <a:ea typeface="宋体" charset="-122"/>
            </a:endParaRPr>
          </a:p>
        </p:txBody>
      </p:sp>
      <p:sp>
        <p:nvSpPr>
          <p:cNvPr id="171011" name="Slide Number Placeholder 3"/>
          <p:cNvSpPr>
            <a:spLocks noGrp="1"/>
          </p:cNvSpPr>
          <p:nvPr>
            <p:ph type="sldNum" sz="quarter" idx="4294967295"/>
          </p:nvPr>
        </p:nvSpPr>
        <p:spPr>
          <a:xfrm>
            <a:off x="0" y="6477000"/>
            <a:ext cx="1905000" cy="246063"/>
          </a:xfrm>
          <a:noFill/>
        </p:spPr>
        <p:txBody>
          <a:bodyPr/>
          <a:lstStyle/>
          <a:p>
            <a:r>
              <a:rPr lang="en-US" altLang="zh-CN" smtClean="0">
                <a:ea typeface="宋体" charset="-122"/>
              </a:rPr>
              <a:t>- </a:t>
            </a:r>
            <a:fld id="{2522A4C8-5BA3-4D7D-8343-3A64095EF6D0}" type="slidenum">
              <a:rPr lang="en-US" altLang="zh-CN" smtClean="0">
                <a:ea typeface="宋体" charset="-122"/>
              </a:rPr>
              <a:pPr/>
              <a:t>59</a:t>
            </a:fld>
            <a:r>
              <a:rPr lang="en-US" altLang="zh-CN" smtClean="0">
                <a:ea typeface="宋体" charset="-122"/>
              </a:rPr>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tLang="zh-CN" sz="2000" smtClean="0">
                <a:ea typeface="宋体" charset="-122"/>
              </a:rPr>
              <a:t>Retrieving Records</a:t>
            </a:r>
          </a:p>
        </p:txBody>
      </p:sp>
      <p:sp>
        <p:nvSpPr>
          <p:cNvPr id="44034" name="Content Placeholder 7"/>
          <p:cNvSpPr>
            <a:spLocks noGrp="1"/>
          </p:cNvSpPr>
          <p:nvPr>
            <p:ph idx="1"/>
          </p:nvPr>
        </p:nvSpPr>
        <p:spPr/>
        <p:txBody>
          <a:bodyPr/>
          <a:lstStyle/>
          <a:p>
            <a:pPr algn="ctr">
              <a:buFont typeface="Webdings" pitchFamily="18" charset="2"/>
              <a:buNone/>
            </a:pPr>
            <a:r>
              <a:rPr lang="en-US" altLang="zh-CN" sz="2400" smtClean="0">
                <a:ea typeface="宋体" charset="-122"/>
              </a:rPr>
              <a:t>Finding Rows That Satisfy Multiple Conditions</a:t>
            </a:r>
          </a:p>
          <a:p>
            <a:pPr algn="ctr">
              <a:buFont typeface="Webdings" pitchFamily="18" charset="2"/>
              <a:buNone/>
            </a:pPr>
            <a:endParaRPr lang="en-US" altLang="zh-CN" sz="2400" smtClean="0">
              <a:ea typeface="宋体" charset="-122"/>
            </a:endParaRPr>
          </a:p>
          <a:p>
            <a:r>
              <a:rPr lang="en-US" altLang="zh-CN" smtClean="0">
                <a:ea typeface="宋体" charset="-122"/>
              </a:rPr>
              <a:t>Problem </a:t>
            </a:r>
          </a:p>
          <a:p>
            <a:pPr>
              <a:buFont typeface="Webdings" pitchFamily="18" charset="2"/>
              <a:buNone/>
            </a:pPr>
            <a:r>
              <a:rPr lang="en-US" altLang="zh-CN" b="0" smtClean="0">
                <a:ea typeface="宋体" charset="-122"/>
              </a:rPr>
              <a:t>	You want to return rows that satisfy multiple conditions.</a:t>
            </a:r>
            <a:r>
              <a:rPr lang="en-US" altLang="zh-CN" smtClean="0">
                <a:ea typeface="宋体" charset="-122"/>
              </a:rPr>
              <a:t> </a:t>
            </a:r>
            <a:endParaRPr lang="en-US" altLang="zh-CN" b="0" smtClean="0">
              <a:ea typeface="宋体" charset="-122"/>
            </a:endParaRPr>
          </a:p>
          <a:p>
            <a:pPr>
              <a:buFont typeface="Webdings" pitchFamily="18" charset="2"/>
              <a:buNone/>
            </a:pPr>
            <a:endParaRPr lang="en-US" altLang="zh-CN" b="0" smtClean="0">
              <a:ea typeface="宋体" charset="-122"/>
            </a:endParaRPr>
          </a:p>
          <a:p>
            <a:r>
              <a:rPr lang="en-US" altLang="zh-CN" smtClean="0">
                <a:ea typeface="宋体" charset="-122"/>
              </a:rPr>
              <a:t>Solution </a:t>
            </a:r>
          </a:p>
          <a:p>
            <a:pPr>
              <a:buFont typeface="Webdings" pitchFamily="18" charset="2"/>
              <a:buNone/>
            </a:pPr>
            <a:r>
              <a:rPr lang="en-US" altLang="zh-CN" b="0" smtClean="0">
                <a:ea typeface="宋体" charset="-122"/>
              </a:rPr>
              <a:t>	Use the WHERE clause along with the OR and AND clauses. </a:t>
            </a:r>
          </a:p>
          <a:p>
            <a:pPr>
              <a:buFont typeface="Webdings" pitchFamily="18" charset="2"/>
              <a:buNone/>
            </a:pPr>
            <a:r>
              <a:rPr lang="en-US" altLang="zh-CN" b="0" smtClean="0">
                <a:ea typeface="宋体" charset="-122"/>
              </a:rPr>
              <a:t>	For example, if you would like to find all the employees in department 10,along with any employees who earn a commission, along with any employees in department 20 who earn at most $2000:</a:t>
            </a:r>
            <a:r>
              <a:rPr lang="en-US" altLang="zh-CN" smtClean="0">
                <a:ea typeface="宋体" charset="-122"/>
              </a:rPr>
              <a:t> </a:t>
            </a:r>
            <a:endParaRPr lang="en-US" altLang="zh-CN" b="0" smtClean="0">
              <a:ea typeface="宋体" charset="-122"/>
            </a:endParaRPr>
          </a:p>
          <a:p>
            <a:pPr>
              <a:buFont typeface="Webdings" pitchFamily="18" charset="2"/>
              <a:buNone/>
            </a:pPr>
            <a:endParaRPr lang="en-US" altLang="zh-CN" b="0" smtClean="0">
              <a:ea typeface="宋体" charset="-122"/>
            </a:endParaRPr>
          </a:p>
          <a:p>
            <a:pPr>
              <a:buFont typeface="Webdings" pitchFamily="18" charset="2"/>
              <a:buNone/>
            </a:pPr>
            <a:r>
              <a:rPr lang="en-US" altLang="zh-CN" i="1" smtClean="0">
                <a:solidFill>
                  <a:srgbClr val="0000FF"/>
                </a:solidFill>
                <a:effectLst>
                  <a:outerShdw blurRad="38100" dist="38100" dir="2700000" algn="tl">
                    <a:srgbClr val="C0C0C0"/>
                  </a:outerShdw>
                </a:effectLst>
                <a:ea typeface="宋体" charset="-122"/>
              </a:rPr>
              <a:t>	select * from emp where depton = 10 or comm is not null or sal &lt;= 2000 and deptno = 20</a:t>
            </a:r>
            <a:endParaRPr lang="en-US" altLang="zh-CN" b="0" i="1" smtClean="0">
              <a:solidFill>
                <a:srgbClr val="0000FF"/>
              </a:solidFill>
              <a:effectLst>
                <a:outerShdw blurRad="38100" dist="38100" dir="2700000" algn="tl">
                  <a:srgbClr val="C0C0C0"/>
                </a:outerShdw>
              </a:effectLst>
              <a:ea typeface="宋体" charset="-122"/>
            </a:endParaRPr>
          </a:p>
          <a:p>
            <a:pPr algn="ctr">
              <a:buFont typeface="Webdings" pitchFamily="18" charset="2"/>
              <a:buNone/>
            </a:pPr>
            <a:endParaRPr lang="en-US" altLang="zh-CN" sz="2400" smtClean="0">
              <a:ea typeface="宋体" charset="-122"/>
            </a:endParaRPr>
          </a:p>
        </p:txBody>
      </p:sp>
      <p:sp>
        <p:nvSpPr>
          <p:cNvPr id="44035" name="Slide Number Placeholder 3"/>
          <p:cNvSpPr>
            <a:spLocks noGrp="1"/>
          </p:cNvSpPr>
          <p:nvPr>
            <p:ph type="sldNum" sz="quarter" idx="10"/>
          </p:nvPr>
        </p:nvSpPr>
        <p:spPr>
          <a:noFill/>
        </p:spPr>
        <p:txBody>
          <a:bodyPr/>
          <a:lstStyle/>
          <a:p>
            <a:r>
              <a:rPr lang="en-US" altLang="zh-CN" smtClean="0">
                <a:ea typeface="宋体" charset="-122"/>
              </a:rPr>
              <a:t>- </a:t>
            </a:r>
            <a:fld id="{9160F432-F070-4BA2-A219-1C8CDD2A5296}" type="slidenum">
              <a:rPr lang="en-US" altLang="zh-CN" smtClean="0">
                <a:ea typeface="宋体" charset="-122"/>
              </a:rPr>
              <a:pPr/>
              <a:t>6</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le 1"/>
          <p:cNvSpPr>
            <a:spLocks noGrp="1"/>
          </p:cNvSpPr>
          <p:nvPr>
            <p:ph type="title"/>
          </p:nvPr>
        </p:nvSpPr>
        <p:spPr/>
        <p:txBody>
          <a:bodyPr/>
          <a:lstStyle/>
          <a:p>
            <a:pPr marL="457200" indent="-457200"/>
            <a:r>
              <a:rPr lang="en-US" altLang="zh-CN" sz="2000" smtClean="0">
                <a:ea typeface="宋体" charset="-122"/>
              </a:rPr>
              <a:t>Advanced Searching</a:t>
            </a:r>
          </a:p>
        </p:txBody>
      </p:sp>
      <p:sp>
        <p:nvSpPr>
          <p:cNvPr id="173058"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Paginating Through a Result </a:t>
            </a:r>
            <a:r>
              <a:rPr lang="en-US" altLang="zh-CN" sz="2400" dirty="0" smtClean="0">
                <a:ea typeface="宋体" charset="-122"/>
              </a:rPr>
              <a:t>Set</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paginate or "scroll through" a result set. </a:t>
            </a:r>
            <a:endParaRPr lang="en-US" b="0" dirty="0" smtClean="0"/>
          </a:p>
          <a:p>
            <a:pPr>
              <a:buNone/>
            </a:pPr>
            <a:endParaRPr lang="en-US" b="0" dirty="0" smtClean="0"/>
          </a:p>
          <a:p>
            <a:r>
              <a:rPr lang="en-US" altLang="zh-CN" dirty="0" smtClean="0">
                <a:ea typeface="宋体" charset="-122"/>
              </a:rPr>
              <a:t>Solution </a:t>
            </a:r>
          </a:p>
          <a:p>
            <a:pPr>
              <a:buNone/>
            </a:pPr>
            <a:r>
              <a:rPr lang="en-US" altLang="zh-CN" b="0" dirty="0" smtClean="0">
                <a:ea typeface="宋体" charset="-122"/>
              </a:rPr>
              <a:t>	</a:t>
            </a:r>
            <a:r>
              <a:rPr lang="en-US" b="0" dirty="0" smtClean="0"/>
              <a:t>Use the window function ROW_NUMBER OVER to impose order, and specify the window of records that you want returned in your WHERE clause. </a:t>
            </a:r>
          </a:p>
          <a:p>
            <a:pPr>
              <a:buNone/>
            </a:pPr>
            <a:endParaRPr lang="en-US" altLang="zh-CN" b="0" dirty="0" smtClean="0">
              <a:ea typeface="宋体" charset="-122"/>
            </a:endParaRPr>
          </a:p>
          <a:p>
            <a:pPr>
              <a:buNone/>
            </a:pPr>
            <a:r>
              <a:rPr lang="en-US" altLang="zh-CN" i="1" dirty="0" smtClean="0">
                <a:solidFill>
                  <a:srgbClr val="0000FF"/>
                </a:solidFill>
                <a:effectLst>
                  <a:outerShdw blurRad="38100" dist="38100" dir="2700000" algn="tl">
                    <a:srgbClr val="C0C0C0"/>
                  </a:outerShdw>
                </a:effectLst>
                <a:ea typeface="宋体" charset="-122"/>
              </a:rPr>
              <a:t>	select </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 from (select </a:t>
            </a:r>
            <a:r>
              <a:rPr lang="en-US" altLang="zh-CN" i="1" dirty="0" err="1" smtClean="0">
                <a:solidFill>
                  <a:srgbClr val="0000FF"/>
                </a:solidFill>
                <a:effectLst>
                  <a:outerShdw blurRad="38100" dist="38100" dir="2700000" algn="tl">
                    <a:srgbClr val="C0C0C0"/>
                  </a:outerShdw>
                </a:effectLst>
                <a:ea typeface="宋体" charset="-122"/>
              </a:rPr>
              <a:t>row_number</a:t>
            </a:r>
            <a:r>
              <a:rPr lang="en-US" altLang="zh-CN" i="1" dirty="0" smtClean="0">
                <a:solidFill>
                  <a:srgbClr val="0000FF"/>
                </a:solidFill>
                <a:effectLst>
                  <a:outerShdw blurRad="38100" dist="38100" dir="2700000" algn="tl">
                    <a:srgbClr val="C0C0C0"/>
                  </a:outerShdw>
                </a:effectLst>
                <a:ea typeface="宋体" charset="-122"/>
              </a:rPr>
              <a:t>( ) over (order by </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 as </a:t>
            </a:r>
            <a:r>
              <a:rPr lang="en-US" altLang="zh-CN" i="1" dirty="0" err="1" smtClean="0">
                <a:solidFill>
                  <a:srgbClr val="0000FF"/>
                </a:solidFill>
                <a:effectLst>
                  <a:outerShdw blurRad="38100" dist="38100" dir="2700000" algn="tl">
                    <a:srgbClr val="C0C0C0"/>
                  </a:outerShdw>
                </a:effectLst>
                <a:ea typeface="宋体" charset="-122"/>
              </a:rPr>
              <a:t>rn</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x where </a:t>
            </a:r>
            <a:r>
              <a:rPr lang="en-US" altLang="zh-CN" i="1" dirty="0" err="1" smtClean="0">
                <a:solidFill>
                  <a:srgbClr val="0000FF"/>
                </a:solidFill>
                <a:effectLst>
                  <a:outerShdw blurRad="38100" dist="38100" dir="2700000" algn="tl">
                    <a:srgbClr val="C0C0C0"/>
                  </a:outerShdw>
                </a:effectLst>
                <a:ea typeface="宋体" charset="-122"/>
              </a:rPr>
              <a:t>rn</a:t>
            </a:r>
            <a:r>
              <a:rPr lang="en-US" altLang="zh-CN" i="1" dirty="0" smtClean="0">
                <a:solidFill>
                  <a:srgbClr val="0000FF"/>
                </a:solidFill>
                <a:effectLst>
                  <a:outerShdw blurRad="38100" dist="38100" dir="2700000" algn="tl">
                    <a:srgbClr val="C0C0C0"/>
                  </a:outerShdw>
                </a:effectLst>
                <a:ea typeface="宋体" charset="-122"/>
              </a:rPr>
              <a:t> between 1 and 5</a:t>
            </a:r>
          </a:p>
          <a:p>
            <a:pPr algn="ctr">
              <a:buFont typeface="Webdings" pitchFamily="18" charset="2"/>
              <a:buNone/>
            </a:pPr>
            <a:endParaRPr lang="en-US" altLang="zh-CN" sz="2400" dirty="0" smtClean="0">
              <a:ea typeface="宋体" charset="-122"/>
            </a:endParaRPr>
          </a:p>
        </p:txBody>
      </p:sp>
      <p:sp>
        <p:nvSpPr>
          <p:cNvPr id="173059" name="Slide Number Placeholder 3"/>
          <p:cNvSpPr>
            <a:spLocks noGrp="1"/>
          </p:cNvSpPr>
          <p:nvPr>
            <p:ph type="sldNum" sz="quarter" idx="10"/>
          </p:nvPr>
        </p:nvSpPr>
        <p:spPr>
          <a:noFill/>
        </p:spPr>
        <p:txBody>
          <a:bodyPr/>
          <a:lstStyle/>
          <a:p>
            <a:r>
              <a:rPr lang="en-US" altLang="zh-CN" smtClean="0">
                <a:ea typeface="宋体" charset="-122"/>
              </a:rPr>
              <a:t>- </a:t>
            </a:r>
            <a:fld id="{A863F294-19A5-4F7A-9F6D-1FF0CBB6B487}" type="slidenum">
              <a:rPr lang="en-US" altLang="zh-CN" smtClean="0">
                <a:ea typeface="宋体" charset="-122"/>
              </a:rPr>
              <a:pPr/>
              <a:t>60</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le 1"/>
          <p:cNvSpPr>
            <a:spLocks noGrp="1"/>
          </p:cNvSpPr>
          <p:nvPr>
            <p:ph type="title"/>
          </p:nvPr>
        </p:nvSpPr>
        <p:spPr/>
        <p:txBody>
          <a:bodyPr/>
          <a:lstStyle/>
          <a:p>
            <a:pPr marL="457200" indent="-457200"/>
            <a:r>
              <a:rPr lang="en-US" altLang="zh-CN" sz="2000" smtClean="0">
                <a:ea typeface="宋体" charset="-122"/>
              </a:rPr>
              <a:t>Advanced Searching</a:t>
            </a:r>
          </a:p>
        </p:txBody>
      </p:sp>
      <p:sp>
        <p:nvSpPr>
          <p:cNvPr id="175106"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Skipping n Rows from a </a:t>
            </a:r>
            <a:r>
              <a:rPr lang="en-US" altLang="zh-CN" sz="2400" dirty="0" smtClean="0">
                <a:ea typeface="宋体" charset="-122"/>
              </a:rPr>
              <a:t>Table</a:t>
            </a:r>
          </a:p>
          <a:p>
            <a:pPr algn="ctr">
              <a:buFont typeface="Webdings" pitchFamily="18" charset="2"/>
              <a:buNone/>
            </a:pPr>
            <a:endParaRPr lang="en-US" altLang="zh-CN"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sz="1800" b="0" dirty="0" smtClean="0"/>
              <a:t>You want a query to return every other employee in table EMP</a:t>
            </a:r>
            <a:r>
              <a:rPr lang="en-US" sz="1800" b="0" dirty="0" smtClean="0"/>
              <a:t>. </a:t>
            </a:r>
            <a:endParaRPr lang="en-US" b="0" dirty="0" smtClean="0"/>
          </a:p>
          <a:p>
            <a:pPr>
              <a:buNone/>
            </a:pPr>
            <a:endParaRPr lang="en-US" b="0" dirty="0" smtClean="0"/>
          </a:p>
          <a:p>
            <a:r>
              <a:rPr lang="en-US" altLang="zh-CN" dirty="0" smtClean="0">
                <a:ea typeface="宋体" charset="-122"/>
              </a:rPr>
              <a:t>Solution </a:t>
            </a:r>
          </a:p>
          <a:p>
            <a:pPr>
              <a:buNone/>
            </a:pPr>
            <a:r>
              <a:rPr lang="en-US" altLang="zh-CN" b="0" dirty="0" smtClean="0">
                <a:ea typeface="宋体" charset="-122"/>
              </a:rPr>
              <a:t>	</a:t>
            </a:r>
            <a:r>
              <a:rPr lang="en-US" sz="1800" b="0" dirty="0" smtClean="0"/>
              <a:t>To skip the second or fourth or n </a:t>
            </a:r>
            <a:r>
              <a:rPr lang="en-US" sz="1800" b="0" dirty="0" err="1" smtClean="0"/>
              <a:t>th</a:t>
            </a:r>
            <a:r>
              <a:rPr lang="en-US" sz="1800" b="0" dirty="0" smtClean="0"/>
              <a:t> row from a result set, you must impose order on the result set, otherwise there is no concept of first or next, second, or fourth.</a:t>
            </a:r>
            <a:endParaRPr lang="en-US" b="0" dirty="0" smtClean="0"/>
          </a:p>
          <a:p>
            <a:pPr>
              <a:buNone/>
            </a:pPr>
            <a:endParaRPr lang="en-US" b="0" dirty="0" smtClean="0"/>
          </a:p>
          <a:p>
            <a:pPr>
              <a:buNone/>
            </a:pPr>
            <a:endParaRPr lang="en-US" altLang="zh-CN" b="0" dirty="0" smtClean="0">
              <a:ea typeface="宋体" charset="-122"/>
            </a:endParaRPr>
          </a:p>
          <a:p>
            <a:pPr>
              <a:buNone/>
            </a:pPr>
            <a:r>
              <a:rPr lang="en-US" altLang="zh-CN" i="1" dirty="0" smtClean="0">
                <a:solidFill>
                  <a:srgbClr val="0000FF"/>
                </a:solidFill>
                <a:effectLst>
                  <a:outerShdw blurRad="38100" dist="38100" dir="2700000" algn="tl">
                    <a:srgbClr val="C0C0C0"/>
                  </a:outerShdw>
                </a:effectLst>
                <a:ea typeface="宋体" charset="-122"/>
              </a:rPr>
              <a:t>	select </a:t>
            </a:r>
            <a:r>
              <a:rPr lang="en-US" altLang="zh-CN" i="1" dirty="0" err="1" smtClean="0">
                <a:solidFill>
                  <a:srgbClr val="0000FF"/>
                </a:solidFill>
                <a:effectLst>
                  <a:outerShdw blurRad="38100" dist="38100" dir="2700000" algn="tl">
                    <a:srgbClr val="C0C0C0"/>
                  </a:outerShdw>
                </a:effectLst>
                <a:ea typeface="宋体" charset="-122"/>
              </a:rPr>
              <a:t>ename</a:t>
            </a:r>
            <a:r>
              <a:rPr lang="en-US" altLang="zh-CN" i="1" dirty="0" smtClean="0">
                <a:solidFill>
                  <a:srgbClr val="0000FF"/>
                </a:solidFill>
                <a:effectLst>
                  <a:outerShdw blurRad="38100" dist="38100" dir="2700000" algn="tl">
                    <a:srgbClr val="C0C0C0"/>
                  </a:outerShdw>
                </a:effectLst>
                <a:ea typeface="宋体" charset="-122"/>
              </a:rPr>
              <a:t> from (select </a:t>
            </a:r>
            <a:r>
              <a:rPr lang="en-US" altLang="zh-CN" i="1" dirty="0" err="1" smtClean="0">
                <a:solidFill>
                  <a:srgbClr val="0000FF"/>
                </a:solidFill>
                <a:effectLst>
                  <a:outerShdw blurRad="38100" dist="38100" dir="2700000" algn="tl">
                    <a:srgbClr val="C0C0C0"/>
                  </a:outerShdw>
                </a:effectLst>
                <a:ea typeface="宋体" charset="-122"/>
              </a:rPr>
              <a:t>row_number</a:t>
            </a:r>
            <a:r>
              <a:rPr lang="en-US" altLang="zh-CN" i="1" dirty="0" smtClean="0">
                <a:solidFill>
                  <a:srgbClr val="0000FF"/>
                </a:solidFill>
                <a:effectLst>
                  <a:outerShdw blurRad="38100" dist="38100" dir="2700000" algn="tl">
                    <a:srgbClr val="C0C0C0"/>
                  </a:outerShdw>
                </a:effectLst>
                <a:ea typeface="宋体" charset="-122"/>
              </a:rPr>
              <a:t>( ) over (order by </a:t>
            </a:r>
            <a:r>
              <a:rPr lang="en-US" altLang="zh-CN" i="1" dirty="0" err="1" smtClean="0">
                <a:solidFill>
                  <a:srgbClr val="0000FF"/>
                </a:solidFill>
                <a:effectLst>
                  <a:outerShdw blurRad="38100" dist="38100" dir="2700000" algn="tl">
                    <a:srgbClr val="C0C0C0"/>
                  </a:outerShdw>
                </a:effectLst>
                <a:ea typeface="宋体" charset="-122"/>
              </a:rPr>
              <a:t>ename</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rn</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ename</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 x where mod(rn,2) = 1</a:t>
            </a:r>
          </a:p>
          <a:p>
            <a:pPr algn="ctr">
              <a:buFont typeface="Webdings" pitchFamily="18" charset="2"/>
              <a:buNone/>
            </a:pPr>
            <a:endParaRPr lang="en-US" altLang="zh-CN" sz="2400" dirty="0" smtClean="0">
              <a:ea typeface="宋体" charset="-122"/>
            </a:endParaRPr>
          </a:p>
        </p:txBody>
      </p:sp>
      <p:sp>
        <p:nvSpPr>
          <p:cNvPr id="175107" name="Slide Number Placeholder 3"/>
          <p:cNvSpPr>
            <a:spLocks noGrp="1"/>
          </p:cNvSpPr>
          <p:nvPr>
            <p:ph type="sldNum" sz="quarter" idx="10"/>
          </p:nvPr>
        </p:nvSpPr>
        <p:spPr>
          <a:noFill/>
        </p:spPr>
        <p:txBody>
          <a:bodyPr/>
          <a:lstStyle/>
          <a:p>
            <a:r>
              <a:rPr lang="en-US" altLang="zh-CN" smtClean="0">
                <a:ea typeface="宋体" charset="-122"/>
              </a:rPr>
              <a:t>- </a:t>
            </a:r>
            <a:fld id="{FAFFA4BA-C4F2-46CE-A03F-6A70CA6CC3D4}" type="slidenum">
              <a:rPr lang="en-US" altLang="zh-CN" smtClean="0">
                <a:ea typeface="宋体" charset="-122"/>
              </a:rPr>
              <a:pPr/>
              <a:t>61</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1"/>
          <p:cNvSpPr>
            <a:spLocks noGrp="1"/>
          </p:cNvSpPr>
          <p:nvPr>
            <p:ph type="title"/>
          </p:nvPr>
        </p:nvSpPr>
        <p:spPr/>
        <p:txBody>
          <a:bodyPr/>
          <a:lstStyle/>
          <a:p>
            <a:pPr marL="457200" indent="-457200"/>
            <a:r>
              <a:rPr lang="en-US" altLang="zh-CN" sz="2000" smtClean="0">
                <a:ea typeface="宋体" charset="-122"/>
              </a:rPr>
              <a:t>Advanced Searching</a:t>
            </a:r>
          </a:p>
        </p:txBody>
      </p:sp>
      <p:sp>
        <p:nvSpPr>
          <p:cNvPr id="183298"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Finding Records with the Highest and Lowest </a:t>
            </a:r>
            <a:r>
              <a:rPr lang="en-US" altLang="zh-CN" sz="2400" dirty="0" smtClean="0">
                <a:ea typeface="宋体" charset="-122"/>
              </a:rPr>
              <a:t>Values</a:t>
            </a:r>
          </a:p>
          <a:p>
            <a:pPr algn="ctr">
              <a:buFont typeface="Webdings" pitchFamily="18" charset="2"/>
              <a:buNone/>
            </a:pPr>
            <a:endParaRPr lang="en-US" altLang="zh-CN"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find "extreme" values in your table.</a:t>
            </a:r>
          </a:p>
          <a:p>
            <a:pPr>
              <a:buNone/>
            </a:pPr>
            <a:endParaRPr lang="en-US" b="0" dirty="0" smtClean="0"/>
          </a:p>
          <a:p>
            <a:r>
              <a:rPr lang="en-US" altLang="zh-CN" dirty="0" smtClean="0">
                <a:ea typeface="宋体" charset="-122"/>
              </a:rPr>
              <a:t>Solution </a:t>
            </a:r>
          </a:p>
          <a:p>
            <a:pPr>
              <a:buNone/>
            </a:pPr>
            <a:r>
              <a:rPr lang="en-US" altLang="zh-CN" b="0" dirty="0" smtClean="0">
                <a:ea typeface="宋体" charset="-122"/>
              </a:rPr>
              <a:t>	</a:t>
            </a:r>
            <a:r>
              <a:rPr lang="en-US" b="0" dirty="0" smtClean="0"/>
              <a:t>Use the window functions MIN OVER and MAX OVER to find the lowest and highest salaries, respectively:</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select </a:t>
            </a:r>
            <a:r>
              <a:rPr lang="en-US" altLang="zh-CN" i="1" dirty="0" err="1" smtClean="0">
                <a:solidFill>
                  <a:srgbClr val="0000FF"/>
                </a:solidFill>
                <a:effectLst>
                  <a:outerShdw blurRad="38100" dist="38100" dir="2700000" algn="tl">
                    <a:srgbClr val="C0C0C0"/>
                  </a:outerShdw>
                </a:effectLst>
                <a:ea typeface="宋体" charset="-122"/>
              </a:rPr>
              <a:t>ename</a:t>
            </a:r>
            <a:r>
              <a:rPr lang="en-US" altLang="zh-CN" i="1" dirty="0" smtClean="0">
                <a:solidFill>
                  <a:srgbClr val="0000FF"/>
                </a:solidFill>
                <a:effectLst>
                  <a:outerShdw blurRad="38100" dist="38100" dir="2700000" algn="tl">
                    <a:srgbClr val="C0C0C0"/>
                  </a:outerShdw>
                </a:effectLst>
                <a:ea typeface="宋体" charset="-122"/>
              </a:rPr>
              <a:t> from (select </a:t>
            </a:r>
            <a:r>
              <a:rPr lang="en-US" altLang="zh-CN" i="1" dirty="0" err="1" smtClean="0">
                <a:solidFill>
                  <a:srgbClr val="0000FF"/>
                </a:solidFill>
                <a:effectLst>
                  <a:outerShdw blurRad="38100" dist="38100" dir="2700000" algn="tl">
                    <a:srgbClr val="C0C0C0"/>
                  </a:outerShdw>
                </a:effectLst>
                <a:ea typeface="宋体" charset="-122"/>
              </a:rPr>
              <a:t>ename</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sal,min</a:t>
            </a:r>
            <a:r>
              <a:rPr lang="en-US" altLang="zh-CN" i="1" dirty="0" smtClean="0">
                <a:solidFill>
                  <a:srgbClr val="0000FF"/>
                </a:solidFill>
                <a:effectLst>
                  <a:outerShdw blurRad="38100" dist="38100" dir="2700000" algn="tl">
                    <a:srgbClr val="C0C0C0"/>
                  </a:outerShdw>
                </a:effectLst>
                <a:ea typeface="宋体" charset="-122"/>
              </a:rPr>
              <a:t>(</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)over( ) </a:t>
            </a:r>
            <a:r>
              <a:rPr lang="en-US" altLang="zh-CN" i="1" dirty="0" err="1" smtClean="0">
                <a:solidFill>
                  <a:srgbClr val="0000FF"/>
                </a:solidFill>
                <a:effectLst>
                  <a:outerShdw blurRad="38100" dist="38100" dir="2700000" algn="tl">
                    <a:srgbClr val="C0C0C0"/>
                  </a:outerShdw>
                </a:effectLst>
                <a:ea typeface="宋体" charset="-122"/>
              </a:rPr>
              <a:t>min_sal</a:t>
            </a:r>
            <a:r>
              <a:rPr lang="en-US" altLang="zh-CN" i="1" dirty="0" smtClean="0">
                <a:solidFill>
                  <a:srgbClr val="0000FF"/>
                </a:solidFill>
                <a:effectLst>
                  <a:outerShdw blurRad="38100" dist="38100" dir="2700000" algn="tl">
                    <a:srgbClr val="C0C0C0"/>
                  </a:outerShdw>
                </a:effectLst>
                <a:ea typeface="宋体" charset="-122"/>
              </a:rPr>
              <a:t>, max(</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)over( ) </a:t>
            </a:r>
            <a:r>
              <a:rPr lang="en-US" altLang="zh-CN" i="1" dirty="0" err="1" smtClean="0">
                <a:solidFill>
                  <a:srgbClr val="0000FF"/>
                </a:solidFill>
                <a:effectLst>
                  <a:outerShdw blurRad="38100" dist="38100" dir="2700000" algn="tl">
                    <a:srgbClr val="C0C0C0"/>
                  </a:outerShdw>
                </a:effectLst>
                <a:ea typeface="宋体" charset="-122"/>
              </a:rPr>
              <a:t>max_sal</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x where </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 in (</a:t>
            </a:r>
            <a:r>
              <a:rPr lang="en-US" altLang="zh-CN" i="1" dirty="0" err="1" smtClean="0">
                <a:solidFill>
                  <a:srgbClr val="0000FF"/>
                </a:solidFill>
                <a:effectLst>
                  <a:outerShdw blurRad="38100" dist="38100" dir="2700000" algn="tl">
                    <a:srgbClr val="C0C0C0"/>
                  </a:outerShdw>
                </a:effectLst>
                <a:ea typeface="宋体" charset="-122"/>
              </a:rPr>
              <a:t>min_sal,max_sal</a:t>
            </a:r>
            <a:r>
              <a:rPr lang="en-US" altLang="zh-CN" i="1" dirty="0" smtClean="0">
                <a:solidFill>
                  <a:srgbClr val="0000FF"/>
                </a:solidFill>
                <a:effectLst>
                  <a:outerShdw blurRad="38100" dist="38100" dir="2700000" algn="tl">
                    <a:srgbClr val="C0C0C0"/>
                  </a:outerShdw>
                </a:effectLst>
                <a:ea typeface="宋体" charset="-122"/>
              </a:rPr>
              <a:t>)</a:t>
            </a:r>
          </a:p>
          <a:p>
            <a:pPr algn="ctr">
              <a:buFont typeface="Webdings" pitchFamily="18" charset="2"/>
              <a:buNone/>
            </a:pPr>
            <a:endParaRPr lang="en-US" altLang="zh-CN" sz="2400" dirty="0" smtClean="0">
              <a:ea typeface="宋体" charset="-122"/>
            </a:endParaRPr>
          </a:p>
        </p:txBody>
      </p:sp>
      <p:sp>
        <p:nvSpPr>
          <p:cNvPr id="183299" name="Slide Number Placeholder 3"/>
          <p:cNvSpPr>
            <a:spLocks noGrp="1"/>
          </p:cNvSpPr>
          <p:nvPr>
            <p:ph type="sldNum" sz="quarter" idx="10"/>
          </p:nvPr>
        </p:nvSpPr>
        <p:spPr>
          <a:noFill/>
        </p:spPr>
        <p:txBody>
          <a:bodyPr/>
          <a:lstStyle/>
          <a:p>
            <a:r>
              <a:rPr lang="en-US" altLang="zh-CN" smtClean="0">
                <a:ea typeface="宋体" charset="-122"/>
              </a:rPr>
              <a:t>- </a:t>
            </a:r>
            <a:fld id="{B3CE93B5-2AC0-4FC2-88CB-A0A6ABEDF65F}" type="slidenum">
              <a:rPr lang="en-US" altLang="zh-CN" smtClean="0">
                <a:ea typeface="宋体" charset="-122"/>
              </a:rPr>
              <a:pPr/>
              <a:t>62</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1"/>
          <p:cNvSpPr>
            <a:spLocks noGrp="1"/>
          </p:cNvSpPr>
          <p:nvPr>
            <p:ph type="title"/>
          </p:nvPr>
        </p:nvSpPr>
        <p:spPr/>
        <p:txBody>
          <a:bodyPr/>
          <a:lstStyle/>
          <a:p>
            <a:pPr marL="457200" indent="-457200"/>
            <a:r>
              <a:rPr lang="en-US" altLang="zh-CN" sz="2000" smtClean="0">
                <a:ea typeface="宋体" charset="-122"/>
              </a:rPr>
              <a:t>Advanced Searching</a:t>
            </a:r>
          </a:p>
        </p:txBody>
      </p:sp>
      <p:sp>
        <p:nvSpPr>
          <p:cNvPr id="189442"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Ranking </a:t>
            </a:r>
            <a:r>
              <a:rPr lang="en-US" altLang="zh-CN" sz="2400" dirty="0" smtClean="0">
                <a:ea typeface="宋体" charset="-122"/>
              </a:rPr>
              <a:t>Results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rank the salaries in table EMP while allowing for ties.</a:t>
            </a:r>
          </a:p>
          <a:p>
            <a:pPr>
              <a:buNone/>
            </a:pPr>
            <a:endParaRPr lang="en-US" b="0" dirty="0" smtClean="0"/>
          </a:p>
          <a:p>
            <a:r>
              <a:rPr lang="en-US" altLang="zh-CN" dirty="0" smtClean="0">
                <a:ea typeface="宋体" charset="-122"/>
              </a:rPr>
              <a:t>Solution </a:t>
            </a:r>
          </a:p>
          <a:p>
            <a:pPr>
              <a:buNone/>
            </a:pPr>
            <a:r>
              <a:rPr lang="en-US" altLang="zh-CN" b="0" dirty="0" smtClean="0">
                <a:ea typeface="宋体" charset="-122"/>
              </a:rPr>
              <a:t>	</a:t>
            </a:r>
            <a:r>
              <a:rPr lang="en-US" b="0" dirty="0" smtClean="0"/>
              <a:t>Window functions make ranking queries extremely simple. </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select </a:t>
            </a:r>
            <a:r>
              <a:rPr lang="en-US" altLang="zh-CN" i="1" dirty="0" err="1" smtClean="0">
                <a:solidFill>
                  <a:srgbClr val="0000FF"/>
                </a:solidFill>
                <a:effectLst>
                  <a:outerShdw blurRad="38100" dist="38100" dir="2700000" algn="tl">
                    <a:srgbClr val="C0C0C0"/>
                  </a:outerShdw>
                </a:effectLst>
                <a:ea typeface="宋体" charset="-122"/>
              </a:rPr>
              <a:t>dense_rank</a:t>
            </a:r>
            <a:r>
              <a:rPr lang="en-US" altLang="zh-CN" i="1" dirty="0" smtClean="0">
                <a:solidFill>
                  <a:srgbClr val="0000FF"/>
                </a:solidFill>
                <a:effectLst>
                  <a:outerShdw blurRad="38100" dist="38100" dir="2700000" algn="tl">
                    <a:srgbClr val="C0C0C0"/>
                  </a:outerShdw>
                </a:effectLst>
                <a:ea typeface="宋体" charset="-122"/>
              </a:rPr>
              <a:t>() over(order by </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rnk</a:t>
            </a:r>
            <a:r>
              <a:rPr lang="en-US" altLang="zh-CN" i="1" dirty="0" smtClean="0">
                <a:solidFill>
                  <a:srgbClr val="0000FF"/>
                </a:solidFill>
                <a:effectLst>
                  <a:outerShdw blurRad="38100" dist="38100" dir="2700000" algn="tl">
                    <a:srgbClr val="C0C0C0"/>
                  </a:outerShdw>
                </a:effectLst>
                <a:ea typeface="宋体" charset="-122"/>
              </a:rPr>
              <a:t>, </a:t>
            </a:r>
            <a:r>
              <a:rPr lang="en-US" altLang="zh-CN" i="1" dirty="0" err="1" smtClean="0">
                <a:solidFill>
                  <a:srgbClr val="0000FF"/>
                </a:solidFill>
                <a:effectLst>
                  <a:outerShdw blurRad="38100" dist="38100" dir="2700000" algn="tl">
                    <a:srgbClr val="C0C0C0"/>
                  </a:outerShdw>
                </a:effectLst>
                <a:ea typeface="宋体" charset="-122"/>
              </a:rPr>
              <a:t>sal</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emp</a:t>
            </a:r>
            <a:endParaRPr lang="en-US" altLang="zh-CN" i="1" dirty="0" smtClean="0">
              <a:solidFill>
                <a:srgbClr val="0000FF"/>
              </a:solidFill>
              <a:effectLst>
                <a:outerShdw blurRad="38100" dist="38100" dir="2700000" algn="tl">
                  <a:srgbClr val="C0C0C0"/>
                </a:outerShdw>
              </a:effectLst>
              <a:ea typeface="宋体" charset="-122"/>
            </a:endParaRPr>
          </a:p>
          <a:p>
            <a:pPr algn="ctr">
              <a:buFont typeface="Webdings" pitchFamily="18" charset="2"/>
              <a:buNone/>
            </a:pPr>
            <a:endParaRPr lang="en-US" altLang="zh-CN" sz="2400" dirty="0" smtClean="0">
              <a:ea typeface="宋体" charset="-122"/>
            </a:endParaRPr>
          </a:p>
        </p:txBody>
      </p:sp>
      <p:sp>
        <p:nvSpPr>
          <p:cNvPr id="189443" name="Slide Number Placeholder 3"/>
          <p:cNvSpPr>
            <a:spLocks noGrp="1"/>
          </p:cNvSpPr>
          <p:nvPr>
            <p:ph type="sldNum" sz="quarter" idx="10"/>
          </p:nvPr>
        </p:nvSpPr>
        <p:spPr>
          <a:noFill/>
        </p:spPr>
        <p:txBody>
          <a:bodyPr/>
          <a:lstStyle/>
          <a:p>
            <a:r>
              <a:rPr lang="en-US" altLang="zh-CN" smtClean="0">
                <a:ea typeface="宋体" charset="-122"/>
              </a:rPr>
              <a:t>- </a:t>
            </a:r>
            <a:fld id="{88A164CB-F90C-41CA-BE47-912C83CEFE53}" type="slidenum">
              <a:rPr lang="en-US" altLang="zh-CN" smtClean="0">
                <a:ea typeface="宋体" charset="-122"/>
              </a:rPr>
              <a:pPr/>
              <a:t>63</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le 1"/>
          <p:cNvSpPr>
            <a:spLocks noGrp="1"/>
          </p:cNvSpPr>
          <p:nvPr>
            <p:ph type="title"/>
          </p:nvPr>
        </p:nvSpPr>
        <p:spPr/>
        <p:txBody>
          <a:bodyPr/>
          <a:lstStyle/>
          <a:p>
            <a:pPr marL="457200" indent="-457200"/>
            <a:r>
              <a:rPr lang="en-US" altLang="zh-CN" sz="2000" smtClean="0">
                <a:ea typeface="宋体" charset="-122"/>
              </a:rPr>
              <a:t>Advanced Searching</a:t>
            </a:r>
          </a:p>
        </p:txBody>
      </p:sp>
      <p:sp>
        <p:nvSpPr>
          <p:cNvPr id="191490"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Suppressing </a:t>
            </a:r>
            <a:r>
              <a:rPr lang="en-US" altLang="zh-CN" sz="2400" dirty="0" smtClean="0">
                <a:ea typeface="宋体" charset="-122"/>
              </a:rPr>
              <a:t>Duplicates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find the different job types in table EMP but do not want to see duplicates.</a:t>
            </a:r>
          </a:p>
          <a:p>
            <a:pPr>
              <a:buNone/>
            </a:pPr>
            <a:endParaRPr lang="en-US" b="0" dirty="0" smtClean="0"/>
          </a:p>
          <a:p>
            <a:r>
              <a:rPr lang="en-US" altLang="zh-CN" dirty="0" smtClean="0">
                <a:ea typeface="宋体" charset="-122"/>
              </a:rPr>
              <a:t>Solution </a:t>
            </a:r>
          </a:p>
          <a:p>
            <a:pPr>
              <a:buNone/>
            </a:pPr>
            <a:r>
              <a:rPr lang="en-US" altLang="zh-CN" b="0" dirty="0" smtClean="0">
                <a:ea typeface="宋体" charset="-122"/>
              </a:rPr>
              <a:t>	</a:t>
            </a:r>
            <a:r>
              <a:rPr lang="en-US" altLang="zh-CN" b="0" dirty="0" smtClean="0">
                <a:ea typeface="宋体" charset="-122"/>
              </a:rPr>
              <a:t>Use </a:t>
            </a:r>
            <a:r>
              <a:rPr lang="en-US" b="0" dirty="0" smtClean="0"/>
              <a:t>partitioned </a:t>
            </a:r>
            <a:r>
              <a:rPr lang="en-US" b="0" dirty="0" smtClean="0"/>
              <a:t>window functions</a:t>
            </a:r>
          </a:p>
          <a:p>
            <a:pPr>
              <a:buNone/>
            </a:pPr>
            <a:endParaRPr lang="en-US" b="0" dirty="0" smtClean="0"/>
          </a:p>
          <a:p>
            <a:pPr>
              <a:buNone/>
            </a:pPr>
            <a:r>
              <a:rPr lang="en-US" altLang="zh-CN" i="1" dirty="0" smtClean="0">
                <a:solidFill>
                  <a:srgbClr val="0000FF"/>
                </a:solidFill>
                <a:effectLst>
                  <a:outerShdw blurRad="38100" dist="38100" dir="2700000" algn="tl">
                    <a:srgbClr val="C0C0C0"/>
                  </a:outerShdw>
                </a:effectLst>
                <a:ea typeface="宋体" charset="-122"/>
              </a:rPr>
              <a:t>	select job from (select </a:t>
            </a:r>
            <a:r>
              <a:rPr lang="en-US" altLang="zh-CN" i="1" dirty="0" err="1" smtClean="0">
                <a:solidFill>
                  <a:srgbClr val="0000FF"/>
                </a:solidFill>
                <a:effectLst>
                  <a:outerShdw blurRad="38100" dist="38100" dir="2700000" algn="tl">
                    <a:srgbClr val="C0C0C0"/>
                  </a:outerShdw>
                </a:effectLst>
                <a:ea typeface="宋体" charset="-122"/>
              </a:rPr>
              <a:t>job,row_number</a:t>
            </a:r>
            <a:r>
              <a:rPr lang="en-US" altLang="zh-CN" i="1" dirty="0" smtClean="0">
                <a:solidFill>
                  <a:srgbClr val="0000FF"/>
                </a:solidFill>
                <a:effectLst>
                  <a:outerShdw blurRad="38100" dist="38100" dir="2700000" algn="tl">
                    <a:srgbClr val="C0C0C0"/>
                  </a:outerShdw>
                </a:effectLst>
                <a:ea typeface="宋体" charset="-122"/>
              </a:rPr>
              <a:t>( )over(partition by job order by job) </a:t>
            </a:r>
            <a:r>
              <a:rPr lang="en-US" altLang="zh-CN" i="1" dirty="0" err="1" smtClean="0">
                <a:solidFill>
                  <a:srgbClr val="0000FF"/>
                </a:solidFill>
                <a:effectLst>
                  <a:outerShdw blurRad="38100" dist="38100" dir="2700000" algn="tl">
                    <a:srgbClr val="C0C0C0"/>
                  </a:outerShdw>
                </a:effectLst>
                <a:ea typeface="宋体" charset="-122"/>
              </a:rPr>
              <a:t>rn</a:t>
            </a:r>
            <a:r>
              <a:rPr lang="en-US" altLang="zh-CN" i="1" dirty="0" smtClean="0">
                <a:solidFill>
                  <a:srgbClr val="0000FF"/>
                </a:solidFill>
                <a:effectLst>
                  <a:outerShdw blurRad="38100" dist="38100" dir="2700000" algn="tl">
                    <a:srgbClr val="C0C0C0"/>
                  </a:outerShdw>
                </a:effectLst>
                <a:ea typeface="宋体" charset="-122"/>
              </a:rPr>
              <a:t> from </a:t>
            </a:r>
            <a:r>
              <a:rPr lang="en-US" altLang="zh-CN" i="1" dirty="0" err="1" smtClean="0">
                <a:solidFill>
                  <a:srgbClr val="0000FF"/>
                </a:solidFill>
                <a:effectLst>
                  <a:outerShdw blurRad="38100" dist="38100" dir="2700000" algn="tl">
                    <a:srgbClr val="C0C0C0"/>
                  </a:outerShdw>
                </a:effectLst>
                <a:ea typeface="宋体" charset="-122"/>
              </a:rPr>
              <a:t>emp</a:t>
            </a:r>
            <a:r>
              <a:rPr lang="en-US" altLang="zh-CN" i="1" dirty="0" smtClean="0">
                <a:solidFill>
                  <a:srgbClr val="0000FF"/>
                </a:solidFill>
                <a:effectLst>
                  <a:outerShdw blurRad="38100" dist="38100" dir="2700000" algn="tl">
                    <a:srgbClr val="C0C0C0"/>
                  </a:outerShdw>
                </a:effectLst>
                <a:ea typeface="宋体" charset="-122"/>
              </a:rPr>
              <a:t>) x where </a:t>
            </a:r>
            <a:r>
              <a:rPr lang="en-US" altLang="zh-CN" i="1" dirty="0" err="1" smtClean="0">
                <a:solidFill>
                  <a:srgbClr val="0000FF"/>
                </a:solidFill>
                <a:effectLst>
                  <a:outerShdw blurRad="38100" dist="38100" dir="2700000" algn="tl">
                    <a:srgbClr val="C0C0C0"/>
                  </a:outerShdw>
                </a:effectLst>
                <a:ea typeface="宋体" charset="-122"/>
              </a:rPr>
              <a:t>rn</a:t>
            </a:r>
            <a:r>
              <a:rPr lang="en-US" altLang="zh-CN" i="1" dirty="0" smtClean="0">
                <a:solidFill>
                  <a:srgbClr val="0000FF"/>
                </a:solidFill>
                <a:effectLst>
                  <a:outerShdw blurRad="38100" dist="38100" dir="2700000" algn="tl">
                    <a:srgbClr val="C0C0C0"/>
                  </a:outerShdw>
                </a:effectLst>
                <a:ea typeface="宋体" charset="-122"/>
              </a:rPr>
              <a:t> = 1</a:t>
            </a:r>
          </a:p>
          <a:p>
            <a:pPr algn="ctr">
              <a:buFont typeface="Webdings" pitchFamily="18" charset="2"/>
              <a:buNone/>
            </a:pPr>
            <a:endParaRPr lang="en-US" altLang="zh-CN" sz="2400" dirty="0" smtClean="0">
              <a:ea typeface="宋体" charset="-122"/>
            </a:endParaRPr>
          </a:p>
        </p:txBody>
      </p:sp>
      <p:sp>
        <p:nvSpPr>
          <p:cNvPr id="191491" name="Slide Number Placeholder 3"/>
          <p:cNvSpPr>
            <a:spLocks noGrp="1"/>
          </p:cNvSpPr>
          <p:nvPr>
            <p:ph type="sldNum" sz="quarter" idx="10"/>
          </p:nvPr>
        </p:nvSpPr>
        <p:spPr>
          <a:noFill/>
        </p:spPr>
        <p:txBody>
          <a:bodyPr/>
          <a:lstStyle/>
          <a:p>
            <a:r>
              <a:rPr lang="en-US" altLang="zh-CN" smtClean="0">
                <a:ea typeface="宋体" charset="-122"/>
              </a:rPr>
              <a:t>- </a:t>
            </a:r>
            <a:fld id="{A7D803EC-CBE3-4B6B-8E0E-C6647550145B}" type="slidenum">
              <a:rPr lang="en-US" altLang="zh-CN" smtClean="0">
                <a:ea typeface="宋体" charset="-122"/>
              </a:rPr>
              <a:pPr/>
              <a:t>64</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Title 1"/>
          <p:cNvSpPr>
            <a:spLocks noGrp="1"/>
          </p:cNvSpPr>
          <p:nvPr>
            <p:ph type="ctrTitle"/>
          </p:nvPr>
        </p:nvSpPr>
        <p:spPr>
          <a:xfrm>
            <a:off x="346075" y="2014538"/>
            <a:ext cx="6129338" cy="517525"/>
          </a:xfrm>
        </p:spPr>
        <p:txBody>
          <a:bodyPr/>
          <a:lstStyle/>
          <a:p>
            <a:pPr marL="457200" indent="-457200"/>
            <a:r>
              <a:rPr lang="en-US" altLang="zh-CN" sz="3200" b="1" dirty="0" smtClean="0">
                <a:ea typeface="宋体" charset="-122"/>
              </a:rPr>
              <a:t>Reporting</a:t>
            </a:r>
            <a:endParaRPr lang="en-US" altLang="zh-CN" sz="3200" dirty="0" smtClean="0">
              <a:ea typeface="宋体" charset="-122"/>
            </a:endParaRPr>
          </a:p>
        </p:txBody>
      </p:sp>
      <p:sp>
        <p:nvSpPr>
          <p:cNvPr id="197634" name="Content Placeholder 7"/>
          <p:cNvSpPr>
            <a:spLocks noGrp="1"/>
          </p:cNvSpPr>
          <p:nvPr>
            <p:ph type="subTitle" sz="quarter" idx="1"/>
          </p:nvPr>
        </p:nvSpPr>
        <p:spPr>
          <a:xfrm>
            <a:off x="346075" y="2627313"/>
            <a:ext cx="6116638" cy="1093787"/>
          </a:xfrm>
        </p:spPr>
        <p:txBody>
          <a:bodyPr/>
          <a:lstStyle/>
          <a:p>
            <a:r>
              <a:rPr lang="en-US" sz="1200" dirty="0" smtClean="0"/>
              <a:t>This chapter introduces queries you may find helpful for creating reports.</a:t>
            </a:r>
            <a:endParaRPr lang="en-US" altLang="zh-CN" sz="1200" dirty="0" smtClean="0">
              <a:ea typeface="宋体" charset="-122"/>
            </a:endParaRPr>
          </a:p>
        </p:txBody>
      </p:sp>
      <p:sp>
        <p:nvSpPr>
          <p:cNvPr id="197635" name="Slide Number Placeholder 3"/>
          <p:cNvSpPr>
            <a:spLocks noGrp="1"/>
          </p:cNvSpPr>
          <p:nvPr>
            <p:ph type="sldNum" sz="quarter" idx="4294967295"/>
          </p:nvPr>
        </p:nvSpPr>
        <p:spPr>
          <a:xfrm>
            <a:off x="0" y="6477000"/>
            <a:ext cx="1905000" cy="246063"/>
          </a:xfrm>
          <a:noFill/>
        </p:spPr>
        <p:txBody>
          <a:bodyPr/>
          <a:lstStyle/>
          <a:p>
            <a:r>
              <a:rPr lang="en-US" altLang="zh-CN" smtClean="0">
                <a:ea typeface="宋体" charset="-122"/>
              </a:rPr>
              <a:t>- </a:t>
            </a:r>
            <a:fld id="{DD2A4437-551B-4CE8-850C-1BA4D5F8D123}" type="slidenum">
              <a:rPr lang="en-US" altLang="zh-CN" smtClean="0">
                <a:ea typeface="宋体" charset="-122"/>
              </a:rPr>
              <a:pPr/>
              <a:t>65</a:t>
            </a:fld>
            <a:r>
              <a:rPr lang="en-US" altLang="zh-CN" smtClean="0">
                <a:ea typeface="宋体" charset="-122"/>
              </a:rPr>
              <a:t> -</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Title 1"/>
          <p:cNvSpPr>
            <a:spLocks noGrp="1"/>
          </p:cNvSpPr>
          <p:nvPr>
            <p:ph type="title"/>
          </p:nvPr>
        </p:nvSpPr>
        <p:spPr/>
        <p:txBody>
          <a:bodyPr/>
          <a:lstStyle/>
          <a:p>
            <a:pPr marL="457200" indent="-457200"/>
            <a:r>
              <a:rPr lang="en-US" altLang="zh-CN" sz="2000" smtClean="0">
                <a:ea typeface="宋体" charset="-122"/>
              </a:rPr>
              <a:t>Reporting and Warehousing</a:t>
            </a:r>
          </a:p>
        </p:txBody>
      </p:sp>
      <p:sp>
        <p:nvSpPr>
          <p:cNvPr id="199682"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Pivoting a Result Set into One </a:t>
            </a:r>
            <a:r>
              <a:rPr lang="en-US" altLang="zh-CN" sz="2400" dirty="0" smtClean="0">
                <a:ea typeface="宋体" charset="-122"/>
              </a:rPr>
              <a:t>Row</a:t>
            </a:r>
          </a:p>
          <a:p>
            <a:pPr algn="ctr">
              <a:buFont typeface="Webdings" pitchFamily="18" charset="2"/>
              <a:buNone/>
            </a:pPr>
            <a:endParaRPr lang="en-US" altLang="zh-CN"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wish to take values from groups of rows and turn those values into columns in a single row per group.</a:t>
            </a:r>
          </a:p>
          <a:p>
            <a:pPr>
              <a:buNone/>
            </a:pPr>
            <a:endParaRPr lang="en-US" b="0" dirty="0" smtClean="0"/>
          </a:p>
          <a:p>
            <a:r>
              <a:rPr lang="en-US" altLang="zh-CN" dirty="0" smtClean="0">
                <a:ea typeface="宋体" charset="-122"/>
              </a:rPr>
              <a:t>Solution </a:t>
            </a:r>
          </a:p>
          <a:p>
            <a:pPr>
              <a:buNone/>
            </a:pPr>
            <a:r>
              <a:rPr lang="en-US" altLang="zh-CN" b="0" dirty="0" smtClean="0">
                <a:ea typeface="宋体" charset="-122"/>
              </a:rPr>
              <a:t>	</a:t>
            </a:r>
            <a:r>
              <a:rPr lang="en-US" b="0" dirty="0" smtClean="0"/>
              <a:t>Transpose the result set using a CASE expression and the aggregate function SUM</a:t>
            </a:r>
            <a:r>
              <a:rPr lang="en-US" b="0" dirty="0" smtClean="0"/>
              <a:t>:</a:t>
            </a:r>
            <a:endParaRPr lang="en-US" b="0" dirty="0" smtClean="0"/>
          </a:p>
          <a:p>
            <a:pPr lvl="1">
              <a:buNone/>
            </a:pPr>
            <a:r>
              <a:rPr lang="en-US" altLang="zh-CN" i="1" dirty="0" smtClean="0">
                <a:solidFill>
                  <a:srgbClr val="0000FF"/>
                </a:solidFill>
                <a:effectLst>
                  <a:outerShdw blurRad="38100" dist="38100" dir="2700000" algn="tl">
                    <a:srgbClr val="C0C0C0"/>
                  </a:outerShdw>
                </a:effectLst>
                <a:ea typeface="宋体" charset="-122"/>
              </a:rPr>
              <a:t>	</a:t>
            </a:r>
            <a:r>
              <a:rPr lang="en-US" altLang="zh-CN" sz="1400" i="1" dirty="0" smtClean="0">
                <a:solidFill>
                  <a:srgbClr val="0000FF"/>
                </a:solidFill>
                <a:effectLst>
                  <a:outerShdw blurRad="38100" dist="38100" dir="2700000" algn="tl">
                    <a:srgbClr val="C0C0C0"/>
                  </a:outerShdw>
                </a:effectLst>
                <a:ea typeface="宋体" charset="-122"/>
              </a:rPr>
              <a:t>select </a:t>
            </a:r>
          </a:p>
          <a:p>
            <a:pPr lvl="1">
              <a:buNone/>
            </a:pPr>
            <a:r>
              <a:rPr lang="en-US" altLang="zh-CN" sz="1400" i="1" dirty="0" smtClean="0">
                <a:solidFill>
                  <a:srgbClr val="0000FF"/>
                </a:solidFill>
                <a:effectLst>
                  <a:outerShdw blurRad="38100" dist="38100" dir="2700000" algn="tl">
                    <a:srgbClr val="C0C0C0"/>
                  </a:outerShdw>
                </a:effectLst>
                <a:ea typeface="宋体" charset="-122"/>
              </a:rPr>
              <a:t>		sum(case when </a:t>
            </a:r>
            <a:r>
              <a:rPr lang="en-US" altLang="zh-CN" sz="1400" i="1" dirty="0" err="1" smtClean="0">
                <a:solidFill>
                  <a:srgbClr val="0000FF"/>
                </a:solidFill>
                <a:effectLst>
                  <a:outerShdw blurRad="38100" dist="38100" dir="2700000" algn="tl">
                    <a:srgbClr val="C0C0C0"/>
                  </a:outerShdw>
                </a:effectLst>
                <a:ea typeface="宋体" charset="-122"/>
              </a:rPr>
              <a:t>deptno</a:t>
            </a:r>
            <a:r>
              <a:rPr lang="en-US" altLang="zh-CN" sz="1400" i="1" dirty="0" smtClean="0">
                <a:solidFill>
                  <a:srgbClr val="0000FF"/>
                </a:solidFill>
                <a:effectLst>
                  <a:outerShdw blurRad="38100" dist="38100" dir="2700000" algn="tl">
                    <a:srgbClr val="C0C0C0"/>
                  </a:outerShdw>
                </a:effectLst>
                <a:ea typeface="宋体" charset="-122"/>
              </a:rPr>
              <a:t>=10 then 1 else 0 end) as deptno_10,</a:t>
            </a:r>
          </a:p>
          <a:p>
            <a:pPr lvl="1">
              <a:buNone/>
            </a:pPr>
            <a:r>
              <a:rPr lang="en-US" altLang="zh-CN" sz="1400" i="1" dirty="0" smtClean="0">
                <a:solidFill>
                  <a:srgbClr val="0000FF"/>
                </a:solidFill>
                <a:effectLst>
                  <a:outerShdw blurRad="38100" dist="38100" dir="2700000" algn="tl">
                    <a:srgbClr val="C0C0C0"/>
                  </a:outerShdw>
                </a:effectLst>
                <a:ea typeface="宋体" charset="-122"/>
              </a:rPr>
              <a:t>		sum(case when </a:t>
            </a:r>
            <a:r>
              <a:rPr lang="en-US" altLang="zh-CN" sz="1400" i="1" dirty="0" err="1" smtClean="0">
                <a:solidFill>
                  <a:srgbClr val="0000FF"/>
                </a:solidFill>
                <a:effectLst>
                  <a:outerShdw blurRad="38100" dist="38100" dir="2700000" algn="tl">
                    <a:srgbClr val="C0C0C0"/>
                  </a:outerShdw>
                </a:effectLst>
                <a:ea typeface="宋体" charset="-122"/>
              </a:rPr>
              <a:t>deptno</a:t>
            </a:r>
            <a:r>
              <a:rPr lang="en-US" altLang="zh-CN" sz="1400" i="1" dirty="0" smtClean="0">
                <a:solidFill>
                  <a:srgbClr val="0000FF"/>
                </a:solidFill>
                <a:effectLst>
                  <a:outerShdw blurRad="38100" dist="38100" dir="2700000" algn="tl">
                    <a:srgbClr val="C0C0C0"/>
                  </a:outerShdw>
                </a:effectLst>
                <a:ea typeface="宋体" charset="-122"/>
              </a:rPr>
              <a:t>=20 then 1 else 0 end) as deptno_20,</a:t>
            </a:r>
          </a:p>
          <a:p>
            <a:pPr lvl="1">
              <a:buNone/>
            </a:pPr>
            <a:r>
              <a:rPr lang="en-US" altLang="zh-CN" sz="1400" i="1" dirty="0" smtClean="0">
                <a:solidFill>
                  <a:srgbClr val="0000FF"/>
                </a:solidFill>
                <a:effectLst>
                  <a:outerShdw blurRad="38100" dist="38100" dir="2700000" algn="tl">
                    <a:srgbClr val="C0C0C0"/>
                  </a:outerShdw>
                </a:effectLst>
                <a:ea typeface="宋体" charset="-122"/>
              </a:rPr>
              <a:t>		sum(case when </a:t>
            </a:r>
            <a:r>
              <a:rPr lang="en-US" altLang="zh-CN" sz="1400" i="1" dirty="0" err="1" smtClean="0">
                <a:solidFill>
                  <a:srgbClr val="0000FF"/>
                </a:solidFill>
                <a:effectLst>
                  <a:outerShdw blurRad="38100" dist="38100" dir="2700000" algn="tl">
                    <a:srgbClr val="C0C0C0"/>
                  </a:outerShdw>
                </a:effectLst>
                <a:ea typeface="宋体" charset="-122"/>
              </a:rPr>
              <a:t>deptno</a:t>
            </a:r>
            <a:r>
              <a:rPr lang="en-US" altLang="zh-CN" sz="1400" i="1" dirty="0" smtClean="0">
                <a:solidFill>
                  <a:srgbClr val="0000FF"/>
                </a:solidFill>
                <a:effectLst>
                  <a:outerShdw blurRad="38100" dist="38100" dir="2700000" algn="tl">
                    <a:srgbClr val="C0C0C0"/>
                  </a:outerShdw>
                </a:effectLst>
                <a:ea typeface="宋体" charset="-122"/>
              </a:rPr>
              <a:t>=30 then 1 else 0 end) as deptno_30</a:t>
            </a:r>
          </a:p>
          <a:p>
            <a:pPr lvl="1">
              <a:buNone/>
            </a:pPr>
            <a:r>
              <a:rPr lang="en-US" altLang="zh-CN" sz="1400" i="1" dirty="0" smtClean="0">
                <a:solidFill>
                  <a:srgbClr val="0000FF"/>
                </a:solidFill>
                <a:effectLst>
                  <a:outerShdw blurRad="38100" dist="38100" dir="2700000" algn="tl">
                    <a:srgbClr val="C0C0C0"/>
                  </a:outerShdw>
                </a:effectLst>
                <a:ea typeface="宋体" charset="-122"/>
              </a:rPr>
              <a:t>	from </a:t>
            </a:r>
            <a:r>
              <a:rPr lang="en-US" altLang="zh-CN" sz="1400" i="1" dirty="0" err="1" smtClean="0">
                <a:solidFill>
                  <a:srgbClr val="0000FF"/>
                </a:solidFill>
                <a:effectLst>
                  <a:outerShdw blurRad="38100" dist="38100" dir="2700000" algn="tl">
                    <a:srgbClr val="C0C0C0"/>
                  </a:outerShdw>
                </a:effectLst>
                <a:ea typeface="宋体" charset="-122"/>
              </a:rPr>
              <a:t>emp</a:t>
            </a:r>
            <a:endParaRPr lang="en-US" altLang="zh-CN" sz="1400" i="1" dirty="0" smtClean="0">
              <a:solidFill>
                <a:srgbClr val="0000FF"/>
              </a:solidFill>
              <a:effectLst>
                <a:outerShdw blurRad="38100" dist="38100" dir="2700000" algn="tl">
                  <a:srgbClr val="C0C0C0"/>
                </a:outerShdw>
              </a:effectLst>
              <a:ea typeface="宋体" charset="-122"/>
            </a:endParaRPr>
          </a:p>
          <a:p>
            <a:pPr>
              <a:buNone/>
            </a:pPr>
            <a:endParaRPr lang="en-US" altLang="zh-CN" i="1" dirty="0" smtClean="0">
              <a:solidFill>
                <a:srgbClr val="0000FF"/>
              </a:solidFill>
              <a:effectLst>
                <a:outerShdw blurRad="38100" dist="38100" dir="2700000" algn="tl">
                  <a:srgbClr val="C0C0C0"/>
                </a:outerShdw>
              </a:effectLst>
              <a:ea typeface="宋体" charset="-122"/>
            </a:endParaRPr>
          </a:p>
          <a:p>
            <a:pPr>
              <a:buNone/>
            </a:pPr>
            <a:endParaRPr lang="en-US" altLang="zh-CN" i="1" dirty="0" smtClean="0">
              <a:solidFill>
                <a:srgbClr val="0000FF"/>
              </a:solidFill>
              <a:effectLst>
                <a:outerShdw blurRad="38100" dist="38100" dir="2700000" algn="tl">
                  <a:srgbClr val="C0C0C0"/>
                </a:outerShdw>
              </a:effectLst>
              <a:ea typeface="宋体" charset="-122"/>
            </a:endParaRPr>
          </a:p>
          <a:p>
            <a:pPr>
              <a:buNone/>
            </a:pPr>
            <a:endParaRPr lang="en-US" altLang="zh-CN" i="1" dirty="0" smtClean="0">
              <a:solidFill>
                <a:srgbClr val="0000FF"/>
              </a:solidFill>
              <a:effectLst>
                <a:outerShdw blurRad="38100" dist="38100" dir="2700000" algn="tl">
                  <a:srgbClr val="C0C0C0"/>
                </a:outerShdw>
              </a:effectLst>
              <a:ea typeface="宋体" charset="-122"/>
            </a:endParaRPr>
          </a:p>
          <a:p>
            <a:pPr algn="ctr">
              <a:buFont typeface="Webdings" pitchFamily="18" charset="2"/>
              <a:buNone/>
            </a:pPr>
            <a:endParaRPr lang="en-US" altLang="zh-CN" sz="2400" dirty="0" smtClean="0">
              <a:ea typeface="宋体" charset="-122"/>
            </a:endParaRPr>
          </a:p>
        </p:txBody>
      </p:sp>
      <p:sp>
        <p:nvSpPr>
          <p:cNvPr id="199683" name="Slide Number Placeholder 3"/>
          <p:cNvSpPr>
            <a:spLocks noGrp="1"/>
          </p:cNvSpPr>
          <p:nvPr>
            <p:ph type="sldNum" sz="quarter" idx="10"/>
          </p:nvPr>
        </p:nvSpPr>
        <p:spPr>
          <a:noFill/>
        </p:spPr>
        <p:txBody>
          <a:bodyPr/>
          <a:lstStyle/>
          <a:p>
            <a:r>
              <a:rPr lang="en-US" altLang="zh-CN" smtClean="0">
                <a:ea typeface="宋体" charset="-122"/>
              </a:rPr>
              <a:t>- </a:t>
            </a:r>
            <a:fld id="{9EE01D3A-3812-480D-8605-ADA9FE8F062D}" type="slidenum">
              <a:rPr lang="en-US" altLang="zh-CN" smtClean="0">
                <a:ea typeface="宋体" charset="-122"/>
              </a:rPr>
              <a:pPr/>
              <a:t>66</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itle 1"/>
          <p:cNvSpPr>
            <a:spLocks noGrp="1"/>
          </p:cNvSpPr>
          <p:nvPr>
            <p:ph type="title"/>
          </p:nvPr>
        </p:nvSpPr>
        <p:spPr/>
        <p:txBody>
          <a:bodyPr/>
          <a:lstStyle/>
          <a:p>
            <a:pPr marL="457200" indent="-457200"/>
            <a:r>
              <a:rPr lang="en-US" altLang="zh-CN" sz="2000" smtClean="0">
                <a:ea typeface="宋体" charset="-122"/>
              </a:rPr>
              <a:t>Reporting and Warehousing</a:t>
            </a:r>
          </a:p>
        </p:txBody>
      </p:sp>
      <p:sp>
        <p:nvSpPr>
          <p:cNvPr id="201730"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Pivoting a Result Set into Multiple </a:t>
            </a:r>
            <a:r>
              <a:rPr lang="en-US" altLang="zh-CN" sz="2400" dirty="0" smtClean="0">
                <a:ea typeface="宋体" charset="-122"/>
              </a:rPr>
              <a:t>Rows</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turn rows into columns by creating a column corresponding to each of the values in a single given column.</a:t>
            </a:r>
          </a:p>
          <a:p>
            <a:pPr>
              <a:buNone/>
            </a:pPr>
            <a:endParaRPr lang="en-US" b="0" dirty="0" smtClean="0"/>
          </a:p>
          <a:p>
            <a:r>
              <a:rPr lang="en-US" altLang="zh-CN" dirty="0" smtClean="0">
                <a:ea typeface="宋体" charset="-122"/>
              </a:rPr>
              <a:t>Solution </a:t>
            </a:r>
          </a:p>
          <a:p>
            <a:pPr>
              <a:buNone/>
            </a:pPr>
            <a:r>
              <a:rPr lang="en-US" altLang="zh-CN" b="0" dirty="0" smtClean="0">
                <a:ea typeface="宋体" charset="-122"/>
              </a:rPr>
              <a:t>	</a:t>
            </a:r>
            <a:r>
              <a:rPr lang="en-US" b="0" dirty="0" smtClean="0"/>
              <a:t>apply an aggregate function to remove </a:t>
            </a:r>
            <a:r>
              <a:rPr lang="en-US" b="0" dirty="0" smtClean="0"/>
              <a:t>NULLs</a:t>
            </a:r>
          </a:p>
          <a:p>
            <a:pPr>
              <a:buNone/>
            </a:pPr>
            <a:endParaRPr lang="en-US" b="0" dirty="0" smtClean="0"/>
          </a:p>
          <a:p>
            <a:pPr>
              <a:buNone/>
            </a:pPr>
            <a:endParaRPr lang="en-US" b="0" dirty="0" smtClean="0"/>
          </a:p>
          <a:p>
            <a:pPr>
              <a:buNone/>
            </a:pPr>
            <a:endParaRPr lang="en-US" b="0" dirty="0" smtClean="0"/>
          </a:p>
          <a:p>
            <a:pPr>
              <a:buNone/>
            </a:pPr>
            <a:endParaRPr lang="en-US" b="0" dirty="0" smtClean="0"/>
          </a:p>
          <a:p>
            <a:pPr marL="339725" lvl="8" indent="-339725" algn="r">
              <a:buNone/>
            </a:pPr>
            <a:r>
              <a:rPr lang="en-US" altLang="zh-CN" sz="1800" u="sng" dirty="0" smtClean="0">
                <a:solidFill>
                  <a:srgbClr val="FF0000"/>
                </a:solidFill>
                <a:ea typeface="宋体" charset="-122"/>
              </a:rPr>
              <a:t>Example 07</a:t>
            </a:r>
            <a:endParaRPr lang="en-US" altLang="zh-CN" sz="1800" u="sng" dirty="0" smtClean="0">
              <a:solidFill>
                <a:srgbClr val="FF0000"/>
              </a:solidFill>
              <a:ea typeface="宋体" charset="-122"/>
            </a:endParaRPr>
          </a:p>
          <a:p>
            <a:pPr>
              <a:buNone/>
            </a:pPr>
            <a:endParaRPr lang="en-US" b="0" dirty="0" smtClean="0"/>
          </a:p>
          <a:p>
            <a:pPr lvl="1">
              <a:buNone/>
            </a:pPr>
            <a:r>
              <a:rPr lang="en-US" altLang="zh-CN" i="1" dirty="0" smtClean="0">
                <a:solidFill>
                  <a:srgbClr val="0000FF"/>
                </a:solidFill>
                <a:effectLst>
                  <a:outerShdw blurRad="38100" dist="38100" dir="2700000" algn="tl">
                    <a:srgbClr val="C0C0C0"/>
                  </a:outerShdw>
                </a:effectLst>
                <a:ea typeface="宋体" charset="-122"/>
              </a:rPr>
              <a:t>	</a:t>
            </a:r>
            <a:endParaRPr lang="en-US" altLang="zh-CN" sz="2400" dirty="0" smtClean="0">
              <a:ea typeface="宋体" charset="-122"/>
            </a:endParaRPr>
          </a:p>
        </p:txBody>
      </p:sp>
      <p:sp>
        <p:nvSpPr>
          <p:cNvPr id="201731" name="Slide Number Placeholder 3"/>
          <p:cNvSpPr>
            <a:spLocks noGrp="1"/>
          </p:cNvSpPr>
          <p:nvPr>
            <p:ph type="sldNum" sz="quarter" idx="10"/>
          </p:nvPr>
        </p:nvSpPr>
        <p:spPr>
          <a:noFill/>
        </p:spPr>
        <p:txBody>
          <a:bodyPr/>
          <a:lstStyle/>
          <a:p>
            <a:r>
              <a:rPr lang="en-US" altLang="zh-CN" smtClean="0">
                <a:ea typeface="宋体" charset="-122"/>
              </a:rPr>
              <a:t>- </a:t>
            </a:r>
            <a:fld id="{28F568F5-7350-430C-B9F1-8C258DE3C97E}" type="slidenum">
              <a:rPr lang="en-US" altLang="zh-CN" smtClean="0">
                <a:ea typeface="宋体" charset="-122"/>
              </a:rPr>
              <a:pPr/>
              <a:t>67</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1"/>
          <p:cNvSpPr>
            <a:spLocks noGrp="1"/>
          </p:cNvSpPr>
          <p:nvPr>
            <p:ph type="title"/>
          </p:nvPr>
        </p:nvSpPr>
        <p:spPr/>
        <p:txBody>
          <a:bodyPr/>
          <a:lstStyle/>
          <a:p>
            <a:pPr marL="457200" indent="-457200"/>
            <a:r>
              <a:rPr lang="en-US" altLang="zh-CN" sz="2000" smtClean="0">
                <a:ea typeface="宋体" charset="-122"/>
              </a:rPr>
              <a:t>Reporting and Warehousing</a:t>
            </a:r>
          </a:p>
        </p:txBody>
      </p:sp>
      <p:sp>
        <p:nvSpPr>
          <p:cNvPr id="203778" name="Content Placeholder 7"/>
          <p:cNvSpPr>
            <a:spLocks noGrp="1"/>
          </p:cNvSpPr>
          <p:nvPr>
            <p:ph idx="1"/>
          </p:nvPr>
        </p:nvSpPr>
        <p:spPr/>
        <p:txBody>
          <a:bodyPr/>
          <a:lstStyle/>
          <a:p>
            <a:pPr algn="ctr">
              <a:buFont typeface="Webdings" pitchFamily="18" charset="2"/>
              <a:buNone/>
            </a:pPr>
            <a:r>
              <a:rPr lang="en-US" altLang="zh-CN" sz="2400" dirty="0" smtClean="0">
                <a:ea typeface="宋体" charset="-122"/>
              </a:rPr>
              <a:t>Reverse Pivoting a Result </a:t>
            </a:r>
            <a:r>
              <a:rPr lang="en-US" altLang="zh-CN" sz="2400" dirty="0" smtClean="0">
                <a:ea typeface="宋体" charset="-122"/>
              </a:rPr>
              <a:t>Set</a:t>
            </a:r>
          </a:p>
          <a:p>
            <a:pPr algn="ctr">
              <a:buFont typeface="Webdings" pitchFamily="18" charset="2"/>
              <a:buNone/>
            </a:pPr>
            <a:endParaRPr lang="en-US" altLang="zh-CN" sz="2400" dirty="0" smtClean="0">
              <a:ea typeface="宋体" charset="-122"/>
            </a:endParaRPr>
          </a:p>
          <a:p>
            <a:r>
              <a:rPr lang="en-US" altLang="zh-CN" dirty="0" smtClean="0">
                <a:ea typeface="宋体" charset="-122"/>
              </a:rPr>
              <a:t>Problem </a:t>
            </a:r>
          </a:p>
          <a:p>
            <a:pPr>
              <a:buNone/>
            </a:pPr>
            <a:r>
              <a:rPr lang="en-US" altLang="zh-CN" dirty="0" smtClean="0">
                <a:ea typeface="宋体" charset="-122"/>
              </a:rPr>
              <a:t>	</a:t>
            </a:r>
            <a:r>
              <a:rPr lang="en-US" b="0" dirty="0" smtClean="0"/>
              <a:t>You want to transform columns to rows.</a:t>
            </a:r>
          </a:p>
          <a:p>
            <a:pPr>
              <a:buNone/>
            </a:pPr>
            <a:endParaRPr lang="en-US" b="0" dirty="0" smtClean="0"/>
          </a:p>
          <a:p>
            <a:r>
              <a:rPr lang="en-US" altLang="zh-CN" dirty="0" smtClean="0">
                <a:ea typeface="宋体" charset="-122"/>
              </a:rPr>
              <a:t>Solution </a:t>
            </a:r>
          </a:p>
          <a:p>
            <a:pPr>
              <a:buNone/>
            </a:pPr>
            <a:r>
              <a:rPr lang="en-US" altLang="zh-CN" b="0" dirty="0" smtClean="0">
                <a:ea typeface="宋体" charset="-122"/>
              </a:rPr>
              <a:t>	</a:t>
            </a:r>
            <a:r>
              <a:rPr lang="en-US" b="0" dirty="0" smtClean="0"/>
              <a:t>Transpose </a:t>
            </a:r>
            <a:r>
              <a:rPr lang="en-US" b="0" dirty="0" smtClean="0"/>
              <a:t>the result set using a CASE expression and the aggregate function SUM:</a:t>
            </a:r>
          </a:p>
          <a:p>
            <a:pPr>
              <a:buNone/>
            </a:pPr>
            <a:endParaRPr lang="en-US" b="0" dirty="0" smtClean="0"/>
          </a:p>
          <a:p>
            <a:pPr>
              <a:buNone/>
            </a:pPr>
            <a:endParaRPr lang="en-US" b="0" dirty="0" smtClean="0"/>
          </a:p>
          <a:p>
            <a:pPr>
              <a:buNone/>
            </a:pPr>
            <a:endParaRPr lang="en-US" b="0" dirty="0" smtClean="0"/>
          </a:p>
          <a:p>
            <a:pPr>
              <a:buNone/>
            </a:pPr>
            <a:endParaRPr lang="en-US" b="0" dirty="0" smtClean="0"/>
          </a:p>
          <a:p>
            <a:pPr marL="339725" lvl="8" indent="-339725" algn="r">
              <a:buNone/>
            </a:pPr>
            <a:r>
              <a:rPr lang="en-US" altLang="zh-CN" sz="1800" u="sng" dirty="0" smtClean="0">
                <a:solidFill>
                  <a:srgbClr val="FF0000"/>
                </a:solidFill>
                <a:ea typeface="宋体" charset="-122"/>
              </a:rPr>
              <a:t>Example </a:t>
            </a:r>
            <a:r>
              <a:rPr lang="en-US" altLang="zh-CN" sz="1800" u="sng" dirty="0" smtClean="0">
                <a:solidFill>
                  <a:srgbClr val="FF0000"/>
                </a:solidFill>
                <a:ea typeface="宋体" charset="-122"/>
              </a:rPr>
              <a:t>08</a:t>
            </a:r>
            <a:endParaRPr lang="en-US" altLang="zh-CN" sz="1800" u="sng" dirty="0" smtClean="0">
              <a:solidFill>
                <a:srgbClr val="FF0000"/>
              </a:solidFill>
              <a:ea typeface="宋体" charset="-122"/>
            </a:endParaRPr>
          </a:p>
          <a:p>
            <a:pPr algn="ctr">
              <a:buFont typeface="Webdings" pitchFamily="18" charset="2"/>
              <a:buNone/>
            </a:pPr>
            <a:endParaRPr lang="en-US" altLang="zh-CN" sz="2400" dirty="0" smtClean="0">
              <a:ea typeface="宋体" charset="-122"/>
            </a:endParaRPr>
          </a:p>
        </p:txBody>
      </p:sp>
      <p:sp>
        <p:nvSpPr>
          <p:cNvPr id="203779" name="Slide Number Placeholder 3"/>
          <p:cNvSpPr>
            <a:spLocks noGrp="1"/>
          </p:cNvSpPr>
          <p:nvPr>
            <p:ph type="sldNum" sz="quarter" idx="10"/>
          </p:nvPr>
        </p:nvSpPr>
        <p:spPr>
          <a:noFill/>
        </p:spPr>
        <p:txBody>
          <a:bodyPr/>
          <a:lstStyle/>
          <a:p>
            <a:r>
              <a:rPr lang="en-US" altLang="zh-CN" smtClean="0">
                <a:ea typeface="宋体" charset="-122"/>
              </a:rPr>
              <a:t>- </a:t>
            </a:r>
            <a:fld id="{E58C4D20-852C-48D6-A419-2E3F4F16B13A}" type="slidenum">
              <a:rPr lang="en-US" altLang="zh-CN" smtClean="0">
                <a:ea typeface="宋体" charset="-122"/>
              </a:rPr>
              <a:pPr/>
              <a:t>68</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Title 1"/>
          <p:cNvSpPr>
            <a:spLocks noGrp="1"/>
          </p:cNvSpPr>
          <p:nvPr>
            <p:ph type="title"/>
          </p:nvPr>
        </p:nvSpPr>
        <p:spPr/>
        <p:txBody>
          <a:bodyPr/>
          <a:lstStyle/>
          <a:p>
            <a:r>
              <a:rPr lang="en-US" altLang="zh-CN" dirty="0" smtClean="0">
                <a:ea typeface="宋体" charset="-122"/>
              </a:rPr>
              <a:t>Q </a:t>
            </a:r>
            <a:r>
              <a:rPr lang="en-US" altLang="zh-CN" dirty="0" smtClean="0">
                <a:ea typeface="宋体" charset="-122"/>
              </a:rPr>
              <a:t>&amp; A</a:t>
            </a:r>
          </a:p>
        </p:txBody>
      </p:sp>
      <p:sp>
        <p:nvSpPr>
          <p:cNvPr id="238594" name="Slide Number Placeholder 3"/>
          <p:cNvSpPr>
            <a:spLocks noGrp="1"/>
          </p:cNvSpPr>
          <p:nvPr>
            <p:ph type="sldNum" sz="quarter" idx="10"/>
          </p:nvPr>
        </p:nvSpPr>
        <p:spPr>
          <a:noFill/>
        </p:spPr>
        <p:txBody>
          <a:bodyPr/>
          <a:lstStyle/>
          <a:p>
            <a:r>
              <a:rPr lang="en-US" altLang="zh-CN" smtClean="0">
                <a:ea typeface="宋体" charset="-122"/>
              </a:rPr>
              <a:t>- </a:t>
            </a:r>
            <a:fld id="{7E98F867-A2EC-4C2E-B7C7-61D6DA134114}" type="slidenum">
              <a:rPr lang="en-US" altLang="zh-CN" smtClean="0">
                <a:ea typeface="宋体" charset="-122"/>
              </a:rPr>
              <a:pPr/>
              <a:t>69</a:t>
            </a:fld>
            <a:r>
              <a:rPr lang="en-US" altLang="zh-CN" smtClean="0">
                <a:ea typeface="宋体" charset="-122"/>
              </a:rPr>
              <a:t> -</a:t>
            </a:r>
          </a:p>
        </p:txBody>
      </p:sp>
      <p:sp>
        <p:nvSpPr>
          <p:cNvPr id="238595" name="TextBox 5"/>
          <p:cNvSpPr txBox="1">
            <a:spLocks noChangeArrowheads="1"/>
          </p:cNvSpPr>
          <p:nvPr/>
        </p:nvSpPr>
        <p:spPr bwMode="auto">
          <a:xfrm>
            <a:off x="3595688" y="2565400"/>
            <a:ext cx="2192337" cy="1016000"/>
          </a:xfrm>
          <a:prstGeom prst="rect">
            <a:avLst/>
          </a:prstGeom>
          <a:noFill/>
          <a:ln w="9525">
            <a:noFill/>
            <a:miter lim="800000"/>
            <a:headEnd/>
            <a:tailEnd/>
          </a:ln>
        </p:spPr>
        <p:txBody>
          <a:bodyPr wrap="none">
            <a:spAutoFit/>
          </a:bodyPr>
          <a:lstStyle/>
          <a:p>
            <a:pPr algn="ctr"/>
            <a:r>
              <a:rPr lang="en-US" altLang="zh-CN" sz="6000"/>
              <a:t>Q &amp; A</a:t>
            </a: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altLang="zh-CN" sz="2000" smtClean="0">
                <a:ea typeface="宋体" charset="-122"/>
              </a:rPr>
              <a:t>Retrieving Records</a:t>
            </a:r>
          </a:p>
        </p:txBody>
      </p:sp>
      <p:sp>
        <p:nvSpPr>
          <p:cNvPr id="46082" name="Content Placeholder 7"/>
          <p:cNvSpPr>
            <a:spLocks noGrp="1"/>
          </p:cNvSpPr>
          <p:nvPr>
            <p:ph idx="1"/>
          </p:nvPr>
        </p:nvSpPr>
        <p:spPr/>
        <p:txBody>
          <a:bodyPr/>
          <a:lstStyle/>
          <a:p>
            <a:pPr algn="ctr">
              <a:buFont typeface="Webdings" pitchFamily="18" charset="2"/>
              <a:buNone/>
            </a:pPr>
            <a:r>
              <a:rPr lang="en-US" altLang="zh-CN" sz="2400" smtClean="0">
                <a:ea typeface="宋体" charset="-122"/>
              </a:rPr>
              <a:t>Retrieving a Subset of Columns from a Table</a:t>
            </a:r>
          </a:p>
          <a:p>
            <a:pPr algn="ctr">
              <a:buFont typeface="Webdings" pitchFamily="18" charset="2"/>
              <a:buNone/>
            </a:pPr>
            <a:endParaRPr lang="en-US" altLang="zh-CN" sz="2400" smtClean="0">
              <a:ea typeface="宋体" charset="-122"/>
            </a:endParaRPr>
          </a:p>
          <a:p>
            <a:r>
              <a:rPr lang="en-US" altLang="zh-CN" smtClean="0">
                <a:ea typeface="宋体" charset="-122"/>
              </a:rPr>
              <a:t>Problem </a:t>
            </a:r>
          </a:p>
          <a:p>
            <a:pPr>
              <a:buFont typeface="Webdings" pitchFamily="18" charset="2"/>
              <a:buNone/>
            </a:pPr>
            <a:r>
              <a:rPr lang="en-US" altLang="zh-CN" b="0" smtClean="0">
                <a:ea typeface="宋体" charset="-122"/>
              </a:rPr>
              <a:t>	You have a table and want to see values for specific columns rather than for all the columns.</a:t>
            </a:r>
            <a:r>
              <a:rPr lang="en-US" altLang="zh-CN" smtClean="0">
                <a:ea typeface="宋体" charset="-122"/>
              </a:rPr>
              <a:t> </a:t>
            </a:r>
            <a:endParaRPr lang="en-US" altLang="zh-CN" b="0" smtClean="0">
              <a:ea typeface="宋体" charset="-122"/>
            </a:endParaRPr>
          </a:p>
          <a:p>
            <a:pPr>
              <a:buFont typeface="Webdings" pitchFamily="18" charset="2"/>
              <a:buNone/>
            </a:pPr>
            <a:endParaRPr lang="en-US" altLang="zh-CN" b="0" smtClean="0">
              <a:ea typeface="宋体" charset="-122"/>
            </a:endParaRPr>
          </a:p>
          <a:p>
            <a:r>
              <a:rPr lang="en-US" altLang="zh-CN" smtClean="0">
                <a:ea typeface="宋体" charset="-122"/>
              </a:rPr>
              <a:t>Solution </a:t>
            </a:r>
          </a:p>
          <a:p>
            <a:pPr>
              <a:buFont typeface="Webdings" pitchFamily="18" charset="2"/>
              <a:buNone/>
            </a:pPr>
            <a:r>
              <a:rPr lang="en-US" altLang="zh-CN" b="0" smtClean="0">
                <a:ea typeface="宋体" charset="-122"/>
              </a:rPr>
              <a:t>	Specify the columns you are interested in. </a:t>
            </a:r>
          </a:p>
          <a:p>
            <a:pPr>
              <a:buFont typeface="Webdings" pitchFamily="18" charset="2"/>
              <a:buNone/>
            </a:pPr>
            <a:r>
              <a:rPr lang="en-US" altLang="zh-CN" b="0" smtClean="0">
                <a:ea typeface="宋体" charset="-122"/>
              </a:rPr>
              <a:t>	For example, to see only name, department number, and salary for employees:</a:t>
            </a:r>
            <a:r>
              <a:rPr lang="en-US" altLang="zh-CN" smtClean="0">
                <a:ea typeface="宋体" charset="-122"/>
              </a:rPr>
              <a:t> </a:t>
            </a:r>
            <a:endParaRPr lang="en-US" altLang="zh-CN" b="0" smtClean="0">
              <a:ea typeface="宋体" charset="-122"/>
            </a:endParaRPr>
          </a:p>
          <a:p>
            <a:pPr>
              <a:buFont typeface="Webdings" pitchFamily="18" charset="2"/>
              <a:buNone/>
            </a:pPr>
            <a:endParaRPr lang="en-US" altLang="zh-CN" b="0" smtClean="0">
              <a:ea typeface="宋体" charset="-122"/>
            </a:endParaRPr>
          </a:p>
          <a:p>
            <a:pPr>
              <a:buFont typeface="Webdings" pitchFamily="18" charset="2"/>
              <a:buNone/>
            </a:pPr>
            <a:r>
              <a:rPr lang="en-US" altLang="zh-CN" i="1" smtClean="0">
                <a:solidFill>
                  <a:srgbClr val="0000FF"/>
                </a:solidFill>
                <a:effectLst>
                  <a:outerShdw blurRad="38100" dist="38100" dir="2700000" algn="tl">
                    <a:srgbClr val="C0C0C0"/>
                  </a:outerShdw>
                </a:effectLst>
                <a:ea typeface="宋体" charset="-122"/>
              </a:rPr>
              <a:t>	select ename, deptno, sal from emp</a:t>
            </a:r>
            <a:endParaRPr lang="en-US" altLang="zh-CN" sz="2400" smtClean="0">
              <a:ea typeface="宋体" charset="-122"/>
            </a:endParaRPr>
          </a:p>
        </p:txBody>
      </p:sp>
      <p:sp>
        <p:nvSpPr>
          <p:cNvPr id="46083" name="Slide Number Placeholder 3"/>
          <p:cNvSpPr>
            <a:spLocks noGrp="1"/>
          </p:cNvSpPr>
          <p:nvPr>
            <p:ph type="sldNum" sz="quarter" idx="10"/>
          </p:nvPr>
        </p:nvSpPr>
        <p:spPr>
          <a:noFill/>
        </p:spPr>
        <p:txBody>
          <a:bodyPr/>
          <a:lstStyle/>
          <a:p>
            <a:r>
              <a:rPr lang="en-US" altLang="zh-CN" smtClean="0">
                <a:ea typeface="宋体" charset="-122"/>
              </a:rPr>
              <a:t>- </a:t>
            </a:r>
            <a:fld id="{D3255CD2-B94D-495A-99DE-6D0200EB769D}" type="slidenum">
              <a:rPr lang="en-US" altLang="zh-CN" smtClean="0">
                <a:ea typeface="宋体" charset="-122"/>
              </a:rPr>
              <a:pPr/>
              <a:t>7</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tLang="zh-CN" sz="2000" smtClean="0">
                <a:ea typeface="宋体" charset="-122"/>
              </a:rPr>
              <a:t>Retrieving Records</a:t>
            </a:r>
          </a:p>
        </p:txBody>
      </p:sp>
      <p:sp>
        <p:nvSpPr>
          <p:cNvPr id="48130" name="Content Placeholder 7"/>
          <p:cNvSpPr>
            <a:spLocks noGrp="1"/>
          </p:cNvSpPr>
          <p:nvPr>
            <p:ph idx="1"/>
          </p:nvPr>
        </p:nvSpPr>
        <p:spPr/>
        <p:txBody>
          <a:bodyPr/>
          <a:lstStyle/>
          <a:p>
            <a:pPr algn="ctr">
              <a:buFont typeface="Webdings" pitchFamily="18" charset="2"/>
              <a:buNone/>
            </a:pPr>
            <a:r>
              <a:rPr lang="en-US" altLang="zh-CN" sz="2400" smtClean="0">
                <a:ea typeface="宋体" charset="-122"/>
              </a:rPr>
              <a:t>Providing Meaningful Names for Columns</a:t>
            </a:r>
          </a:p>
          <a:p>
            <a:pPr algn="ctr">
              <a:buFont typeface="Webdings" pitchFamily="18" charset="2"/>
              <a:buNone/>
            </a:pPr>
            <a:endParaRPr lang="en-US" altLang="zh-CN" sz="2400" smtClean="0">
              <a:ea typeface="宋体" charset="-122"/>
            </a:endParaRPr>
          </a:p>
          <a:p>
            <a:r>
              <a:rPr lang="en-US" altLang="zh-CN" smtClean="0">
                <a:ea typeface="宋体" charset="-122"/>
              </a:rPr>
              <a:t>Problem </a:t>
            </a:r>
          </a:p>
          <a:p>
            <a:pPr>
              <a:buFont typeface="Webdings" pitchFamily="18" charset="2"/>
              <a:buNone/>
            </a:pPr>
            <a:r>
              <a:rPr lang="en-US" altLang="zh-CN" b="0" smtClean="0">
                <a:ea typeface="宋体" charset="-122"/>
              </a:rPr>
              <a:t>	You would like to change the names of the columns that are returned by your query so they are more readable and understandable. </a:t>
            </a:r>
          </a:p>
          <a:p>
            <a:pPr>
              <a:buFont typeface="Webdings" pitchFamily="18" charset="2"/>
              <a:buNone/>
            </a:pPr>
            <a:endParaRPr lang="en-US" altLang="zh-CN" b="0" smtClean="0">
              <a:ea typeface="宋体" charset="-122"/>
            </a:endParaRPr>
          </a:p>
          <a:p>
            <a:r>
              <a:rPr lang="en-US" altLang="zh-CN" smtClean="0">
                <a:ea typeface="宋体" charset="-122"/>
              </a:rPr>
              <a:t>Solution </a:t>
            </a:r>
          </a:p>
          <a:p>
            <a:pPr>
              <a:buFont typeface="Webdings" pitchFamily="18" charset="2"/>
              <a:buNone/>
            </a:pPr>
            <a:r>
              <a:rPr lang="en-US" altLang="zh-CN" b="0" smtClean="0">
                <a:ea typeface="宋体" charset="-122"/>
              </a:rPr>
              <a:t>	To change the names of your query results use the AS keyword in the form: </a:t>
            </a:r>
            <a:r>
              <a:rPr lang="en-US" altLang="zh-CN" i="1" smtClean="0">
                <a:solidFill>
                  <a:srgbClr val="FF0000"/>
                </a:solidFill>
                <a:ea typeface="宋体" charset="-122"/>
              </a:rPr>
              <a:t>original_name AS new_name</a:t>
            </a:r>
            <a:r>
              <a:rPr lang="en-US" altLang="zh-CN" b="0" smtClean="0">
                <a:ea typeface="宋体" charset="-122"/>
              </a:rPr>
              <a:t>. Some databases do not require AS, but all accept it:</a:t>
            </a:r>
            <a:r>
              <a:rPr lang="en-US" altLang="zh-CN" smtClean="0">
                <a:ea typeface="宋体" charset="-122"/>
              </a:rPr>
              <a:t> </a:t>
            </a:r>
          </a:p>
          <a:p>
            <a:pPr>
              <a:buFont typeface="Webdings" pitchFamily="18" charset="2"/>
              <a:buNone/>
            </a:pPr>
            <a:endParaRPr lang="en-US" altLang="zh-CN" b="0" smtClean="0">
              <a:ea typeface="宋体" charset="-122"/>
            </a:endParaRPr>
          </a:p>
          <a:p>
            <a:pPr>
              <a:buFont typeface="Webdings" pitchFamily="18" charset="2"/>
              <a:buNone/>
            </a:pPr>
            <a:r>
              <a:rPr lang="en-US" altLang="zh-CN" i="1" smtClean="0">
                <a:solidFill>
                  <a:srgbClr val="0000FF"/>
                </a:solidFill>
                <a:effectLst>
                  <a:outerShdw blurRad="38100" dist="38100" dir="2700000" algn="tl">
                    <a:srgbClr val="C0C0C0"/>
                  </a:outerShdw>
                </a:effectLst>
                <a:ea typeface="宋体" charset="-122"/>
              </a:rPr>
              <a:t>	select sal as salary, comm as commission from emp </a:t>
            </a:r>
          </a:p>
          <a:p>
            <a:pPr algn="ctr">
              <a:buFont typeface="Webdings" pitchFamily="18" charset="2"/>
              <a:buNone/>
            </a:pPr>
            <a:endParaRPr lang="en-US" altLang="zh-CN" i="1" smtClean="0">
              <a:solidFill>
                <a:srgbClr val="0000FF"/>
              </a:solidFill>
              <a:effectLst>
                <a:outerShdw blurRad="38100" dist="38100" dir="2700000" algn="tl">
                  <a:srgbClr val="C0C0C0"/>
                </a:outerShdw>
              </a:effectLst>
              <a:ea typeface="宋体" charset="-122"/>
            </a:endParaRPr>
          </a:p>
        </p:txBody>
      </p:sp>
      <p:sp>
        <p:nvSpPr>
          <p:cNvPr id="48131" name="Slide Number Placeholder 3"/>
          <p:cNvSpPr>
            <a:spLocks noGrp="1"/>
          </p:cNvSpPr>
          <p:nvPr>
            <p:ph type="sldNum" sz="quarter" idx="10"/>
          </p:nvPr>
        </p:nvSpPr>
        <p:spPr>
          <a:noFill/>
        </p:spPr>
        <p:txBody>
          <a:bodyPr/>
          <a:lstStyle/>
          <a:p>
            <a:r>
              <a:rPr lang="en-US" altLang="zh-CN" smtClean="0">
                <a:ea typeface="宋体" charset="-122"/>
              </a:rPr>
              <a:t>- </a:t>
            </a:r>
            <a:fld id="{F0CD3CAC-2623-47B7-95B7-1E0450176677}" type="slidenum">
              <a:rPr lang="en-US" altLang="zh-CN" smtClean="0">
                <a:ea typeface="宋体" charset="-122"/>
              </a:rPr>
              <a:pPr/>
              <a:t>8</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altLang="zh-CN" sz="2000" smtClean="0">
                <a:ea typeface="宋体" charset="-122"/>
              </a:rPr>
              <a:t>Retrieving Records</a:t>
            </a:r>
          </a:p>
        </p:txBody>
      </p:sp>
      <p:sp>
        <p:nvSpPr>
          <p:cNvPr id="50178" name="Content Placeholder 7"/>
          <p:cNvSpPr>
            <a:spLocks noGrp="1"/>
          </p:cNvSpPr>
          <p:nvPr>
            <p:ph idx="1"/>
          </p:nvPr>
        </p:nvSpPr>
        <p:spPr/>
        <p:txBody>
          <a:bodyPr/>
          <a:lstStyle/>
          <a:p>
            <a:pPr algn="ctr">
              <a:buFont typeface="Webdings" pitchFamily="18" charset="2"/>
              <a:buNone/>
            </a:pPr>
            <a:r>
              <a:rPr lang="en-US" altLang="zh-CN" sz="2400" smtClean="0">
                <a:ea typeface="宋体" charset="-122"/>
              </a:rPr>
              <a:t>Referencing an Aliased Column in the WHERE Clause</a:t>
            </a:r>
          </a:p>
          <a:p>
            <a:pPr algn="ctr">
              <a:buFont typeface="Webdings" pitchFamily="18" charset="2"/>
              <a:buNone/>
            </a:pPr>
            <a:endParaRPr lang="en-US" altLang="zh-CN" sz="2400" smtClean="0">
              <a:ea typeface="宋体" charset="-122"/>
            </a:endParaRPr>
          </a:p>
          <a:p>
            <a:r>
              <a:rPr lang="en-US" altLang="zh-CN" smtClean="0">
                <a:ea typeface="宋体" charset="-122"/>
              </a:rPr>
              <a:t>Problem </a:t>
            </a:r>
          </a:p>
          <a:p>
            <a:pPr>
              <a:buFont typeface="Webdings" pitchFamily="18" charset="2"/>
              <a:buNone/>
            </a:pPr>
            <a:r>
              <a:rPr lang="en-US" altLang="zh-CN" b="0" smtClean="0">
                <a:ea typeface="宋体" charset="-122"/>
              </a:rPr>
              <a:t>	Your attempt to reference alias names in the WHERE clause fails:</a:t>
            </a:r>
            <a:r>
              <a:rPr lang="en-US" altLang="zh-CN" smtClean="0">
                <a:ea typeface="宋体" charset="-122"/>
              </a:rPr>
              <a:t> </a:t>
            </a:r>
          </a:p>
          <a:p>
            <a:pPr>
              <a:buFont typeface="Webdings" pitchFamily="18" charset="2"/>
              <a:buNone/>
            </a:pPr>
            <a:r>
              <a:rPr lang="en-US" altLang="zh-CN" b="0" smtClean="0">
                <a:ea typeface="宋体" charset="-122"/>
              </a:rPr>
              <a:t>	</a:t>
            </a:r>
            <a:r>
              <a:rPr lang="en-US" altLang="zh-CN" i="1" smtClean="0">
                <a:solidFill>
                  <a:srgbClr val="0000FF"/>
                </a:solidFill>
                <a:effectLst>
                  <a:outerShdw blurRad="38100" dist="38100" dir="2700000" algn="tl">
                    <a:srgbClr val="C0C0C0"/>
                  </a:outerShdw>
                </a:effectLst>
                <a:ea typeface="宋体" charset="-122"/>
              </a:rPr>
              <a:t>select sal as salary, comm as commission from emp where salary &lt; 5000</a:t>
            </a:r>
          </a:p>
          <a:p>
            <a:pPr>
              <a:buFont typeface="Webdings" pitchFamily="18" charset="2"/>
              <a:buNone/>
            </a:pPr>
            <a:endParaRPr lang="en-US" altLang="zh-CN" b="0" smtClean="0">
              <a:ea typeface="宋体" charset="-122"/>
            </a:endParaRPr>
          </a:p>
          <a:p>
            <a:r>
              <a:rPr lang="en-US" altLang="zh-CN" smtClean="0">
                <a:ea typeface="宋体" charset="-122"/>
              </a:rPr>
              <a:t>Solution </a:t>
            </a:r>
          </a:p>
          <a:p>
            <a:pPr>
              <a:buFont typeface="Webdings" pitchFamily="18" charset="2"/>
              <a:buNone/>
            </a:pPr>
            <a:r>
              <a:rPr lang="en-US" altLang="zh-CN" b="0" smtClean="0">
                <a:ea typeface="宋体" charset="-122"/>
              </a:rPr>
              <a:t>	By wrapping your query as an inline view you can reference the aliased columns:</a:t>
            </a:r>
            <a:r>
              <a:rPr lang="en-US" altLang="zh-CN" smtClean="0">
                <a:ea typeface="宋体" charset="-122"/>
              </a:rPr>
              <a:t> </a:t>
            </a:r>
          </a:p>
          <a:p>
            <a:pPr>
              <a:buFont typeface="Webdings" pitchFamily="18" charset="2"/>
              <a:buNone/>
            </a:pPr>
            <a:r>
              <a:rPr lang="en-US" altLang="zh-CN" i="1" smtClean="0">
                <a:solidFill>
                  <a:srgbClr val="0000FF"/>
                </a:solidFill>
                <a:effectLst>
                  <a:outerShdw blurRad="38100" dist="38100" dir="2700000" algn="tl">
                    <a:srgbClr val="C0C0C0"/>
                  </a:outerShdw>
                </a:effectLst>
                <a:ea typeface="宋体" charset="-122"/>
              </a:rPr>
              <a:t>	select * from (select sal as salary, comm as commission from emp) x where salary &lt; 5000</a:t>
            </a:r>
          </a:p>
          <a:p>
            <a:pPr algn="ctr">
              <a:buFont typeface="Webdings" pitchFamily="18" charset="2"/>
              <a:buNone/>
            </a:pPr>
            <a:endParaRPr lang="en-US" altLang="zh-CN" sz="2400" smtClean="0">
              <a:ea typeface="宋体" charset="-122"/>
            </a:endParaRPr>
          </a:p>
        </p:txBody>
      </p:sp>
      <p:sp>
        <p:nvSpPr>
          <p:cNvPr id="50179" name="Slide Number Placeholder 3"/>
          <p:cNvSpPr>
            <a:spLocks noGrp="1"/>
          </p:cNvSpPr>
          <p:nvPr>
            <p:ph type="sldNum" sz="quarter" idx="10"/>
          </p:nvPr>
        </p:nvSpPr>
        <p:spPr>
          <a:noFill/>
        </p:spPr>
        <p:txBody>
          <a:bodyPr/>
          <a:lstStyle/>
          <a:p>
            <a:r>
              <a:rPr lang="en-US" altLang="zh-CN" smtClean="0">
                <a:ea typeface="宋体" charset="-122"/>
              </a:rPr>
              <a:t>- </a:t>
            </a:r>
            <a:fld id="{0AC4BE23-433A-4B81-A3BB-9FECA28630EE}" type="slidenum">
              <a:rPr lang="en-US" altLang="zh-CN" smtClean="0">
                <a:ea typeface="宋体" charset="-122"/>
              </a:rPr>
              <a:pPr/>
              <a:t>9</a:t>
            </a:fld>
            <a:r>
              <a:rPr lang="en-US" altLang="zh-CN" smtClean="0">
                <a:ea typeface="宋体" charset="-122"/>
              </a:rPr>
              <a:t> -</a:t>
            </a: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cmb_040307">
  <a:themeElements>
    <a:clrScheme name="cmb_040307 1">
      <a:dk1>
        <a:srgbClr val="000000"/>
      </a:dk1>
      <a:lt1>
        <a:srgbClr val="FFFFFF"/>
      </a:lt1>
      <a:dk2>
        <a:srgbClr val="000000"/>
      </a:dk2>
      <a:lt2>
        <a:srgbClr val="A1A3A7"/>
      </a:lt2>
      <a:accent1>
        <a:srgbClr val="767D87"/>
      </a:accent1>
      <a:accent2>
        <a:srgbClr val="3973AD"/>
      </a:accent2>
      <a:accent3>
        <a:srgbClr val="FFFFFF"/>
      </a:accent3>
      <a:accent4>
        <a:srgbClr val="000000"/>
      </a:accent4>
      <a:accent5>
        <a:srgbClr val="BDBFC3"/>
      </a:accent5>
      <a:accent6>
        <a:srgbClr val="33689C"/>
      </a:accent6>
      <a:hlink>
        <a:srgbClr val="C0C0C0"/>
      </a:hlink>
      <a:folHlink>
        <a:srgbClr val="008080"/>
      </a:folHlink>
    </a:clrScheme>
    <a:fontScheme name="cmb_0403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mb_040307 1">
        <a:dk1>
          <a:srgbClr val="000000"/>
        </a:dk1>
        <a:lt1>
          <a:srgbClr val="FFFFFF"/>
        </a:lt1>
        <a:dk2>
          <a:srgbClr val="000000"/>
        </a:dk2>
        <a:lt2>
          <a:srgbClr val="A1A3A7"/>
        </a:lt2>
        <a:accent1>
          <a:srgbClr val="767D87"/>
        </a:accent1>
        <a:accent2>
          <a:srgbClr val="3973AD"/>
        </a:accent2>
        <a:accent3>
          <a:srgbClr val="FFFFFF"/>
        </a:accent3>
        <a:accent4>
          <a:srgbClr val="000000"/>
        </a:accent4>
        <a:accent5>
          <a:srgbClr val="BDBFC3"/>
        </a:accent5>
        <a:accent6>
          <a:srgbClr val="33689C"/>
        </a:accent6>
        <a:hlink>
          <a:srgbClr val="C0C0C0"/>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ruskin_NY_TownHall_(01.13.06)">
  <a:themeElements>
    <a:clrScheme name="">
      <a:dk1>
        <a:srgbClr val="000000"/>
      </a:dk1>
      <a:lt1>
        <a:srgbClr val="FFFFFF"/>
      </a:lt1>
      <a:dk2>
        <a:srgbClr val="FFE100"/>
      </a:dk2>
      <a:lt2>
        <a:srgbClr val="969696"/>
      </a:lt2>
      <a:accent1>
        <a:srgbClr val="9999FF"/>
      </a:accent1>
      <a:accent2>
        <a:srgbClr val="993366"/>
      </a:accent2>
      <a:accent3>
        <a:srgbClr val="FFFFFF"/>
      </a:accent3>
      <a:accent4>
        <a:srgbClr val="000000"/>
      </a:accent4>
      <a:accent5>
        <a:srgbClr val="CACAFF"/>
      </a:accent5>
      <a:accent6>
        <a:srgbClr val="8A2D5C"/>
      </a:accent6>
      <a:hlink>
        <a:srgbClr val="FFE100"/>
      </a:hlink>
      <a:folHlink>
        <a:srgbClr val="CCFFFF"/>
      </a:folHlink>
    </a:clrScheme>
    <a:fontScheme name="1_Druskin_NY_TownHall_(01.13.0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a:solidFill>
          <a:schemeClr val="bg1">
            <a:lumMod val="75000"/>
          </a:schemeClr>
        </a:solidFill>
      </a:spPr>
      <a:bodyPr wrap="square" rtlCol="0">
        <a:spAutoFit/>
      </a:bodyPr>
      <a:lstStyle>
        <a:defPPr>
          <a:defRPr sz="1200" dirty="0" smtClean="0">
            <a:solidFill>
              <a:schemeClr val="accent1">
                <a:lumMod val="75000"/>
              </a:schemeClr>
            </a:solidFill>
            <a:latin typeface="Consolas" pitchFamily="49" charset="0"/>
          </a:defRPr>
        </a:defPPr>
      </a:lstStyle>
      <a:style>
        <a:lnRef idx="2">
          <a:schemeClr val="accent1"/>
        </a:lnRef>
        <a:fillRef idx="1">
          <a:schemeClr val="lt1"/>
        </a:fillRef>
        <a:effectRef idx="0">
          <a:schemeClr val="accent1"/>
        </a:effectRef>
        <a:fontRef idx="minor">
          <a:schemeClr val="dk1"/>
        </a:fontRef>
      </a:style>
    </a:txDef>
  </a:objectDefaults>
  <a:extraClrSchemeLst>
    <a:extraClrScheme>
      <a:clrScheme name="1_Druskin_NY_TownHall_(01.13.06) 1">
        <a:dk1>
          <a:srgbClr val="000000"/>
        </a:dk1>
        <a:lt1>
          <a:srgbClr val="FFFFFF"/>
        </a:lt1>
        <a:dk2>
          <a:srgbClr val="003366"/>
        </a:dk2>
        <a:lt2>
          <a:srgbClr val="FFE100"/>
        </a:lt2>
        <a:accent1>
          <a:srgbClr val="6666FF"/>
        </a:accent1>
        <a:accent2>
          <a:srgbClr val="33CC33"/>
        </a:accent2>
        <a:accent3>
          <a:srgbClr val="AAADB8"/>
        </a:accent3>
        <a:accent4>
          <a:srgbClr val="DADADA"/>
        </a:accent4>
        <a:accent5>
          <a:srgbClr val="B8B8FF"/>
        </a:accent5>
        <a:accent6>
          <a:srgbClr val="2DB92D"/>
        </a:accent6>
        <a:hlink>
          <a:srgbClr val="FFCC00"/>
        </a:hlink>
        <a:folHlink>
          <a:srgbClr val="D60047"/>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47492</TotalTime>
  <Words>1492</Words>
  <Application>Microsoft Office PowerPoint</Application>
  <PresentationFormat>On-screen Show (4:3)</PresentationFormat>
  <Paragraphs>957</Paragraphs>
  <Slides>69</Slides>
  <Notes>69</Notes>
  <HiddenSlides>0</HiddenSlides>
  <MMClips>0</MMClips>
  <ScaleCrop>false</ScaleCrop>
  <HeadingPairs>
    <vt:vector size="4" baseType="variant">
      <vt:variant>
        <vt:lpstr>Theme</vt:lpstr>
      </vt:variant>
      <vt:variant>
        <vt:i4>2</vt:i4>
      </vt:variant>
      <vt:variant>
        <vt:lpstr>Slide Titles</vt:lpstr>
      </vt:variant>
      <vt:variant>
        <vt:i4>69</vt:i4>
      </vt:variant>
    </vt:vector>
  </HeadingPairs>
  <TitlesOfParts>
    <vt:vector size="71" baseType="lpstr">
      <vt:lpstr>cmb_040307</vt:lpstr>
      <vt:lpstr>1_Druskin_NY_TownHall_(01.13.06)</vt:lpstr>
      <vt:lpstr>2011 ICG Intern Training  Oracle SQL Introduction II</vt:lpstr>
      <vt:lpstr>Agenda</vt:lpstr>
      <vt:lpstr>Retrieving Records</vt:lpstr>
      <vt:lpstr>Retrieving Records</vt:lpstr>
      <vt:lpstr>Retrieving Records</vt:lpstr>
      <vt:lpstr>Retrieving Records</vt:lpstr>
      <vt:lpstr>Retrieving Records</vt:lpstr>
      <vt:lpstr>Retrieving Records</vt:lpstr>
      <vt:lpstr>Retrieving Records</vt:lpstr>
      <vt:lpstr>Retrieving Records</vt:lpstr>
      <vt:lpstr>Retrieving Records</vt:lpstr>
      <vt:lpstr>Retrieving Records</vt:lpstr>
      <vt:lpstr>Retrieving Records</vt:lpstr>
      <vt:lpstr>Retrieving Records</vt:lpstr>
      <vt:lpstr>Retrieving Records</vt:lpstr>
      <vt:lpstr>Retrieving Records</vt:lpstr>
      <vt:lpstr>Sorting Query Results</vt:lpstr>
      <vt:lpstr>Sorting Query Results</vt:lpstr>
      <vt:lpstr>Sorting Query Results</vt:lpstr>
      <vt:lpstr>Sorting Query Results</vt:lpstr>
      <vt:lpstr>Sorting Query Results</vt:lpstr>
      <vt:lpstr>Sorting Query Results</vt:lpstr>
      <vt:lpstr>Sorting Query Results</vt:lpstr>
      <vt:lpstr>Working with Multiple Tables</vt:lpstr>
      <vt:lpstr>Working with Multiple Tables</vt:lpstr>
      <vt:lpstr>Working with Multiple Tables</vt:lpstr>
      <vt:lpstr>Working with Multiple Tables</vt:lpstr>
      <vt:lpstr>Working with Multiple Tables</vt:lpstr>
      <vt:lpstr>Working with Multiple Tables</vt:lpstr>
      <vt:lpstr>Working with Multiple Tables</vt:lpstr>
      <vt:lpstr>Working with Multiple Tables</vt:lpstr>
      <vt:lpstr>Working with Multiple Tables</vt:lpstr>
      <vt:lpstr>Working with Multiple Tables</vt:lpstr>
      <vt:lpstr>Working with Multiple Tables</vt:lpstr>
      <vt:lpstr>Working with Multiple Tables</vt:lpstr>
      <vt:lpstr>Inserting, Updating, Deleting</vt:lpstr>
      <vt:lpstr>Inserting, Updating, Deleting</vt:lpstr>
      <vt:lpstr>Inserting, Updating, Deleting</vt:lpstr>
      <vt:lpstr>Inserting, Updating, Deleting</vt:lpstr>
      <vt:lpstr>Inserting, Updating, Deleting</vt:lpstr>
      <vt:lpstr>Inserting, Updating, Deleting</vt:lpstr>
      <vt:lpstr>Inserting, Updating, Deleting</vt:lpstr>
      <vt:lpstr>Inserting, Updating, Deleting</vt:lpstr>
      <vt:lpstr>Inserting, Updating, Deleting</vt:lpstr>
      <vt:lpstr>Inserting, Updating, Deleting</vt:lpstr>
      <vt:lpstr>Inserting, Updating, Deleting</vt:lpstr>
      <vt:lpstr>Inserting, Updating, Deleting</vt:lpstr>
      <vt:lpstr>Inserting, Updating, Deleting</vt:lpstr>
      <vt:lpstr>Inserting, Updating, Deleting</vt:lpstr>
      <vt:lpstr>Inserting, Updating, Deleting</vt:lpstr>
      <vt:lpstr>Inserting, Updating, Deleting</vt:lpstr>
      <vt:lpstr>Metadata Queries</vt:lpstr>
      <vt:lpstr>Metadata Queries</vt:lpstr>
      <vt:lpstr>Metadata Queries</vt:lpstr>
      <vt:lpstr>Metadata Queries</vt:lpstr>
      <vt:lpstr>Metadata Queries</vt:lpstr>
      <vt:lpstr>Metadata Queries</vt:lpstr>
      <vt:lpstr>Metadata Queries</vt:lpstr>
      <vt:lpstr>Advanced Searching</vt:lpstr>
      <vt:lpstr>Advanced Searching</vt:lpstr>
      <vt:lpstr>Advanced Searching</vt:lpstr>
      <vt:lpstr>Advanced Searching</vt:lpstr>
      <vt:lpstr>Advanced Searching</vt:lpstr>
      <vt:lpstr>Advanced Searching</vt:lpstr>
      <vt:lpstr>Reporting</vt:lpstr>
      <vt:lpstr>Reporting and Warehousing</vt:lpstr>
      <vt:lpstr>Reporting and Warehousing</vt:lpstr>
      <vt:lpstr>Reporting and Warehousing</vt:lpstr>
      <vt:lpstr>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Introduction</dc:title>
  <dc:creator>Liu Bin (bl38745)</dc:creator>
  <dc:description>hin.liu@citigroup.com</dc:description>
  <cp:lastModifiedBy>bl38745</cp:lastModifiedBy>
  <cp:revision>3599</cp:revision>
  <cp:lastPrinted>2006-12-22T21:48:53Z</cp:lastPrinted>
  <dcterms:created xsi:type="dcterms:W3CDTF">2007-04-09T13:57:01Z</dcterms:created>
  <dcterms:modified xsi:type="dcterms:W3CDTF">2011-08-04T03:59:57Z</dcterms:modified>
</cp:coreProperties>
</file>