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  <p:sldId id="268" r:id="rId12"/>
    <p:sldId id="266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9F2C-EFA1-4C98-982C-A39259FA247A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AFFF-FD32-4A8E-B7D4-7FFD6694B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shell for data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Tony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sqlldr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SQL*Loader (</a:t>
            </a:r>
            <a:r>
              <a:rPr lang="en-US" i="1" dirty="0" err="1" smtClean="0"/>
              <a:t>sqlldr</a:t>
            </a:r>
            <a:r>
              <a:rPr lang="en-US" dirty="0" smtClean="0"/>
              <a:t> ) is the utility to use for high performance data loads.  The data can be loaded from any text file and inserted into the database.</a:t>
            </a:r>
          </a:p>
          <a:p>
            <a:r>
              <a:rPr lang="en-US" dirty="0" smtClean="0"/>
              <a:t>One can load data into an Oracle database by using the </a:t>
            </a:r>
            <a:r>
              <a:rPr lang="en-US" b="1" dirty="0" err="1" smtClean="0"/>
              <a:t>sqlldr</a:t>
            </a:r>
            <a:r>
              <a:rPr lang="en-US" dirty="0" smtClean="0"/>
              <a:t> (</a:t>
            </a:r>
            <a:r>
              <a:rPr lang="en-US" dirty="0" err="1" smtClean="0"/>
              <a:t>sqlload</a:t>
            </a:r>
            <a:r>
              <a:rPr lang="en-US" dirty="0" smtClean="0"/>
              <a:t> on some platforms) utility. Invoke the utility without arguments to get a list of available parameters.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 invoke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ccrrep</a:t>
            </a:r>
            <a:r>
              <a:rPr lang="en-US" dirty="0" smtClean="0"/>
              <a:t>/welcome1@CATLDVG1 control=rp_risk_type.ctl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sqlldr</a:t>
            </a:r>
            <a:r>
              <a:rPr lang="en-US" dirty="0" smtClean="0"/>
              <a:t> </a:t>
            </a:r>
            <a:r>
              <a:rPr lang="en-US" dirty="0" err="1" smtClean="0"/>
              <a:t>ctl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load</a:t>
            </a:r>
          </a:p>
          <a:p>
            <a:pPr>
              <a:buNone/>
            </a:pPr>
            <a:r>
              <a:rPr lang="en-US" dirty="0" err="1" smtClean="0"/>
              <a:t>infile</a:t>
            </a:r>
            <a:r>
              <a:rPr lang="en-US" dirty="0" smtClean="0"/>
              <a:t> "../spool/output/test.txt"      </a:t>
            </a:r>
          </a:p>
          <a:p>
            <a:pPr>
              <a:buNone/>
            </a:pPr>
            <a:r>
              <a:rPr lang="en-US" dirty="0" smtClean="0"/>
              <a:t>Append into table </a:t>
            </a:r>
            <a:r>
              <a:rPr lang="en-US" dirty="0" err="1" smtClean="0"/>
              <a:t>rp_risk_type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fields terminated by "|"    </a:t>
            </a:r>
          </a:p>
          <a:p>
            <a:pPr>
              <a:buNone/>
            </a:pPr>
            <a:r>
              <a:rPr lang="en-US" dirty="0" smtClean="0"/>
              <a:t>trailing </a:t>
            </a:r>
            <a:r>
              <a:rPr lang="en-US" dirty="0" err="1" smtClean="0"/>
              <a:t>nullcols</a:t>
            </a: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err="1" smtClean="0"/>
              <a:t>risk_type_id</a:t>
            </a:r>
            <a:r>
              <a:rPr lang="en-US" dirty="0" smtClean="0"/>
              <a:t> integer external, </a:t>
            </a:r>
          </a:p>
          <a:p>
            <a:pPr>
              <a:buNone/>
            </a:pPr>
            <a:r>
              <a:rPr lang="en-US" dirty="0" err="1" smtClean="0"/>
              <a:t>risk_type_name</a:t>
            </a:r>
            <a:r>
              <a:rPr lang="en-US" dirty="0" smtClean="0"/>
              <a:t>,   </a:t>
            </a:r>
          </a:p>
          <a:p>
            <a:pPr>
              <a:buNone/>
            </a:pPr>
            <a:r>
              <a:rPr lang="en-US" dirty="0" smtClean="0"/>
              <a:t>description,</a:t>
            </a:r>
          </a:p>
          <a:p>
            <a:pPr>
              <a:buNone/>
            </a:pPr>
            <a:r>
              <a:rPr lang="en-US" dirty="0" err="1" smtClean="0"/>
              <a:t>risk_sub_category_id</a:t>
            </a:r>
            <a:r>
              <a:rPr lang="en-US" dirty="0" smtClean="0"/>
              <a:t> Integer external,            </a:t>
            </a:r>
          </a:p>
          <a:p>
            <a:pPr>
              <a:buNone/>
            </a:pPr>
            <a:r>
              <a:rPr lang="en-US" dirty="0" err="1" smtClean="0"/>
              <a:t>created_date</a:t>
            </a:r>
            <a:r>
              <a:rPr lang="en-US" dirty="0" smtClean="0"/>
              <a:t> </a:t>
            </a:r>
            <a:r>
              <a:rPr lang="en-US" dirty="0" err="1" smtClean="0"/>
              <a:t>date"yyyy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  ,</a:t>
            </a:r>
          </a:p>
          <a:p>
            <a:pPr>
              <a:buNone/>
            </a:pPr>
            <a:r>
              <a:rPr lang="en-US" dirty="0" err="1" smtClean="0"/>
              <a:t>Updated_date</a:t>
            </a:r>
            <a:r>
              <a:rPr lang="en-US" dirty="0" smtClean="0"/>
              <a:t> </a:t>
            </a:r>
            <a:r>
              <a:rPr lang="en-US" dirty="0" err="1" smtClean="0"/>
              <a:t>date"yyyy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  ,</a:t>
            </a:r>
          </a:p>
          <a:p>
            <a:pPr>
              <a:buNone/>
            </a:pPr>
            <a:r>
              <a:rPr lang="en-US" dirty="0" err="1" smtClean="0"/>
              <a:t>created_by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err="1" smtClean="0"/>
              <a:t>updated_by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status</a:t>
            </a:r>
          </a:p>
          <a:p>
            <a:pPr>
              <a:buNone/>
            </a:pP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 for spool and </a:t>
            </a:r>
            <a:r>
              <a:rPr lang="en-US" dirty="0" err="1" smtClean="0"/>
              <a:t>sqlldr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SPOOL: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http://www.cedet.dk/oracle/198268.1.html</a:t>
            </a:r>
          </a:p>
          <a:p>
            <a:endParaRPr lang="en-US" dirty="0" smtClean="0"/>
          </a:p>
          <a:p>
            <a:r>
              <a:rPr lang="en-US" dirty="0" smtClean="0"/>
              <a:t>SQLLDR:</a:t>
            </a:r>
          </a:p>
          <a:p>
            <a:pPr>
              <a:buNone/>
            </a:pPr>
            <a:r>
              <a:rPr lang="en-US" dirty="0" smtClean="0"/>
              <a:t>http://www.orafaq.com/wiki/SQL*Loader_FAQ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data from Oracle</a:t>
            </a:r>
          </a:p>
          <a:p>
            <a:pPr lvl="1"/>
            <a:r>
              <a:rPr lang="en-US" dirty="0" smtClean="0"/>
              <a:t>SPOOL command</a:t>
            </a:r>
          </a:p>
          <a:p>
            <a:pPr lvl="1"/>
            <a:r>
              <a:rPr lang="en-US" dirty="0" smtClean="0"/>
              <a:t>Shell script</a:t>
            </a:r>
          </a:p>
          <a:p>
            <a:pPr lvl="1"/>
            <a:r>
              <a:rPr lang="en-US" dirty="0" smtClean="0"/>
              <a:t>Q&amp;A</a:t>
            </a:r>
            <a:endParaRPr lang="en-US" dirty="0" smtClean="0"/>
          </a:p>
          <a:p>
            <a:r>
              <a:rPr lang="en-US" dirty="0" smtClean="0"/>
              <a:t>Load data into Oracle</a:t>
            </a:r>
          </a:p>
          <a:p>
            <a:pPr lvl="1"/>
            <a:r>
              <a:rPr lang="en-US" dirty="0" smtClean="0"/>
              <a:t>SQLLDR</a:t>
            </a:r>
          </a:p>
          <a:p>
            <a:pPr lvl="1"/>
            <a:r>
              <a:rPr lang="en-US" dirty="0" smtClean="0"/>
              <a:t>Shell script</a:t>
            </a:r>
          </a:p>
          <a:p>
            <a:pPr lvl="1"/>
            <a:r>
              <a:rPr lang="en-US" smtClean="0"/>
              <a:t>Q&amp;A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data from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SPOOL command</a:t>
            </a:r>
          </a:p>
          <a:p>
            <a:r>
              <a:rPr lang="en-US" sz="5400" dirty="0" smtClean="0"/>
              <a:t>SPOOL file format</a:t>
            </a:r>
          </a:p>
          <a:p>
            <a:r>
              <a:rPr lang="en-US" sz="5400" dirty="0" smtClean="0"/>
              <a:t>SPOOL parameter</a:t>
            </a:r>
          </a:p>
          <a:p>
            <a:r>
              <a:rPr lang="en-US" sz="5400" dirty="0" smtClean="0"/>
              <a:t>CTL file format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SPOOL command in PL/SQL is a SQL*Plus file command that saves a series of SQL statements and data into an output file.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SPOOL defaults saved files with the LST extension; however, users may specify that files be saved in an alternative format.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SPOOL invoke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sqlplus</a:t>
            </a:r>
            <a:r>
              <a:rPr lang="en-US" dirty="0" smtClean="0"/>
              <a:t> -S rate/ratedvg1@ratedvg @</a:t>
            </a:r>
            <a:r>
              <a:rPr lang="en-US" dirty="0" err="1" smtClean="0"/>
              <a:t>spool.sql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SPOOL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set heading off</a:t>
            </a:r>
          </a:p>
          <a:p>
            <a:pPr>
              <a:buNone/>
            </a:pPr>
            <a:r>
              <a:rPr lang="en-US" dirty="0" smtClean="0"/>
              <a:t>set feedback off</a:t>
            </a:r>
          </a:p>
          <a:p>
            <a:pPr>
              <a:buNone/>
            </a:pPr>
            <a:r>
              <a:rPr lang="en-US" dirty="0" smtClean="0"/>
              <a:t>set term off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pagesize</a:t>
            </a:r>
            <a:r>
              <a:rPr lang="en-US" dirty="0" smtClean="0"/>
              <a:t> 0</a:t>
            </a:r>
          </a:p>
          <a:p>
            <a:pPr>
              <a:buNone/>
            </a:pPr>
            <a:r>
              <a:rPr lang="en-US" dirty="0" smtClean="0"/>
              <a:t>define </a:t>
            </a:r>
            <a:r>
              <a:rPr lang="en-US" dirty="0" err="1" smtClean="0"/>
              <a:t>outFile</a:t>
            </a:r>
            <a:r>
              <a:rPr lang="en-US" dirty="0" smtClean="0"/>
              <a:t>= 'output\TableName.txt'</a:t>
            </a:r>
          </a:p>
          <a:p>
            <a:pPr>
              <a:buNone/>
            </a:pPr>
            <a:r>
              <a:rPr lang="en-US" dirty="0" smtClean="0"/>
              <a:t>spool &amp;</a:t>
            </a:r>
            <a:r>
              <a:rPr lang="en-US" dirty="0" err="1" smtClean="0"/>
              <a:t>outFile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TableName.lst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spool off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SPOOL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echo off; </a:t>
            </a:r>
            <a:r>
              <a:rPr lang="en-US" dirty="0" smtClean="0">
                <a:sym typeface="Wingdings" pitchFamily="2" charset="2"/>
              </a:rPr>
              <a:t> display </a:t>
            </a:r>
            <a:r>
              <a:rPr lang="en-US" dirty="0" err="1" smtClean="0">
                <a:sym typeface="Wingdings" pitchFamily="2" charset="2"/>
              </a:rPr>
              <a:t>sql</a:t>
            </a:r>
            <a:r>
              <a:rPr lang="en-US" dirty="0" smtClean="0">
                <a:sym typeface="Wingdings" pitchFamily="2" charset="2"/>
              </a:rPr>
              <a:t> command </a:t>
            </a:r>
            <a:endParaRPr lang="en-US" dirty="0" smtClean="0"/>
          </a:p>
          <a:p>
            <a:r>
              <a:rPr lang="en-US" dirty="0" smtClean="0"/>
              <a:t>Set heading off; </a:t>
            </a:r>
            <a:r>
              <a:rPr lang="en-US" dirty="0" smtClean="0">
                <a:sym typeface="Wingdings" pitchFamily="2" charset="2"/>
              </a:rPr>
              <a:t> display column name</a:t>
            </a:r>
            <a:endParaRPr lang="en-US" dirty="0" smtClean="0"/>
          </a:p>
          <a:p>
            <a:r>
              <a:rPr lang="en-US" dirty="0" smtClean="0"/>
              <a:t>Set feedback off; </a:t>
            </a:r>
            <a:r>
              <a:rPr lang="en-US" dirty="0" smtClean="0">
                <a:sym typeface="Wingdings" pitchFamily="2" charset="2"/>
              </a:rPr>
              <a:t> * rows selected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/>
              <a:t>trimspool</a:t>
            </a:r>
            <a:r>
              <a:rPr lang="en-US" dirty="0"/>
              <a:t> </a:t>
            </a:r>
            <a:r>
              <a:rPr lang="en-US" dirty="0" smtClean="0"/>
              <a:t>on; </a:t>
            </a:r>
            <a:r>
              <a:rPr lang="en-US" dirty="0" smtClean="0">
                <a:sym typeface="Wingdings" pitchFamily="2" charset="2"/>
              </a:rPr>
              <a:t> trim</a:t>
            </a:r>
            <a:endParaRPr lang="en-US" dirty="0" smtClean="0"/>
          </a:p>
          <a:p>
            <a:r>
              <a:rPr lang="en-US" dirty="0" smtClean="0"/>
              <a:t>Set PAGESIZE 0; </a:t>
            </a:r>
            <a:r>
              <a:rPr lang="en-US" dirty="0" smtClean="0">
                <a:sym typeface="Wingdings" pitchFamily="2" charset="2"/>
              </a:rPr>
              <a:t> page size</a:t>
            </a:r>
            <a:endParaRPr lang="en-US" dirty="0" smtClean="0"/>
          </a:p>
          <a:p>
            <a:r>
              <a:rPr lang="en-US" dirty="0" smtClean="0"/>
              <a:t>Set LINESIZE 1000; </a:t>
            </a:r>
            <a:r>
              <a:rPr lang="en-US" dirty="0" smtClean="0">
                <a:sym typeface="Wingdings" pitchFamily="2" charset="2"/>
              </a:rPr>
              <a:t> line size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colsep</a:t>
            </a:r>
            <a:r>
              <a:rPr lang="en-US" dirty="0" smtClean="0"/>
              <a:t> ' ';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column separated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SPOOL </a:t>
            </a:r>
            <a:r>
              <a:rPr lang="en-US" dirty="0" err="1" smtClean="0"/>
              <a:t>ctl</a:t>
            </a:r>
            <a:r>
              <a:rPr lang="en-US" dirty="0" smtClean="0"/>
              <a:t>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sector_id</a:t>
            </a:r>
            <a:r>
              <a:rPr lang="en-US" dirty="0" smtClean="0"/>
              <a:t> || '|' || </a:t>
            </a:r>
          </a:p>
          <a:p>
            <a:pPr>
              <a:buNone/>
            </a:pPr>
            <a:r>
              <a:rPr lang="en-US" dirty="0" smtClean="0"/>
              <a:t>			description || '|' ||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created_date</a:t>
            </a:r>
            <a:r>
              <a:rPr lang="en-US" dirty="0" smtClean="0"/>
              <a:t> || '|' ||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updated_date</a:t>
            </a:r>
            <a:r>
              <a:rPr lang="en-US" dirty="0" smtClean="0"/>
              <a:t> || '|' ||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sector_name</a:t>
            </a:r>
            <a:r>
              <a:rPr lang="en-US" dirty="0" smtClean="0"/>
              <a:t> || '|' || </a:t>
            </a:r>
          </a:p>
          <a:p>
            <a:pPr>
              <a:buNone/>
            </a:pPr>
            <a:r>
              <a:rPr lang="en-US" dirty="0" smtClean="0"/>
              <a:t>			status </a:t>
            </a:r>
          </a:p>
          <a:p>
            <a:pPr>
              <a:buNone/>
            </a:pPr>
            <a:r>
              <a:rPr lang="en-US" dirty="0" smtClean="0"/>
              <a:t>			from </a:t>
            </a:r>
            <a:r>
              <a:rPr lang="en-US" dirty="0" err="1" smtClean="0"/>
              <a:t>rp_hier_sector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SQLLDR command</a:t>
            </a:r>
          </a:p>
          <a:p>
            <a:r>
              <a:rPr lang="en-US" sz="5400" dirty="0" smtClean="0"/>
              <a:t>SQLLDR file format</a:t>
            </a:r>
          </a:p>
          <a:p>
            <a:r>
              <a:rPr lang="en-US" sz="5400" dirty="0" smtClean="0"/>
              <a:t>SQLLDR parameter</a:t>
            </a:r>
          </a:p>
          <a:p>
            <a:r>
              <a:rPr lang="en-US" sz="5400" dirty="0" smtClean="0"/>
              <a:t>CTL file format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284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Unix shell for data migration</vt:lpstr>
      <vt:lpstr>Agenda</vt:lpstr>
      <vt:lpstr>Extract data from Oracle</vt:lpstr>
      <vt:lpstr>What is SPOOL</vt:lpstr>
      <vt:lpstr>SPOOL invoke script</vt:lpstr>
      <vt:lpstr>SPOOL file format</vt:lpstr>
      <vt:lpstr>SPOOL parameter</vt:lpstr>
      <vt:lpstr>SPOOL ctl file format</vt:lpstr>
      <vt:lpstr>Load data into Oracle</vt:lpstr>
      <vt:lpstr>What is sqlldr</vt:lpstr>
      <vt:lpstr>SQLLDR invoke script</vt:lpstr>
      <vt:lpstr>sqlldr ctl file format</vt:lpstr>
      <vt:lpstr>Some links for spool and sqlldr</vt:lpstr>
      <vt:lpstr>Q&amp;A</vt:lpstr>
    </vt:vector>
  </TitlesOfParts>
  <Company>Citigroup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 for data migration</dc:title>
  <dc:creator>sw75427</dc:creator>
  <cp:lastModifiedBy>sw75427</cp:lastModifiedBy>
  <cp:revision>42</cp:revision>
  <dcterms:created xsi:type="dcterms:W3CDTF">2011-12-27T02:51:06Z</dcterms:created>
  <dcterms:modified xsi:type="dcterms:W3CDTF">2012-02-22T09:05:33Z</dcterms:modified>
</cp:coreProperties>
</file>