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aveSubsetFonts="1">
  <p:sldMasterIdLst>
    <p:sldMasterId id="2147483648" r:id="rId1"/>
    <p:sldMasterId id="2147483649" r:id="rId2"/>
    <p:sldMasterId id="2147483650" r:id="rId3"/>
  </p:sldMasterIdLst>
  <p:notesMasterIdLst>
    <p:notesMasterId r:id="rId21"/>
  </p:notesMasterIdLst>
  <p:sldIdLst>
    <p:sldId id="256" r:id="rId4"/>
    <p:sldId id="257" r:id="rId5"/>
    <p:sldId id="262" r:id="rId6"/>
    <p:sldId id="261" r:id="rId7"/>
    <p:sldId id="259" r:id="rId8"/>
    <p:sldId id="260" r:id="rId9"/>
    <p:sldId id="268" r:id="rId10"/>
    <p:sldId id="269" r:id="rId11"/>
    <p:sldId id="270" r:id="rId12"/>
    <p:sldId id="271" r:id="rId13"/>
    <p:sldId id="272" r:id="rId14"/>
    <p:sldId id="266" r:id="rId15"/>
    <p:sldId id="267" r:id="rId16"/>
    <p:sldId id="273" r:id="rId17"/>
    <p:sldId id="263" r:id="rId18"/>
    <p:sldId id="264" r:id="rId19"/>
    <p:sldId id="265" r:id="rId20"/>
  </p:sldIdLst>
  <p:sldSz cx="13004800" cy="9753600"/>
  <p:notesSz cx="6858000" cy="9144000"/>
  <p:defaultTextStyle>
    <a:defPPr>
      <a:defRPr lang="zh-CN"/>
    </a:defPPr>
    <a:lvl1pPr algn="ctr" defTabSz="584200" rtl="0" fontAlgn="base" hangingPunct="0">
      <a:spcBef>
        <a:spcPct val="0"/>
      </a:spcBef>
      <a:spcAft>
        <a:spcPct val="0"/>
      </a:spcAft>
      <a:defRPr sz="3600" kern="1200">
        <a:solidFill>
          <a:srgbClr val="595650"/>
        </a:solidFill>
        <a:latin typeface="Hoefler Text" charset="0"/>
        <a:ea typeface="Hoefler Text" charset="0"/>
        <a:cs typeface="Hoefler Text" charset="0"/>
        <a:sym typeface="Hoefler Text" charset="0"/>
      </a:defRPr>
    </a:lvl1pPr>
    <a:lvl2pPr marL="342900" indent="114300" algn="ctr" defTabSz="584200" rtl="0" fontAlgn="base" hangingPunct="0">
      <a:spcBef>
        <a:spcPct val="0"/>
      </a:spcBef>
      <a:spcAft>
        <a:spcPct val="0"/>
      </a:spcAft>
      <a:defRPr sz="3600" kern="1200">
        <a:solidFill>
          <a:srgbClr val="595650"/>
        </a:solidFill>
        <a:latin typeface="Hoefler Text" charset="0"/>
        <a:ea typeface="Hoefler Text" charset="0"/>
        <a:cs typeface="Hoefler Text" charset="0"/>
        <a:sym typeface="Hoefler Text" charset="0"/>
      </a:defRPr>
    </a:lvl2pPr>
    <a:lvl3pPr marL="685800" indent="228600" algn="ctr" defTabSz="584200" rtl="0" fontAlgn="base" hangingPunct="0">
      <a:spcBef>
        <a:spcPct val="0"/>
      </a:spcBef>
      <a:spcAft>
        <a:spcPct val="0"/>
      </a:spcAft>
      <a:defRPr sz="3600" kern="1200">
        <a:solidFill>
          <a:srgbClr val="595650"/>
        </a:solidFill>
        <a:latin typeface="Hoefler Text" charset="0"/>
        <a:ea typeface="Hoefler Text" charset="0"/>
        <a:cs typeface="Hoefler Text" charset="0"/>
        <a:sym typeface="Hoefler Text" charset="0"/>
      </a:defRPr>
    </a:lvl3pPr>
    <a:lvl4pPr marL="1028700" indent="342900" algn="ctr" defTabSz="584200" rtl="0" fontAlgn="base" hangingPunct="0">
      <a:spcBef>
        <a:spcPct val="0"/>
      </a:spcBef>
      <a:spcAft>
        <a:spcPct val="0"/>
      </a:spcAft>
      <a:defRPr sz="3600" kern="1200">
        <a:solidFill>
          <a:srgbClr val="595650"/>
        </a:solidFill>
        <a:latin typeface="Hoefler Text" charset="0"/>
        <a:ea typeface="Hoefler Text" charset="0"/>
        <a:cs typeface="Hoefler Text" charset="0"/>
        <a:sym typeface="Hoefler Text" charset="0"/>
      </a:defRPr>
    </a:lvl4pPr>
    <a:lvl5pPr marL="1371600" indent="457200" algn="ctr" defTabSz="584200" rtl="0" fontAlgn="base" hangingPunct="0">
      <a:spcBef>
        <a:spcPct val="0"/>
      </a:spcBef>
      <a:spcAft>
        <a:spcPct val="0"/>
      </a:spcAft>
      <a:defRPr sz="3600" kern="1200">
        <a:solidFill>
          <a:srgbClr val="595650"/>
        </a:solidFill>
        <a:latin typeface="Hoefler Text" charset="0"/>
        <a:ea typeface="Hoefler Text" charset="0"/>
        <a:cs typeface="Hoefler Text" charset="0"/>
        <a:sym typeface="Hoefler Text" charset="0"/>
      </a:defRPr>
    </a:lvl5pPr>
    <a:lvl6pPr marL="2286000" algn="l" defTabSz="914400" rtl="0" eaLnBrk="1" latinLnBrk="0" hangingPunct="1">
      <a:defRPr sz="3600" kern="1200">
        <a:solidFill>
          <a:srgbClr val="595650"/>
        </a:solidFill>
        <a:latin typeface="Hoefler Text" charset="0"/>
        <a:ea typeface="Hoefler Text" charset="0"/>
        <a:cs typeface="Hoefler Text" charset="0"/>
        <a:sym typeface="Hoefler Text" charset="0"/>
      </a:defRPr>
    </a:lvl6pPr>
    <a:lvl7pPr marL="2743200" algn="l" defTabSz="914400" rtl="0" eaLnBrk="1" latinLnBrk="0" hangingPunct="1">
      <a:defRPr sz="3600" kern="1200">
        <a:solidFill>
          <a:srgbClr val="595650"/>
        </a:solidFill>
        <a:latin typeface="Hoefler Text" charset="0"/>
        <a:ea typeface="Hoefler Text" charset="0"/>
        <a:cs typeface="Hoefler Text" charset="0"/>
        <a:sym typeface="Hoefler Text" charset="0"/>
      </a:defRPr>
    </a:lvl7pPr>
    <a:lvl8pPr marL="3200400" algn="l" defTabSz="914400" rtl="0" eaLnBrk="1" latinLnBrk="0" hangingPunct="1">
      <a:defRPr sz="3600" kern="1200">
        <a:solidFill>
          <a:srgbClr val="595650"/>
        </a:solidFill>
        <a:latin typeface="Hoefler Text" charset="0"/>
        <a:ea typeface="Hoefler Text" charset="0"/>
        <a:cs typeface="Hoefler Text" charset="0"/>
        <a:sym typeface="Hoefler Text" charset="0"/>
      </a:defRPr>
    </a:lvl8pPr>
    <a:lvl9pPr marL="3657600" algn="l" defTabSz="914400" rtl="0" eaLnBrk="1" latinLnBrk="0" hangingPunct="1">
      <a:defRPr sz="3600" kern="1200">
        <a:solidFill>
          <a:srgbClr val="595650"/>
        </a:solidFill>
        <a:latin typeface="Hoefler Text" charset="0"/>
        <a:ea typeface="Hoefler Text" charset="0"/>
        <a:cs typeface="Hoefler Text" charset="0"/>
        <a:sym typeface="Hoefler Text"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67698" autoAdjust="0"/>
  </p:normalViewPr>
  <p:slideViewPr>
    <p:cSldViewPr>
      <p:cViewPr varScale="1">
        <p:scale>
          <a:sx n="31" d="100"/>
          <a:sy n="31" d="100"/>
        </p:scale>
        <p:origin x="-1254" y="-90"/>
      </p:cViewPr>
      <p:guideLst>
        <p:guide orient="horz" pos="3072"/>
        <p:guide pos="4096"/>
      </p:guideLst>
    </p:cSldViewPr>
  </p:slideViewPr>
  <p:outlineViewPr>
    <p:cViewPr>
      <p:scale>
        <a:sx n="33" d="100"/>
        <a:sy n="33" d="100"/>
      </p:scale>
      <p:origin x="0" y="0"/>
    </p:cViewPr>
  </p:outlineViewPr>
  <p:notesTextViewPr>
    <p:cViewPr>
      <p:scale>
        <a:sx n="100" d="100"/>
        <a:sy n="100" d="100"/>
      </p:scale>
      <p:origin x="0" y="450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Grp="1" noRot="1" noChangeAspect="1"/>
          </p:cNvSpPr>
          <p:nvPr>
            <p:ph type="sldImg" idx="2"/>
          </p:nvPr>
        </p:nvSpPr>
        <p:spPr bwMode="auto">
          <a:xfrm>
            <a:off x="1143000" y="685800"/>
            <a:ext cx="4572000" cy="3429000"/>
          </a:xfrm>
          <a:prstGeom prst="rect">
            <a:avLst/>
          </a:prstGeom>
          <a:noFill/>
          <a:ln w="12700" cap="rnd">
            <a:noFill/>
            <a:round/>
            <a:headEnd/>
            <a:tailEnd/>
          </a:ln>
        </p:spPr>
      </p:sp>
      <p:sp>
        <p:nvSpPr>
          <p:cNvPr id="4098" name="Rectangle 2"/>
          <p:cNvSpPr>
            <a:spLocks noGrp="1"/>
          </p:cNvSpPr>
          <p:nvPr>
            <p:ph type="body" sz="quarter" idx="3"/>
          </p:nvPr>
        </p:nvSpPr>
        <p:spPr bwMode="auto">
          <a:xfrm>
            <a:off x="914400" y="4343400"/>
            <a:ext cx="5029200" cy="4114800"/>
          </a:xfrm>
          <a:prstGeom prst="rect">
            <a:avLst/>
          </a:prstGeom>
          <a:noFill/>
          <a:ln w="12700" cap="rnd" cmpd="sng">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zh-CN" altLang="zh-CN" noProof="0" smtClean="0">
                <a:sym typeface="Chalkboard SE" charset="0"/>
              </a:rPr>
              <a:t>Click to edit Master text styles</a:t>
            </a:r>
          </a:p>
          <a:p>
            <a:pPr lvl="1"/>
            <a:r>
              <a:rPr lang="zh-CN" altLang="zh-CN" noProof="0" smtClean="0">
                <a:sym typeface="Chalkboard SE" charset="0"/>
              </a:rPr>
              <a:t>Second level</a:t>
            </a:r>
          </a:p>
          <a:p>
            <a:pPr lvl="2"/>
            <a:r>
              <a:rPr lang="zh-CN" altLang="zh-CN" noProof="0" smtClean="0">
                <a:sym typeface="Chalkboard SE" charset="0"/>
              </a:rPr>
              <a:t>Third level</a:t>
            </a:r>
          </a:p>
          <a:p>
            <a:pPr lvl="3"/>
            <a:r>
              <a:rPr lang="zh-CN" altLang="zh-CN" noProof="0" smtClean="0">
                <a:sym typeface="Chalkboard SE" charset="0"/>
              </a:rPr>
              <a:t>Fourth level</a:t>
            </a:r>
          </a:p>
          <a:p>
            <a:pPr lvl="4"/>
            <a:r>
              <a:rPr lang="zh-CN" altLang="zh-CN" noProof="0" smtClean="0">
                <a:sym typeface="Chalkboard SE"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ts val="3500"/>
      </a:lnSpc>
      <a:spcBef>
        <a:spcPct val="0"/>
      </a:spcBef>
      <a:spcAft>
        <a:spcPct val="0"/>
      </a:spcAft>
      <a:defRPr sz="2400" kern="1200">
        <a:solidFill>
          <a:srgbClr val="572E2D"/>
        </a:solidFill>
        <a:latin typeface="Chalkboard SE" charset="0"/>
        <a:ea typeface="Chalkboard SE" charset="0"/>
        <a:cs typeface="Chalkboard SE" charset="0"/>
        <a:sym typeface="Chalkboard SE" charset="0"/>
      </a:defRPr>
    </a:lvl1pPr>
    <a:lvl2pPr marL="342900" algn="l" defTabSz="457200" rtl="0" eaLnBrk="0" fontAlgn="base" hangingPunct="0">
      <a:lnSpc>
        <a:spcPts val="3500"/>
      </a:lnSpc>
      <a:spcBef>
        <a:spcPct val="0"/>
      </a:spcBef>
      <a:spcAft>
        <a:spcPct val="0"/>
      </a:spcAft>
      <a:defRPr sz="2400" kern="1200">
        <a:solidFill>
          <a:srgbClr val="572E2D"/>
        </a:solidFill>
        <a:latin typeface="Chalkboard SE" charset="0"/>
        <a:ea typeface="Chalkboard SE" charset="0"/>
        <a:cs typeface="Chalkboard SE" charset="0"/>
        <a:sym typeface="Chalkboard SE" charset="0"/>
      </a:defRPr>
    </a:lvl2pPr>
    <a:lvl3pPr marL="685800" algn="l" defTabSz="457200" rtl="0" eaLnBrk="0" fontAlgn="base" hangingPunct="0">
      <a:lnSpc>
        <a:spcPts val="3500"/>
      </a:lnSpc>
      <a:spcBef>
        <a:spcPct val="0"/>
      </a:spcBef>
      <a:spcAft>
        <a:spcPct val="0"/>
      </a:spcAft>
      <a:defRPr sz="2400" kern="1200">
        <a:solidFill>
          <a:srgbClr val="572E2D"/>
        </a:solidFill>
        <a:latin typeface="Chalkboard SE" charset="0"/>
        <a:ea typeface="Chalkboard SE" charset="0"/>
        <a:cs typeface="Chalkboard SE" charset="0"/>
        <a:sym typeface="Chalkboard SE" charset="0"/>
      </a:defRPr>
    </a:lvl3pPr>
    <a:lvl4pPr marL="1028700" algn="l" defTabSz="457200" rtl="0" eaLnBrk="0" fontAlgn="base" hangingPunct="0">
      <a:lnSpc>
        <a:spcPts val="3500"/>
      </a:lnSpc>
      <a:spcBef>
        <a:spcPct val="0"/>
      </a:spcBef>
      <a:spcAft>
        <a:spcPct val="0"/>
      </a:spcAft>
      <a:defRPr sz="2400" kern="1200">
        <a:solidFill>
          <a:srgbClr val="572E2D"/>
        </a:solidFill>
        <a:latin typeface="Chalkboard SE" charset="0"/>
        <a:ea typeface="Chalkboard SE" charset="0"/>
        <a:cs typeface="Chalkboard SE" charset="0"/>
        <a:sym typeface="Chalkboard SE" charset="0"/>
      </a:defRPr>
    </a:lvl4pPr>
    <a:lvl5pPr marL="1371600" algn="l" defTabSz="457200" rtl="0" eaLnBrk="0" fontAlgn="base" hangingPunct="0">
      <a:lnSpc>
        <a:spcPts val="3500"/>
      </a:lnSpc>
      <a:spcBef>
        <a:spcPct val="0"/>
      </a:spcBef>
      <a:spcAft>
        <a:spcPct val="0"/>
      </a:spcAft>
      <a:defRPr sz="2400" kern="1200">
        <a:solidFill>
          <a:srgbClr val="572E2D"/>
        </a:solidFill>
        <a:latin typeface="Chalkboard SE" charset="0"/>
        <a:ea typeface="Chalkboard SE" charset="0"/>
        <a:cs typeface="Chalkboard SE" charset="0"/>
        <a:sym typeface="Chalkboard S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w="9525"/>
        </p:spPr>
        <p:txBody>
          <a:bodyPr/>
          <a:lstStyle/>
          <a:p>
            <a:pPr eaLnBrk="1"/>
            <a:r>
              <a:rPr lang="en-US" altLang="zh-CN" smtClean="0">
                <a:ea typeface="宋体" pitchFamily="2" charset="-122"/>
              </a:rPr>
              <a:t>The most straightforward garbage collection algorithms simply iterate over every reachable object. Any objects left over are then considered garbage. The time this approach takes is proportional to the number of live objects, which is prohibitive for large applications maintaining lots of live data.</a:t>
            </a:r>
          </a:p>
          <a:p>
            <a:pPr eaLnBrk="1"/>
            <a:endParaRPr lang="en-US" altLang="zh-CN" smtClean="0">
              <a:ea typeface="宋体" pitchFamily="2" charset="-122"/>
            </a:endParaRPr>
          </a:p>
          <a:p>
            <a:pPr eaLnBrk="1"/>
            <a:r>
              <a:rPr lang="zh-CN" altLang="en-US" smtClean="0">
                <a:ea typeface="宋体" pitchFamily="2" charset="-122"/>
              </a:rPr>
              <a:t>灰色：垃圾。</a:t>
            </a:r>
            <a:br>
              <a:rPr lang="zh-CN" altLang="en-US" smtClean="0">
                <a:ea typeface="宋体" pitchFamily="2" charset="-122"/>
              </a:rPr>
            </a:br>
            <a:r>
              <a:rPr lang="zh-CN" altLang="en-US" smtClean="0">
                <a:ea typeface="宋体" pitchFamily="2" charset="-122"/>
              </a:rPr>
              <a:t>绿色：存活区。</a:t>
            </a:r>
            <a:br>
              <a:rPr lang="zh-CN" altLang="en-US" smtClean="0">
                <a:ea typeface="宋体" pitchFamily="2" charset="-122"/>
              </a:rPr>
            </a:br>
            <a:r>
              <a:rPr lang="zh-CN" altLang="en-US" smtClean="0">
                <a:ea typeface="宋体" pitchFamily="2" charset="-122"/>
              </a:rPr>
              <a:t>蓝色：存活区，并且是占用比较大的，比如大对象一类。因此，图上横跨了两块内存区。</a:t>
            </a:r>
            <a:br>
              <a:rPr lang="zh-CN" altLang="en-US" smtClean="0">
                <a:ea typeface="宋体" pitchFamily="2" charset="-122"/>
              </a:rPr>
            </a:br>
            <a:r>
              <a:rPr lang="zh-CN" altLang="en-US" smtClean="0">
                <a:ea typeface="宋体" pitchFamily="2" charset="-122"/>
              </a:rPr>
              <a:t>橙色：待使用的内存块。在复制算法下，内存区被划分为两块同等大小的区域，交换着使用。</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p:sp>
      <p:sp>
        <p:nvSpPr>
          <p:cNvPr id="22531" name="Notes Placeholder 2"/>
          <p:cNvSpPr>
            <a:spLocks noGrp="1"/>
          </p:cNvSpPr>
          <p:nvPr>
            <p:ph type="body" idx="1"/>
          </p:nvPr>
        </p:nvSpPr>
        <p:spPr>
          <a:noFill/>
          <a:ln w="9525"/>
        </p:spPr>
        <p:txBody>
          <a:bodyPr/>
          <a:lstStyle/>
          <a:p>
            <a:pPr eaLnBrk="1"/>
            <a:r>
              <a:rPr lang="zh-CN" altLang="en-US" sz="600" b="1" dirty="0" smtClean="0">
                <a:solidFill>
                  <a:schemeClr val="tx1"/>
                </a:solidFill>
                <a:latin typeface="Calibri"/>
                <a:ea typeface="宋体" pitchFamily="2" charset="-122"/>
              </a:rPr>
              <a:t>堆设置</a:t>
            </a:r>
            <a:endParaRPr lang="zh-CN" altLang="en-US" sz="1100" dirty="0" smtClean="0">
              <a:ea typeface="宋体" pitchFamily="2" charset="-122"/>
            </a:endParaRPr>
          </a:p>
          <a:p>
            <a:pPr eaLnBrk="1"/>
            <a:r>
              <a:rPr lang="zh-CN" altLang="en-US" sz="1100" dirty="0" smtClean="0">
                <a:ea typeface="宋体" pitchFamily="2" charset="-122"/>
              </a:rPr>
              <a:t>  </a:t>
            </a:r>
            <a:r>
              <a:rPr lang="en-US" altLang="zh-CN" sz="1100" b="1" dirty="0" smtClean="0">
                <a:ea typeface="宋体" pitchFamily="2" charset="-122"/>
              </a:rPr>
              <a:t>-</a:t>
            </a:r>
            <a:r>
              <a:rPr lang="en-US" altLang="zh-CN" sz="1100" b="1" dirty="0" err="1" smtClean="0">
                <a:ea typeface="宋体" pitchFamily="2" charset="-122"/>
              </a:rPr>
              <a:t>Xms</a:t>
            </a:r>
            <a:r>
              <a:rPr lang="en-US" altLang="zh-CN" sz="1100" b="1" dirty="0" smtClean="0">
                <a:ea typeface="宋体" pitchFamily="2" charset="-122"/>
              </a:rPr>
              <a:t>:</a:t>
            </a:r>
            <a:r>
              <a:rPr lang="zh-CN" altLang="en-US" sz="1100" dirty="0" smtClean="0">
                <a:ea typeface="宋体" pitchFamily="2" charset="-122"/>
              </a:rPr>
              <a:t>初始堆大小</a:t>
            </a:r>
          </a:p>
          <a:p>
            <a:pPr eaLnBrk="1"/>
            <a:r>
              <a:rPr lang="zh-CN" altLang="en-US" sz="1100" dirty="0" smtClean="0">
                <a:ea typeface="宋体" pitchFamily="2" charset="-122"/>
              </a:rPr>
              <a:t>  </a:t>
            </a:r>
            <a:r>
              <a:rPr lang="en-US" altLang="zh-CN" sz="1100" b="1" dirty="0" smtClean="0">
                <a:ea typeface="宋体" pitchFamily="2" charset="-122"/>
              </a:rPr>
              <a:t>-</a:t>
            </a:r>
            <a:r>
              <a:rPr lang="en-US" altLang="zh-CN" sz="1100" b="1" dirty="0" err="1" smtClean="0">
                <a:ea typeface="宋体" pitchFamily="2" charset="-122"/>
              </a:rPr>
              <a:t>Xmx</a:t>
            </a:r>
            <a:r>
              <a:rPr lang="en-US" altLang="zh-CN" sz="1100" b="1" dirty="0" smtClean="0">
                <a:ea typeface="宋体" pitchFamily="2" charset="-122"/>
              </a:rPr>
              <a:t>:</a:t>
            </a:r>
            <a:r>
              <a:rPr lang="zh-CN" altLang="en-US" sz="1100" dirty="0" smtClean="0">
                <a:ea typeface="宋体" pitchFamily="2" charset="-122"/>
              </a:rPr>
              <a:t>最大堆大小</a:t>
            </a:r>
          </a:p>
          <a:p>
            <a:pPr eaLnBrk="1"/>
            <a:r>
              <a:rPr lang="zh-CN" altLang="en-US" sz="1100" dirty="0" smtClean="0">
                <a:ea typeface="宋体" pitchFamily="2" charset="-122"/>
              </a:rPr>
              <a:t>  </a:t>
            </a:r>
            <a:r>
              <a:rPr lang="en-US" altLang="zh-CN" sz="1100" b="1" dirty="0" smtClean="0">
                <a:ea typeface="宋体" pitchFamily="2" charset="-122"/>
              </a:rPr>
              <a:t>-</a:t>
            </a:r>
            <a:r>
              <a:rPr lang="en-US" altLang="zh-CN" sz="1100" b="1" dirty="0" err="1" smtClean="0">
                <a:ea typeface="宋体" pitchFamily="2" charset="-122"/>
              </a:rPr>
              <a:t>XX:NewSize</a:t>
            </a:r>
            <a:r>
              <a:rPr lang="en-US" altLang="zh-CN" sz="1100" b="1" dirty="0" smtClean="0">
                <a:ea typeface="宋体" pitchFamily="2" charset="-122"/>
              </a:rPr>
              <a:t>=n:</a:t>
            </a:r>
            <a:r>
              <a:rPr lang="zh-CN" altLang="en-US" sz="1100" dirty="0" smtClean="0">
                <a:ea typeface="宋体" pitchFamily="2" charset="-122"/>
              </a:rPr>
              <a:t>设置年轻代大小</a:t>
            </a:r>
          </a:p>
          <a:p>
            <a:pPr eaLnBrk="1"/>
            <a:r>
              <a:rPr lang="zh-CN" altLang="en-US" sz="1100" dirty="0" smtClean="0">
                <a:ea typeface="宋体" pitchFamily="2" charset="-122"/>
              </a:rPr>
              <a:t>  </a:t>
            </a:r>
            <a:r>
              <a:rPr lang="en-US" altLang="zh-CN" sz="1100" b="1" dirty="0" smtClean="0">
                <a:ea typeface="宋体" pitchFamily="2" charset="-122"/>
              </a:rPr>
              <a:t>-</a:t>
            </a:r>
            <a:r>
              <a:rPr lang="en-US" altLang="zh-CN" sz="1100" b="1" dirty="0" err="1" smtClean="0">
                <a:ea typeface="宋体" pitchFamily="2" charset="-122"/>
              </a:rPr>
              <a:t>XX:NewRatio</a:t>
            </a:r>
            <a:r>
              <a:rPr lang="en-US" altLang="zh-CN" sz="1100" b="1" dirty="0" smtClean="0">
                <a:ea typeface="宋体" pitchFamily="2" charset="-122"/>
              </a:rPr>
              <a:t>=n:</a:t>
            </a:r>
            <a:r>
              <a:rPr lang="zh-CN" altLang="en-US" sz="1100" dirty="0" smtClean="0">
                <a:ea typeface="宋体" pitchFamily="2" charset="-122"/>
              </a:rPr>
              <a:t>设置年轻代和年老代的比值。如</a:t>
            </a:r>
            <a:r>
              <a:rPr lang="en-US" altLang="zh-CN" sz="1100" dirty="0" smtClean="0">
                <a:ea typeface="宋体" pitchFamily="2" charset="-122"/>
              </a:rPr>
              <a:t>:</a:t>
            </a:r>
            <a:r>
              <a:rPr lang="zh-CN" altLang="en-US" sz="1100" dirty="0" smtClean="0">
                <a:ea typeface="宋体" pitchFamily="2" charset="-122"/>
              </a:rPr>
              <a:t>为</a:t>
            </a:r>
            <a:r>
              <a:rPr lang="en-US" altLang="zh-CN" sz="1100" dirty="0" smtClean="0">
                <a:ea typeface="宋体" pitchFamily="2" charset="-122"/>
              </a:rPr>
              <a:t>3</a:t>
            </a:r>
            <a:r>
              <a:rPr lang="zh-CN" altLang="en-US" sz="1100" dirty="0" smtClean="0">
                <a:ea typeface="宋体" pitchFamily="2" charset="-122"/>
              </a:rPr>
              <a:t>，表示年轻代与年老代比值为</a:t>
            </a:r>
            <a:r>
              <a:rPr lang="en-US" altLang="zh-CN" sz="1100" dirty="0" smtClean="0">
                <a:ea typeface="宋体" pitchFamily="2" charset="-122"/>
              </a:rPr>
              <a:t>1</a:t>
            </a:r>
            <a:r>
              <a:rPr lang="zh-CN" altLang="en-US" sz="1100" dirty="0" smtClean="0">
                <a:ea typeface="宋体" pitchFamily="2" charset="-122"/>
              </a:rPr>
              <a:t>：</a:t>
            </a:r>
            <a:r>
              <a:rPr lang="en-US" altLang="zh-CN" sz="1100" dirty="0" smtClean="0">
                <a:ea typeface="宋体" pitchFamily="2" charset="-122"/>
              </a:rPr>
              <a:t>3</a:t>
            </a:r>
            <a:r>
              <a:rPr lang="zh-CN" altLang="en-US" sz="1100" dirty="0" smtClean="0">
                <a:ea typeface="宋体" pitchFamily="2" charset="-122"/>
              </a:rPr>
              <a:t>，年轻代占整个年轻代年老代和的</a:t>
            </a:r>
            <a:r>
              <a:rPr lang="en-US" altLang="zh-CN" sz="1100" dirty="0" smtClean="0">
                <a:ea typeface="宋体" pitchFamily="2" charset="-122"/>
              </a:rPr>
              <a:t>1/4</a:t>
            </a:r>
          </a:p>
          <a:p>
            <a:pPr eaLnBrk="1"/>
            <a:r>
              <a:rPr lang="en-US" altLang="zh-CN" sz="1100" dirty="0" smtClean="0">
                <a:ea typeface="宋体" pitchFamily="2" charset="-122"/>
              </a:rPr>
              <a:t>  </a:t>
            </a:r>
            <a:r>
              <a:rPr lang="en-US" altLang="zh-CN" sz="1100" b="1" dirty="0" smtClean="0">
                <a:ea typeface="宋体" pitchFamily="2" charset="-122"/>
              </a:rPr>
              <a:t>-</a:t>
            </a:r>
            <a:r>
              <a:rPr lang="en-US" altLang="zh-CN" sz="1100" b="1" dirty="0" err="1" smtClean="0">
                <a:ea typeface="宋体" pitchFamily="2" charset="-122"/>
              </a:rPr>
              <a:t>XX:SurvivorRatio</a:t>
            </a:r>
            <a:r>
              <a:rPr lang="en-US" altLang="zh-CN" sz="1100" b="1" dirty="0" smtClean="0">
                <a:ea typeface="宋体" pitchFamily="2" charset="-122"/>
              </a:rPr>
              <a:t>=n:</a:t>
            </a:r>
            <a:r>
              <a:rPr lang="zh-CN" altLang="en-US" sz="1100" dirty="0" smtClean="0">
                <a:ea typeface="宋体" pitchFamily="2" charset="-122"/>
              </a:rPr>
              <a:t>年轻代中</a:t>
            </a:r>
            <a:r>
              <a:rPr lang="en-US" altLang="zh-CN" sz="1100" dirty="0" smtClean="0">
                <a:ea typeface="宋体" pitchFamily="2" charset="-122"/>
              </a:rPr>
              <a:t>Eden</a:t>
            </a:r>
            <a:r>
              <a:rPr lang="zh-CN" altLang="en-US" sz="1100" dirty="0" smtClean="0">
                <a:ea typeface="宋体" pitchFamily="2" charset="-122"/>
              </a:rPr>
              <a:t>区与两个</a:t>
            </a:r>
            <a:r>
              <a:rPr lang="en-US" altLang="zh-CN" sz="1100" dirty="0" smtClean="0">
                <a:ea typeface="宋体" pitchFamily="2" charset="-122"/>
              </a:rPr>
              <a:t>Survivor</a:t>
            </a:r>
            <a:r>
              <a:rPr lang="zh-CN" altLang="en-US" sz="1100" dirty="0" smtClean="0">
                <a:ea typeface="宋体" pitchFamily="2" charset="-122"/>
              </a:rPr>
              <a:t>区的比值。注意</a:t>
            </a:r>
            <a:r>
              <a:rPr lang="en-US" altLang="zh-CN" sz="1100" dirty="0" smtClean="0">
                <a:ea typeface="宋体" pitchFamily="2" charset="-122"/>
              </a:rPr>
              <a:t>Survivor</a:t>
            </a:r>
            <a:r>
              <a:rPr lang="zh-CN" altLang="en-US" sz="1100" dirty="0" smtClean="0">
                <a:ea typeface="宋体" pitchFamily="2" charset="-122"/>
              </a:rPr>
              <a:t>区有两个。如：</a:t>
            </a:r>
            <a:r>
              <a:rPr lang="en-US" altLang="zh-CN" sz="1100" dirty="0" smtClean="0">
                <a:ea typeface="宋体" pitchFamily="2" charset="-122"/>
              </a:rPr>
              <a:t>3</a:t>
            </a:r>
            <a:r>
              <a:rPr lang="zh-CN" altLang="en-US" sz="1100" dirty="0" smtClean="0">
                <a:ea typeface="宋体" pitchFamily="2" charset="-122"/>
              </a:rPr>
              <a:t>，表示</a:t>
            </a:r>
            <a:r>
              <a:rPr lang="en-US" altLang="zh-CN" sz="1100" dirty="0" smtClean="0">
                <a:ea typeface="宋体" pitchFamily="2" charset="-122"/>
              </a:rPr>
              <a:t>Eden</a:t>
            </a:r>
            <a:r>
              <a:rPr lang="zh-CN" altLang="en-US" sz="1100" dirty="0" smtClean="0">
                <a:ea typeface="宋体" pitchFamily="2" charset="-122"/>
              </a:rPr>
              <a:t>：</a:t>
            </a:r>
            <a:r>
              <a:rPr lang="en-US" altLang="zh-CN" sz="1100" dirty="0" smtClean="0">
                <a:ea typeface="宋体" pitchFamily="2" charset="-122"/>
              </a:rPr>
              <a:t>Survivor=3</a:t>
            </a:r>
            <a:r>
              <a:rPr lang="zh-CN" altLang="en-US" sz="1100" dirty="0" smtClean="0">
                <a:ea typeface="宋体" pitchFamily="2" charset="-122"/>
              </a:rPr>
              <a:t>：</a:t>
            </a:r>
            <a:r>
              <a:rPr lang="en-US" altLang="zh-CN" sz="1100" dirty="0" smtClean="0">
                <a:ea typeface="宋体" pitchFamily="2" charset="-122"/>
              </a:rPr>
              <a:t>2</a:t>
            </a:r>
            <a:r>
              <a:rPr lang="zh-CN" altLang="en-US" sz="1100" dirty="0" smtClean="0">
                <a:ea typeface="宋体" pitchFamily="2" charset="-122"/>
              </a:rPr>
              <a:t>，一个</a:t>
            </a:r>
            <a:r>
              <a:rPr lang="en-US" altLang="zh-CN" sz="1100" dirty="0" smtClean="0">
                <a:ea typeface="宋体" pitchFamily="2" charset="-122"/>
              </a:rPr>
              <a:t>Survivor</a:t>
            </a:r>
            <a:r>
              <a:rPr lang="zh-CN" altLang="en-US" sz="1100" dirty="0" smtClean="0">
                <a:ea typeface="宋体" pitchFamily="2" charset="-122"/>
              </a:rPr>
              <a:t>区占整个年轻代的</a:t>
            </a:r>
            <a:r>
              <a:rPr lang="en-US" altLang="zh-CN" sz="1100" dirty="0" smtClean="0">
                <a:ea typeface="宋体" pitchFamily="2" charset="-122"/>
              </a:rPr>
              <a:t>1/5</a:t>
            </a:r>
          </a:p>
          <a:p>
            <a:pPr eaLnBrk="1"/>
            <a:r>
              <a:rPr lang="en-US" altLang="zh-CN" sz="1100" dirty="0" smtClean="0">
                <a:ea typeface="宋体" pitchFamily="2" charset="-122"/>
              </a:rPr>
              <a:t>  </a:t>
            </a:r>
            <a:r>
              <a:rPr lang="en-US" altLang="zh-CN" sz="1100" b="1" dirty="0" smtClean="0">
                <a:ea typeface="宋体" pitchFamily="2" charset="-122"/>
              </a:rPr>
              <a:t>-</a:t>
            </a:r>
            <a:r>
              <a:rPr lang="en-US" altLang="zh-CN" sz="1100" b="1" dirty="0" err="1" smtClean="0">
                <a:ea typeface="宋体" pitchFamily="2" charset="-122"/>
              </a:rPr>
              <a:t>XX:MaxPermSize</a:t>
            </a:r>
            <a:r>
              <a:rPr lang="en-US" altLang="zh-CN" sz="1100" b="1" dirty="0" smtClean="0">
                <a:ea typeface="宋体" pitchFamily="2" charset="-122"/>
              </a:rPr>
              <a:t>=n:</a:t>
            </a:r>
            <a:r>
              <a:rPr lang="zh-CN" altLang="en-US" sz="1100" dirty="0" smtClean="0">
                <a:ea typeface="宋体" pitchFamily="2" charset="-122"/>
              </a:rPr>
              <a:t>设置持久代大小</a:t>
            </a:r>
          </a:p>
          <a:p>
            <a:pPr eaLnBrk="1"/>
            <a:r>
              <a:rPr lang="zh-CN" altLang="en-US" sz="600" b="1" dirty="0" smtClean="0">
                <a:solidFill>
                  <a:schemeClr val="tx1"/>
                </a:solidFill>
                <a:latin typeface="Calibri"/>
                <a:ea typeface="宋体" pitchFamily="2" charset="-122"/>
              </a:rPr>
              <a:t>收集器设置</a:t>
            </a:r>
            <a:endParaRPr lang="zh-CN" altLang="en-US" sz="1100" dirty="0" smtClean="0">
              <a:ea typeface="宋体" pitchFamily="2" charset="-122"/>
            </a:endParaRPr>
          </a:p>
          <a:p>
            <a:pPr eaLnBrk="1"/>
            <a:r>
              <a:rPr lang="zh-CN" altLang="en-US" sz="1100" dirty="0" smtClean="0">
                <a:ea typeface="宋体" pitchFamily="2" charset="-122"/>
              </a:rPr>
              <a:t>  </a:t>
            </a:r>
            <a:r>
              <a:rPr lang="en-US" altLang="zh-CN" sz="1100" b="1" dirty="0" smtClean="0">
                <a:ea typeface="宋体" pitchFamily="2" charset="-122"/>
              </a:rPr>
              <a:t>-XX:+</a:t>
            </a:r>
            <a:r>
              <a:rPr lang="en-US" altLang="zh-CN" sz="1100" b="1" dirty="0" err="1" smtClean="0">
                <a:ea typeface="宋体" pitchFamily="2" charset="-122"/>
              </a:rPr>
              <a:t>UseSerialGC</a:t>
            </a:r>
            <a:r>
              <a:rPr lang="en-US" altLang="zh-CN" sz="1100" b="1" dirty="0" smtClean="0">
                <a:ea typeface="宋体" pitchFamily="2" charset="-122"/>
              </a:rPr>
              <a:t>:</a:t>
            </a:r>
            <a:r>
              <a:rPr lang="zh-CN" altLang="en-US" sz="1100" dirty="0" smtClean="0">
                <a:ea typeface="宋体" pitchFamily="2" charset="-122"/>
              </a:rPr>
              <a:t>设置串行收集器</a:t>
            </a:r>
          </a:p>
          <a:p>
            <a:pPr eaLnBrk="1"/>
            <a:r>
              <a:rPr lang="zh-CN" altLang="en-US" sz="1100" dirty="0" smtClean="0">
                <a:ea typeface="宋体" pitchFamily="2" charset="-122"/>
              </a:rPr>
              <a:t>  </a:t>
            </a:r>
            <a:r>
              <a:rPr lang="en-US" altLang="zh-CN" sz="1100" b="1" dirty="0" smtClean="0">
                <a:ea typeface="宋体" pitchFamily="2" charset="-122"/>
              </a:rPr>
              <a:t>-XX:+</a:t>
            </a:r>
            <a:r>
              <a:rPr lang="en-US" altLang="zh-CN" sz="1100" b="1" dirty="0" err="1" smtClean="0">
                <a:ea typeface="宋体" pitchFamily="2" charset="-122"/>
              </a:rPr>
              <a:t>UseParallelGC</a:t>
            </a:r>
            <a:r>
              <a:rPr lang="en-US" altLang="zh-CN" sz="1100" b="1" dirty="0" smtClean="0">
                <a:ea typeface="宋体" pitchFamily="2" charset="-122"/>
              </a:rPr>
              <a:t>:</a:t>
            </a:r>
            <a:r>
              <a:rPr lang="zh-CN" altLang="en-US" sz="1100" dirty="0" smtClean="0">
                <a:ea typeface="宋体" pitchFamily="2" charset="-122"/>
              </a:rPr>
              <a:t>设置并行收集器</a:t>
            </a:r>
          </a:p>
          <a:p>
            <a:pPr eaLnBrk="1"/>
            <a:r>
              <a:rPr lang="zh-CN" altLang="en-US" sz="1100" dirty="0" smtClean="0">
                <a:ea typeface="宋体" pitchFamily="2" charset="-122"/>
              </a:rPr>
              <a:t>  </a:t>
            </a:r>
            <a:r>
              <a:rPr lang="en-US" altLang="zh-CN" sz="1100" b="1" dirty="0" smtClean="0">
                <a:ea typeface="宋体" pitchFamily="2" charset="-122"/>
              </a:rPr>
              <a:t>-XX:+</a:t>
            </a:r>
            <a:r>
              <a:rPr lang="en-US" altLang="zh-CN" sz="1100" b="1" dirty="0" err="1" smtClean="0">
                <a:ea typeface="宋体" pitchFamily="2" charset="-122"/>
              </a:rPr>
              <a:t>UseParalledlOldGC</a:t>
            </a:r>
            <a:r>
              <a:rPr lang="en-US" altLang="zh-CN" sz="1100" b="1" dirty="0" smtClean="0">
                <a:ea typeface="宋体" pitchFamily="2" charset="-122"/>
              </a:rPr>
              <a:t>:</a:t>
            </a:r>
            <a:r>
              <a:rPr lang="zh-CN" altLang="en-US" sz="1100" dirty="0" smtClean="0">
                <a:ea typeface="宋体" pitchFamily="2" charset="-122"/>
              </a:rPr>
              <a:t>设置并行年老代收集器</a:t>
            </a:r>
          </a:p>
          <a:p>
            <a:pPr eaLnBrk="1"/>
            <a:r>
              <a:rPr lang="zh-CN" altLang="en-US" sz="1100" dirty="0" smtClean="0">
                <a:ea typeface="宋体" pitchFamily="2" charset="-122"/>
              </a:rPr>
              <a:t>  </a:t>
            </a:r>
            <a:r>
              <a:rPr lang="en-US" altLang="zh-CN" sz="1100" b="1" dirty="0" smtClean="0">
                <a:ea typeface="宋体" pitchFamily="2" charset="-122"/>
              </a:rPr>
              <a:t>-XX:+</a:t>
            </a:r>
            <a:r>
              <a:rPr lang="en-US" altLang="zh-CN" sz="1100" b="1" dirty="0" err="1" smtClean="0">
                <a:ea typeface="宋体" pitchFamily="2" charset="-122"/>
              </a:rPr>
              <a:t>UseConcMarkSweepGC</a:t>
            </a:r>
            <a:r>
              <a:rPr lang="en-US" altLang="zh-CN" sz="1100" b="1" dirty="0" smtClean="0">
                <a:ea typeface="宋体" pitchFamily="2" charset="-122"/>
              </a:rPr>
              <a:t>:</a:t>
            </a:r>
            <a:r>
              <a:rPr lang="zh-CN" altLang="en-US" sz="1100" dirty="0" smtClean="0">
                <a:ea typeface="宋体" pitchFamily="2" charset="-122"/>
              </a:rPr>
              <a:t>设置并发收集器</a:t>
            </a:r>
          </a:p>
          <a:p>
            <a:pPr eaLnBrk="1"/>
            <a:r>
              <a:rPr lang="zh-CN" altLang="en-US" sz="600" b="1" dirty="0" smtClean="0">
                <a:solidFill>
                  <a:schemeClr val="tx1"/>
                </a:solidFill>
                <a:latin typeface="Calibri"/>
                <a:ea typeface="宋体" pitchFamily="2" charset="-122"/>
              </a:rPr>
              <a:t>垃圾回收统计信息</a:t>
            </a:r>
            <a:endParaRPr lang="zh-CN" altLang="en-US" sz="1100" dirty="0" smtClean="0">
              <a:ea typeface="宋体" pitchFamily="2" charset="-122"/>
            </a:endParaRPr>
          </a:p>
          <a:p>
            <a:pPr eaLnBrk="1"/>
            <a:r>
              <a:rPr lang="zh-CN" altLang="en-US" sz="1100" dirty="0" smtClean="0">
                <a:ea typeface="宋体" pitchFamily="2" charset="-122"/>
              </a:rPr>
              <a:t>  </a:t>
            </a:r>
            <a:r>
              <a:rPr lang="en-US" altLang="zh-CN" sz="1100" b="1" dirty="0" smtClean="0">
                <a:ea typeface="宋体" pitchFamily="2" charset="-122"/>
              </a:rPr>
              <a:t>-XX:+</a:t>
            </a:r>
            <a:r>
              <a:rPr lang="en-US" altLang="zh-CN" sz="1100" b="1" dirty="0" err="1" smtClean="0">
                <a:ea typeface="宋体" pitchFamily="2" charset="-122"/>
              </a:rPr>
              <a:t>PrintGC</a:t>
            </a:r>
            <a:endParaRPr lang="zh-CN" altLang="en-US" sz="1100" dirty="0" smtClean="0">
              <a:ea typeface="宋体" pitchFamily="2" charset="-122"/>
            </a:endParaRPr>
          </a:p>
          <a:p>
            <a:pPr eaLnBrk="1"/>
            <a:r>
              <a:rPr lang="zh-CN" altLang="en-US" sz="1100" b="1" dirty="0" smtClean="0">
                <a:ea typeface="宋体" pitchFamily="2" charset="-122"/>
              </a:rPr>
              <a:t>  </a:t>
            </a:r>
            <a:r>
              <a:rPr lang="en-US" altLang="zh-CN" sz="1100" b="1" dirty="0" smtClean="0">
                <a:ea typeface="宋体" pitchFamily="2" charset="-122"/>
              </a:rPr>
              <a:t>-XX:+</a:t>
            </a:r>
            <a:r>
              <a:rPr lang="en-US" altLang="zh-CN" sz="1100" b="1" dirty="0" err="1" smtClean="0">
                <a:ea typeface="宋体" pitchFamily="2" charset="-122"/>
              </a:rPr>
              <a:t>PrintGCDetails</a:t>
            </a:r>
            <a:endParaRPr lang="zh-CN" altLang="en-US" sz="1100" dirty="0" smtClean="0">
              <a:ea typeface="宋体" pitchFamily="2" charset="-122"/>
            </a:endParaRPr>
          </a:p>
          <a:p>
            <a:pPr eaLnBrk="1"/>
            <a:r>
              <a:rPr lang="zh-CN" altLang="en-US" sz="1100" b="1" dirty="0" smtClean="0">
                <a:ea typeface="宋体" pitchFamily="2" charset="-122"/>
              </a:rPr>
              <a:t>  </a:t>
            </a:r>
            <a:r>
              <a:rPr lang="en-US" altLang="zh-CN" sz="1100" b="1" dirty="0" smtClean="0">
                <a:ea typeface="宋体" pitchFamily="2" charset="-122"/>
              </a:rPr>
              <a:t>-XX:+</a:t>
            </a:r>
            <a:r>
              <a:rPr lang="en-US" altLang="zh-CN" sz="1100" b="1" dirty="0" err="1" smtClean="0">
                <a:ea typeface="宋体" pitchFamily="2" charset="-122"/>
              </a:rPr>
              <a:t>PrintGCTimeStamps</a:t>
            </a:r>
            <a:endParaRPr lang="zh-CN" altLang="en-US" sz="1100" dirty="0" smtClean="0">
              <a:ea typeface="宋体" pitchFamily="2" charset="-122"/>
            </a:endParaRPr>
          </a:p>
          <a:p>
            <a:pPr eaLnBrk="1"/>
            <a:r>
              <a:rPr lang="zh-CN" altLang="en-US" sz="1100" b="1" dirty="0" smtClean="0">
                <a:ea typeface="宋体" pitchFamily="2" charset="-122"/>
              </a:rPr>
              <a:t>  </a:t>
            </a:r>
            <a:r>
              <a:rPr lang="en-US" altLang="zh-CN" sz="1100" b="1" dirty="0" smtClean="0">
                <a:ea typeface="宋体" pitchFamily="2" charset="-122"/>
              </a:rPr>
              <a:t>-</a:t>
            </a:r>
            <a:r>
              <a:rPr lang="en-US" altLang="zh-CN" sz="1100" b="1" dirty="0" err="1" smtClean="0">
                <a:ea typeface="宋体" pitchFamily="2" charset="-122"/>
              </a:rPr>
              <a:t>Xloggc:filename</a:t>
            </a:r>
            <a:r>
              <a:rPr lang="en-US" altLang="zh-CN" sz="1100" b="1" dirty="0" smtClean="0">
                <a:ea typeface="宋体" pitchFamily="2" charset="-122"/>
              </a:rPr>
              <a:t> </a:t>
            </a:r>
            <a:endParaRPr lang="zh-CN" altLang="en-US" sz="1100" dirty="0" smtClean="0">
              <a:ea typeface="宋体" pitchFamily="2" charset="-122"/>
            </a:endParaRPr>
          </a:p>
          <a:p>
            <a:pPr eaLnBrk="1"/>
            <a:r>
              <a:rPr lang="zh-CN" altLang="en-US" sz="600" b="1" dirty="0" smtClean="0">
                <a:solidFill>
                  <a:schemeClr val="tx1"/>
                </a:solidFill>
                <a:latin typeface="Calibri"/>
                <a:ea typeface="宋体" pitchFamily="2" charset="-122"/>
              </a:rPr>
              <a:t>并行收集器设置</a:t>
            </a:r>
            <a:endParaRPr lang="zh-CN" altLang="en-US" sz="1100" dirty="0" smtClean="0">
              <a:ea typeface="宋体" pitchFamily="2" charset="-122"/>
            </a:endParaRPr>
          </a:p>
          <a:p>
            <a:pPr eaLnBrk="1"/>
            <a:r>
              <a:rPr lang="zh-CN" altLang="en-US" sz="1100" dirty="0" smtClean="0">
                <a:ea typeface="宋体" pitchFamily="2" charset="-122"/>
              </a:rPr>
              <a:t>  </a:t>
            </a:r>
            <a:r>
              <a:rPr lang="en-US" altLang="zh-CN" sz="1100" b="1" dirty="0" smtClean="0">
                <a:ea typeface="宋体" pitchFamily="2" charset="-122"/>
              </a:rPr>
              <a:t>-</a:t>
            </a:r>
            <a:r>
              <a:rPr lang="en-US" altLang="zh-CN" sz="1100" b="1" dirty="0" err="1" smtClean="0">
                <a:ea typeface="宋体" pitchFamily="2" charset="-122"/>
              </a:rPr>
              <a:t>XX:ParallelGCThreads</a:t>
            </a:r>
            <a:r>
              <a:rPr lang="en-US" altLang="zh-CN" sz="1100" b="1" dirty="0" smtClean="0">
                <a:ea typeface="宋体" pitchFamily="2" charset="-122"/>
              </a:rPr>
              <a:t>=n</a:t>
            </a:r>
            <a:r>
              <a:rPr lang="en-US" altLang="zh-CN" sz="1100" dirty="0" smtClean="0">
                <a:ea typeface="宋体" pitchFamily="2" charset="-122"/>
              </a:rPr>
              <a:t>:</a:t>
            </a:r>
            <a:r>
              <a:rPr lang="zh-CN" altLang="en-US" sz="1100" dirty="0" smtClean="0">
                <a:ea typeface="宋体" pitchFamily="2" charset="-122"/>
              </a:rPr>
              <a:t>设置并行收集器收集时使用的</a:t>
            </a:r>
            <a:r>
              <a:rPr lang="en-US" altLang="zh-CN" sz="1100" dirty="0" smtClean="0">
                <a:ea typeface="宋体" pitchFamily="2" charset="-122"/>
              </a:rPr>
              <a:t>CPU</a:t>
            </a:r>
            <a:r>
              <a:rPr lang="zh-CN" altLang="en-US" sz="1100" dirty="0" smtClean="0">
                <a:ea typeface="宋体" pitchFamily="2" charset="-122"/>
              </a:rPr>
              <a:t>数。并行收集线程数。</a:t>
            </a:r>
          </a:p>
          <a:p>
            <a:pPr eaLnBrk="1"/>
            <a:r>
              <a:rPr lang="zh-CN" altLang="en-US" sz="1100" dirty="0" smtClean="0">
                <a:ea typeface="宋体" pitchFamily="2" charset="-122"/>
              </a:rPr>
              <a:t>  </a:t>
            </a:r>
            <a:r>
              <a:rPr lang="en-US" altLang="zh-CN" sz="1100" b="1" dirty="0" smtClean="0">
                <a:ea typeface="宋体" pitchFamily="2" charset="-122"/>
              </a:rPr>
              <a:t>-</a:t>
            </a:r>
            <a:r>
              <a:rPr lang="en-US" altLang="zh-CN" sz="1100" b="1" dirty="0" err="1" smtClean="0">
                <a:ea typeface="宋体" pitchFamily="2" charset="-122"/>
              </a:rPr>
              <a:t>XX:MaxGCPauseMillis</a:t>
            </a:r>
            <a:r>
              <a:rPr lang="en-US" altLang="zh-CN" sz="1100" b="1" dirty="0" smtClean="0">
                <a:ea typeface="宋体" pitchFamily="2" charset="-122"/>
              </a:rPr>
              <a:t>=n</a:t>
            </a:r>
            <a:r>
              <a:rPr lang="en-US" altLang="zh-CN" sz="1100" dirty="0" smtClean="0">
                <a:ea typeface="宋体" pitchFamily="2" charset="-122"/>
              </a:rPr>
              <a:t>:</a:t>
            </a:r>
            <a:r>
              <a:rPr lang="zh-CN" altLang="en-US" sz="1100" dirty="0" smtClean="0">
                <a:ea typeface="宋体" pitchFamily="2" charset="-122"/>
              </a:rPr>
              <a:t>设置并行收集最大暂停时间</a:t>
            </a:r>
          </a:p>
          <a:p>
            <a:pPr eaLnBrk="1"/>
            <a:r>
              <a:rPr lang="zh-CN" altLang="en-US" sz="1100" dirty="0" smtClean="0">
                <a:ea typeface="宋体" pitchFamily="2" charset="-122"/>
              </a:rPr>
              <a:t>  </a:t>
            </a:r>
            <a:r>
              <a:rPr lang="en-US" altLang="zh-CN" sz="1100" b="1" dirty="0" smtClean="0">
                <a:ea typeface="宋体" pitchFamily="2" charset="-122"/>
              </a:rPr>
              <a:t>-</a:t>
            </a:r>
            <a:r>
              <a:rPr lang="en-US" altLang="zh-CN" sz="1100" b="1" dirty="0" err="1" smtClean="0">
                <a:ea typeface="宋体" pitchFamily="2" charset="-122"/>
              </a:rPr>
              <a:t>XX:GCTimeRatio</a:t>
            </a:r>
            <a:r>
              <a:rPr lang="en-US" altLang="zh-CN" sz="1100" b="1" dirty="0" smtClean="0">
                <a:ea typeface="宋体" pitchFamily="2" charset="-122"/>
              </a:rPr>
              <a:t>=n</a:t>
            </a:r>
            <a:r>
              <a:rPr lang="en-US" altLang="zh-CN" sz="1100" dirty="0" smtClean="0">
                <a:ea typeface="宋体" pitchFamily="2" charset="-122"/>
              </a:rPr>
              <a:t>:</a:t>
            </a:r>
            <a:r>
              <a:rPr lang="zh-CN" altLang="en-US" sz="1100" dirty="0" smtClean="0">
                <a:ea typeface="宋体" pitchFamily="2" charset="-122"/>
              </a:rPr>
              <a:t>设置垃圾回收时间占程序运行时间的百分比。公式为</a:t>
            </a:r>
            <a:r>
              <a:rPr lang="en-US" altLang="zh-CN" sz="1100" dirty="0" smtClean="0">
                <a:ea typeface="宋体" pitchFamily="2" charset="-122"/>
              </a:rPr>
              <a:t>1/(1+n)</a:t>
            </a:r>
          </a:p>
          <a:p>
            <a:pPr eaLnBrk="1"/>
            <a:r>
              <a:rPr lang="zh-CN" altLang="en-US" sz="600" b="1" dirty="0" smtClean="0">
                <a:solidFill>
                  <a:schemeClr val="tx1"/>
                </a:solidFill>
                <a:latin typeface="Calibri"/>
                <a:ea typeface="宋体" pitchFamily="2" charset="-122"/>
              </a:rPr>
              <a:t>并发收集器设</a:t>
            </a:r>
            <a:r>
              <a:rPr lang="zh-CN" altLang="en-US" sz="600" b="1" dirty="0" smtClean="0">
                <a:solidFill>
                  <a:schemeClr val="tx1"/>
                </a:solidFill>
                <a:latin typeface="Calibri"/>
                <a:ea typeface="宋体" pitchFamily="2" charset="-122"/>
              </a:rPr>
              <a:t>置</a:t>
            </a:r>
            <a:endParaRPr lang="zh-CN" altLang="en-US" sz="1100" dirty="0" smtClean="0">
              <a:ea typeface="宋体" pitchFamily="2" charset="-122"/>
            </a:endParaRPr>
          </a:p>
          <a:p>
            <a:pPr eaLnBrk="1"/>
            <a:r>
              <a:rPr lang="zh-CN" altLang="en-US" sz="1100" dirty="0" smtClean="0">
                <a:ea typeface="宋体" pitchFamily="2" charset="-122"/>
              </a:rPr>
              <a:t>  </a:t>
            </a:r>
            <a:r>
              <a:rPr lang="en-US" altLang="zh-CN" sz="1100" b="1" dirty="0" smtClean="0">
                <a:ea typeface="宋体" pitchFamily="2" charset="-122"/>
              </a:rPr>
              <a:t>-</a:t>
            </a:r>
            <a:r>
              <a:rPr lang="en-US" altLang="zh-CN" sz="1100" b="1" dirty="0" err="1" smtClean="0">
                <a:ea typeface="宋体" pitchFamily="2" charset="-122"/>
              </a:rPr>
              <a:t>XX:ParallelGCThreads</a:t>
            </a:r>
            <a:r>
              <a:rPr lang="en-US" altLang="zh-CN" sz="1100" b="1" dirty="0" smtClean="0">
                <a:ea typeface="宋体" pitchFamily="2" charset="-122"/>
              </a:rPr>
              <a:t>=n:</a:t>
            </a:r>
            <a:r>
              <a:rPr lang="zh-CN" altLang="en-US" sz="1100" dirty="0" smtClean="0">
                <a:ea typeface="宋体" pitchFamily="2" charset="-122"/>
              </a:rPr>
              <a:t>设置并发收集器年轻代收集方式为并行收集时，使用的</a:t>
            </a:r>
            <a:r>
              <a:rPr lang="en-US" altLang="zh-CN" sz="1100" dirty="0" smtClean="0">
                <a:ea typeface="宋体" pitchFamily="2" charset="-122"/>
              </a:rPr>
              <a:t>CPU</a:t>
            </a:r>
            <a:r>
              <a:rPr lang="zh-CN" altLang="en-US" sz="1100" dirty="0" smtClean="0">
                <a:ea typeface="宋体" pitchFamily="2" charset="-122"/>
              </a:rPr>
              <a:t>数。并行收集线程数。</a:t>
            </a:r>
          </a:p>
          <a:p>
            <a:pPr eaLnBrk="1"/>
            <a:r>
              <a:rPr lang="zh-CN" altLang="en-US" sz="1100" dirty="0" smtClean="0">
                <a:ea typeface="宋体" pitchFamily="2" charset="-122"/>
              </a:rPr>
              <a:t> </a:t>
            </a:r>
          </a:p>
          <a:p>
            <a:pPr eaLnBrk="1"/>
            <a:r>
              <a:rPr lang="zh-CN" altLang="en-US" sz="1100" b="1" dirty="0" smtClean="0">
                <a:ea typeface="宋体" pitchFamily="2" charset="-122"/>
              </a:rPr>
              <a:t>调优总结</a:t>
            </a:r>
          </a:p>
          <a:p>
            <a:pPr eaLnBrk="1"/>
            <a:r>
              <a:rPr lang="zh-CN" altLang="en-US" sz="600" b="1" dirty="0" smtClean="0">
                <a:solidFill>
                  <a:schemeClr val="tx1"/>
                </a:solidFill>
                <a:latin typeface="Calibri"/>
                <a:ea typeface="宋体" pitchFamily="2" charset="-122"/>
              </a:rPr>
              <a:t>年轻代大小选择</a:t>
            </a:r>
            <a:endParaRPr lang="zh-CN" altLang="en-US" sz="1100" dirty="0" smtClean="0">
              <a:ea typeface="宋体" pitchFamily="2" charset="-122"/>
            </a:endParaRPr>
          </a:p>
          <a:p>
            <a:pPr eaLnBrk="1"/>
            <a:r>
              <a:rPr lang="zh-CN" altLang="en-US" sz="1100" b="1" dirty="0" smtClean="0">
                <a:ea typeface="宋体" pitchFamily="2" charset="-122"/>
              </a:rPr>
              <a:t>响应时间优先的应用：</a:t>
            </a:r>
            <a:r>
              <a:rPr lang="zh-CN" altLang="en-US" sz="600" dirty="0" smtClean="0">
                <a:solidFill>
                  <a:schemeClr val="tx1"/>
                </a:solidFill>
                <a:latin typeface="Calibri"/>
                <a:ea typeface="宋体" pitchFamily="2" charset="-122"/>
              </a:rPr>
              <a:t>尽可能设大，直到接近系统的最低响应时间限制（根据实际情况选择）。</a:t>
            </a:r>
            <a:r>
              <a:rPr lang="zh-CN" altLang="en-US" sz="1100" dirty="0" smtClean="0">
                <a:ea typeface="宋体" pitchFamily="2" charset="-122"/>
              </a:rPr>
              <a:t>在此种情况下，年轻代收集发生的频率也是最小的。同时，减少到达年老代的对象。</a:t>
            </a:r>
          </a:p>
          <a:p>
            <a:pPr eaLnBrk="1"/>
            <a:r>
              <a:rPr lang="zh-CN" altLang="en-US" sz="1100" b="1" dirty="0" smtClean="0">
                <a:ea typeface="宋体" pitchFamily="2" charset="-122"/>
              </a:rPr>
              <a:t>吞吐量优先的应用：</a:t>
            </a:r>
            <a:r>
              <a:rPr lang="zh-CN" altLang="en-US" sz="1100" dirty="0" smtClean="0">
                <a:ea typeface="宋体" pitchFamily="2" charset="-122"/>
              </a:rPr>
              <a:t>尽可能的设置大，可能到达</a:t>
            </a:r>
            <a:r>
              <a:rPr lang="en-US" altLang="zh-CN" sz="1100" dirty="0" err="1" smtClean="0">
                <a:ea typeface="宋体" pitchFamily="2" charset="-122"/>
              </a:rPr>
              <a:t>Gbit</a:t>
            </a:r>
            <a:r>
              <a:rPr lang="zh-CN" altLang="en-US" sz="1100" dirty="0" smtClean="0">
                <a:ea typeface="宋体" pitchFamily="2" charset="-122"/>
              </a:rPr>
              <a:t>的程度。因为对响应时间没有要求，垃圾收集可以并行进行，一般适合</a:t>
            </a:r>
            <a:r>
              <a:rPr lang="en-US" altLang="zh-CN" sz="1100" dirty="0" smtClean="0">
                <a:ea typeface="宋体" pitchFamily="2" charset="-122"/>
              </a:rPr>
              <a:t>8CPU</a:t>
            </a:r>
            <a:r>
              <a:rPr lang="zh-CN" altLang="en-US" sz="1100" dirty="0" smtClean="0">
                <a:ea typeface="宋体" pitchFamily="2" charset="-122"/>
              </a:rPr>
              <a:t>以上的应用。</a:t>
            </a:r>
          </a:p>
          <a:p>
            <a:pPr eaLnBrk="1"/>
            <a:r>
              <a:rPr lang="zh-CN" altLang="en-US" sz="1100" dirty="0" smtClean="0">
                <a:ea typeface="宋体" pitchFamily="2" charset="-122"/>
              </a:rPr>
              <a:t> </a:t>
            </a:r>
          </a:p>
          <a:p>
            <a:pPr eaLnBrk="1"/>
            <a:r>
              <a:rPr lang="zh-CN" altLang="en-US" sz="1100" dirty="0" smtClean="0">
                <a:ea typeface="宋体" pitchFamily="2" charset="-122"/>
              </a:rPr>
              <a:t> </a:t>
            </a:r>
          </a:p>
          <a:p>
            <a:pPr eaLnBrk="1"/>
            <a:r>
              <a:rPr lang="zh-CN" altLang="en-US" sz="600" b="1" dirty="0" smtClean="0">
                <a:solidFill>
                  <a:schemeClr val="tx1"/>
                </a:solidFill>
                <a:latin typeface="Calibri"/>
                <a:ea typeface="宋体" pitchFamily="2" charset="-122"/>
              </a:rPr>
              <a:t>年老代大小选择</a:t>
            </a:r>
            <a:endParaRPr lang="zh-CN" altLang="en-US" sz="1100" dirty="0" smtClean="0">
              <a:ea typeface="宋体" pitchFamily="2" charset="-122"/>
            </a:endParaRPr>
          </a:p>
          <a:p>
            <a:pPr eaLnBrk="1"/>
            <a:r>
              <a:rPr lang="zh-CN" altLang="en-US" sz="1100" dirty="0" smtClean="0">
                <a:ea typeface="宋体" pitchFamily="2" charset="-122"/>
              </a:rPr>
              <a:t> </a:t>
            </a:r>
          </a:p>
          <a:p>
            <a:pPr eaLnBrk="1"/>
            <a:r>
              <a:rPr lang="zh-CN" altLang="en-US" sz="1100" b="1" dirty="0" smtClean="0">
                <a:ea typeface="宋体" pitchFamily="2" charset="-122"/>
              </a:rPr>
              <a:t>响应时间优先的应用：</a:t>
            </a:r>
            <a:r>
              <a:rPr lang="zh-CN" altLang="en-US" sz="1100" dirty="0" smtClean="0">
                <a:ea typeface="宋体" pitchFamily="2" charset="-122"/>
              </a:rPr>
              <a:t>年老代使用并发收集器，所以其大小需要小心设置，一般要考虑</a:t>
            </a:r>
            <a:r>
              <a:rPr lang="zh-CN" altLang="en-US" sz="1100" b="1" dirty="0" smtClean="0">
                <a:ea typeface="宋体" pitchFamily="2" charset="-122"/>
              </a:rPr>
              <a:t>并发会话率</a:t>
            </a:r>
            <a:r>
              <a:rPr lang="zh-CN" altLang="en-US" sz="1100" dirty="0" smtClean="0">
                <a:ea typeface="宋体" pitchFamily="2" charset="-122"/>
              </a:rPr>
              <a:t>和</a:t>
            </a:r>
            <a:r>
              <a:rPr lang="zh-CN" altLang="en-US" sz="1100" b="1" dirty="0" smtClean="0">
                <a:ea typeface="宋体" pitchFamily="2" charset="-122"/>
              </a:rPr>
              <a:t>会话持续时间</a:t>
            </a:r>
            <a:r>
              <a:rPr lang="zh-CN" altLang="en-US" sz="1100" dirty="0" smtClean="0">
                <a:ea typeface="宋体" pitchFamily="2" charset="-122"/>
              </a:rPr>
              <a:t>等一些参数。如果堆设置小了，可以会造成内存碎片、高回收频率以及应用暂停而使用传统的标记清除方式；如果堆大了，则需要较长的收集时间。最优化的方案，一般需要参考以下数据获得：</a:t>
            </a:r>
          </a:p>
          <a:p>
            <a:pPr eaLnBrk="1"/>
            <a:r>
              <a:rPr lang="zh-CN" altLang="en-US" sz="1100" dirty="0" smtClean="0">
                <a:ea typeface="宋体" pitchFamily="2" charset="-122"/>
              </a:rPr>
              <a:t>  </a:t>
            </a:r>
            <a:r>
              <a:rPr lang="en-US" altLang="zh-CN" sz="1100" dirty="0" smtClean="0">
                <a:ea typeface="宋体" pitchFamily="2" charset="-122"/>
              </a:rPr>
              <a:t>1. </a:t>
            </a:r>
            <a:r>
              <a:rPr lang="zh-CN" altLang="en-US" sz="1100" dirty="0" smtClean="0">
                <a:ea typeface="宋体" pitchFamily="2" charset="-122"/>
              </a:rPr>
              <a:t>并发垃圾收集信息</a:t>
            </a:r>
          </a:p>
          <a:p>
            <a:pPr eaLnBrk="1"/>
            <a:r>
              <a:rPr lang="zh-CN" altLang="en-US" sz="1100" dirty="0" smtClean="0">
                <a:ea typeface="宋体" pitchFamily="2" charset="-122"/>
              </a:rPr>
              <a:t>  </a:t>
            </a:r>
            <a:r>
              <a:rPr lang="en-US" altLang="zh-CN" sz="1100" dirty="0" smtClean="0">
                <a:ea typeface="宋体" pitchFamily="2" charset="-122"/>
              </a:rPr>
              <a:t>2. </a:t>
            </a:r>
            <a:r>
              <a:rPr lang="zh-CN" altLang="en-US" sz="1100" dirty="0" smtClean="0">
                <a:ea typeface="宋体" pitchFamily="2" charset="-122"/>
              </a:rPr>
              <a:t>持久代并发收集次数</a:t>
            </a:r>
          </a:p>
          <a:p>
            <a:pPr eaLnBrk="1"/>
            <a:r>
              <a:rPr lang="zh-CN" altLang="en-US" sz="1100" dirty="0" smtClean="0">
                <a:ea typeface="宋体" pitchFamily="2" charset="-122"/>
              </a:rPr>
              <a:t>  </a:t>
            </a:r>
            <a:r>
              <a:rPr lang="en-US" altLang="zh-CN" sz="1100" dirty="0" smtClean="0">
                <a:ea typeface="宋体" pitchFamily="2" charset="-122"/>
              </a:rPr>
              <a:t>3. </a:t>
            </a:r>
            <a:r>
              <a:rPr lang="zh-CN" altLang="en-US" sz="1100" dirty="0" smtClean="0">
                <a:ea typeface="宋体" pitchFamily="2" charset="-122"/>
              </a:rPr>
              <a:t>传统</a:t>
            </a:r>
            <a:r>
              <a:rPr lang="en-US" altLang="zh-CN" sz="1100" dirty="0" smtClean="0">
                <a:ea typeface="宋体" pitchFamily="2" charset="-122"/>
              </a:rPr>
              <a:t>GC</a:t>
            </a:r>
            <a:r>
              <a:rPr lang="zh-CN" altLang="en-US" sz="1100" dirty="0" smtClean="0">
                <a:ea typeface="宋体" pitchFamily="2" charset="-122"/>
              </a:rPr>
              <a:t>信息</a:t>
            </a:r>
          </a:p>
          <a:p>
            <a:pPr eaLnBrk="1"/>
            <a:r>
              <a:rPr lang="zh-CN" altLang="en-US" sz="1100" dirty="0" smtClean="0">
                <a:ea typeface="宋体" pitchFamily="2" charset="-122"/>
              </a:rPr>
              <a:t>  </a:t>
            </a:r>
            <a:r>
              <a:rPr lang="en-US" altLang="zh-CN" sz="1100" dirty="0" smtClean="0">
                <a:ea typeface="宋体" pitchFamily="2" charset="-122"/>
              </a:rPr>
              <a:t>4. </a:t>
            </a:r>
            <a:r>
              <a:rPr lang="zh-CN" altLang="en-US" sz="1100" dirty="0" smtClean="0">
                <a:ea typeface="宋体" pitchFamily="2" charset="-122"/>
              </a:rPr>
              <a:t>花在年轻代和年老代回收上的时间比例</a:t>
            </a:r>
          </a:p>
          <a:p>
            <a:pPr eaLnBrk="1"/>
            <a:r>
              <a:rPr lang="zh-CN" altLang="en-US" sz="1100" dirty="0" smtClean="0">
                <a:ea typeface="宋体" pitchFamily="2" charset="-122"/>
              </a:rPr>
              <a:t>减少年轻代和年老代花费的时间，一般会提高应用的效率</a:t>
            </a:r>
          </a:p>
          <a:p>
            <a:pPr eaLnBrk="1"/>
            <a:r>
              <a:rPr lang="zh-CN" altLang="en-US" sz="1100" dirty="0" smtClean="0">
                <a:ea typeface="宋体" pitchFamily="2" charset="-122"/>
              </a:rPr>
              <a:t> </a:t>
            </a:r>
          </a:p>
          <a:p>
            <a:pPr eaLnBrk="1"/>
            <a:r>
              <a:rPr lang="zh-CN" altLang="en-US" sz="1100" dirty="0" smtClean="0">
                <a:ea typeface="宋体" pitchFamily="2" charset="-122"/>
              </a:rPr>
              <a:t> </a:t>
            </a:r>
          </a:p>
          <a:p>
            <a:pPr eaLnBrk="1"/>
            <a:r>
              <a:rPr lang="zh-CN" altLang="en-US" sz="600" b="1" dirty="0" smtClean="0">
                <a:solidFill>
                  <a:schemeClr val="tx1"/>
                </a:solidFill>
                <a:latin typeface="Calibri"/>
                <a:ea typeface="宋体" pitchFamily="2" charset="-122"/>
              </a:rPr>
              <a:t>吞吐量优先的应用</a:t>
            </a:r>
            <a:endParaRPr lang="zh-CN" altLang="en-US" sz="1100" dirty="0" smtClean="0">
              <a:ea typeface="宋体" pitchFamily="2" charset="-122"/>
            </a:endParaRPr>
          </a:p>
          <a:p>
            <a:pPr eaLnBrk="1"/>
            <a:r>
              <a:rPr lang="zh-CN" altLang="en-US" sz="1100" dirty="0" smtClean="0">
                <a:ea typeface="宋体" pitchFamily="2" charset="-122"/>
              </a:rPr>
              <a:t>一般吞吐量优先的应用都有一个很大的年轻代和一个较小的年老代。原因是，这样可以尽可能回收掉大部分短期对象，减少中期的对象，而年老代尽存放长期存活对象。</a:t>
            </a:r>
          </a:p>
          <a:p>
            <a:pPr eaLnBrk="1"/>
            <a:r>
              <a:rPr lang="zh-CN" altLang="en-US" sz="1100" dirty="0" smtClean="0">
                <a:ea typeface="宋体" pitchFamily="2" charset="-122"/>
              </a:rPr>
              <a:t> </a:t>
            </a:r>
          </a:p>
          <a:p>
            <a:pPr eaLnBrk="1"/>
            <a:r>
              <a:rPr lang="zh-CN" altLang="en-US" sz="1100" dirty="0" smtClean="0">
                <a:ea typeface="宋体" pitchFamily="2" charset="-122"/>
              </a:rPr>
              <a:t> </a:t>
            </a:r>
          </a:p>
          <a:p>
            <a:pPr eaLnBrk="1"/>
            <a:r>
              <a:rPr lang="zh-CN" altLang="en-US" sz="600" b="1" dirty="0" smtClean="0">
                <a:solidFill>
                  <a:schemeClr val="tx1"/>
                </a:solidFill>
                <a:latin typeface="Calibri"/>
                <a:ea typeface="宋体" pitchFamily="2" charset="-122"/>
              </a:rPr>
              <a:t>较小堆引起的碎片问题</a:t>
            </a:r>
            <a:endParaRPr lang="zh-CN" altLang="en-US" sz="1100" dirty="0" smtClean="0">
              <a:ea typeface="宋体" pitchFamily="2" charset="-122"/>
            </a:endParaRPr>
          </a:p>
          <a:p>
            <a:pPr eaLnBrk="1"/>
            <a:r>
              <a:rPr lang="zh-CN" altLang="en-US" sz="1100" dirty="0" smtClean="0">
                <a:ea typeface="宋体" pitchFamily="2" charset="-122"/>
              </a:rPr>
              <a:t>因为年老代的并发收集器使用标记、清除算法，所以不会对堆进行压缩。当收集器回收时，他会把相邻的空间进行合并，这样可以分配给较大的对象。但是， 当堆空间较小时，运行一段时间以后，就会出现“碎片”，如果并发收集器找不到足够的空间，那么并发收集器将会停止，然后使用传统的标记、清除方式进行回 收。如果出现“碎片”，可能需要进行如下配置：</a:t>
            </a:r>
          </a:p>
          <a:p>
            <a:pPr eaLnBrk="1"/>
            <a:r>
              <a:rPr lang="zh-CN" altLang="en-US" sz="1100" dirty="0" smtClean="0">
                <a:ea typeface="宋体" pitchFamily="2" charset="-122"/>
              </a:rPr>
              <a:t>    </a:t>
            </a:r>
            <a:r>
              <a:rPr lang="en-US" altLang="zh-CN" sz="1100" dirty="0" smtClean="0">
                <a:ea typeface="宋体" pitchFamily="2" charset="-122"/>
              </a:rPr>
              <a:t>1. </a:t>
            </a:r>
            <a:r>
              <a:rPr lang="en-US" altLang="zh-CN" sz="1100" b="1" dirty="0" smtClean="0">
                <a:ea typeface="宋体" pitchFamily="2" charset="-122"/>
              </a:rPr>
              <a:t>-XX:+</a:t>
            </a:r>
            <a:r>
              <a:rPr lang="en-US" altLang="zh-CN" sz="1100" b="1" dirty="0" err="1" smtClean="0">
                <a:ea typeface="宋体" pitchFamily="2" charset="-122"/>
              </a:rPr>
              <a:t>UseCMSCompactAtFullCollection</a:t>
            </a:r>
            <a:r>
              <a:rPr lang="zh-CN" altLang="en-US" sz="1100" b="1" dirty="0" smtClean="0">
                <a:ea typeface="宋体" pitchFamily="2" charset="-122"/>
              </a:rPr>
              <a:t>：</a:t>
            </a:r>
            <a:r>
              <a:rPr lang="zh-CN" altLang="en-US" sz="1100" dirty="0" smtClean="0">
                <a:ea typeface="宋体" pitchFamily="2" charset="-122"/>
              </a:rPr>
              <a:t>使用并发收集器时，开启对年老代的压缩。</a:t>
            </a:r>
          </a:p>
          <a:p>
            <a:pPr eaLnBrk="1"/>
            <a:r>
              <a:rPr lang="zh-CN" altLang="en-US" sz="1100" dirty="0" smtClean="0">
                <a:ea typeface="宋体" pitchFamily="2" charset="-122"/>
              </a:rPr>
              <a:t>    </a:t>
            </a:r>
            <a:r>
              <a:rPr lang="en-US" altLang="zh-CN" sz="1100" dirty="0" smtClean="0">
                <a:ea typeface="宋体" pitchFamily="2" charset="-122"/>
              </a:rPr>
              <a:t>2. </a:t>
            </a:r>
            <a:r>
              <a:rPr lang="en-US" altLang="zh-CN" sz="1100" b="1" dirty="0" smtClean="0">
                <a:ea typeface="宋体" pitchFamily="2" charset="-122"/>
              </a:rPr>
              <a:t>-</a:t>
            </a:r>
            <a:r>
              <a:rPr lang="en-US" altLang="zh-CN" sz="1100" b="1" dirty="0" err="1" smtClean="0">
                <a:ea typeface="宋体" pitchFamily="2" charset="-122"/>
              </a:rPr>
              <a:t>XX:CMSFullGCsBeforeCompaction</a:t>
            </a:r>
            <a:r>
              <a:rPr lang="en-US" altLang="zh-CN" sz="1100" b="1" dirty="0" smtClean="0">
                <a:ea typeface="宋体" pitchFamily="2" charset="-122"/>
              </a:rPr>
              <a:t>=0</a:t>
            </a:r>
            <a:r>
              <a:rPr lang="zh-CN" altLang="en-US" sz="1100" b="1" dirty="0" smtClean="0">
                <a:ea typeface="宋体" pitchFamily="2" charset="-122"/>
              </a:rPr>
              <a:t>：</a:t>
            </a:r>
            <a:r>
              <a:rPr lang="zh-CN" altLang="en-US" sz="1100" dirty="0" smtClean="0">
                <a:ea typeface="宋体" pitchFamily="2" charset="-122"/>
              </a:rPr>
              <a:t>上面配置开启的情况下，这里设置多少次</a:t>
            </a:r>
            <a:r>
              <a:rPr lang="en-US" altLang="zh-CN" sz="1100" dirty="0" smtClean="0">
                <a:ea typeface="宋体" pitchFamily="2" charset="-122"/>
              </a:rPr>
              <a:t>Full GC</a:t>
            </a:r>
            <a:r>
              <a:rPr lang="zh-CN" altLang="en-US" sz="1100" dirty="0" smtClean="0">
                <a:ea typeface="宋体" pitchFamily="2" charset="-122"/>
              </a:rPr>
              <a:t>后，对年老代进行压缩</a:t>
            </a:r>
          </a:p>
          <a:p>
            <a:pPr eaLnBrk="1"/>
            <a:endParaRPr lang="en-US" altLang="zh-CN" sz="1100" dirty="0" smtClean="0">
              <a:ea typeface="宋体" pitchFamily="2" charset="-122"/>
            </a:endParaRPr>
          </a:p>
        </p:txBody>
      </p:sp>
      <p:sp>
        <p:nvSpPr>
          <p:cNvPr id="22532" name="Slide Number Placeholder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lstStyle/>
          <a:p>
            <a:fld id="{DA533E41-205C-4852-90DC-C4D90890B593}" type="slidenum">
              <a:rPr lang="en-US" altLang="zh-CN">
                <a:ea typeface="宋体" pitchFamily="2" charset="-122"/>
              </a:rPr>
              <a:pPr/>
              <a:t>17</a:t>
            </a:fld>
            <a:endParaRPr lang="en-US" altLang="zh-CN">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w="9525"/>
        </p:spPr>
        <p:txBody>
          <a:bodyPr/>
          <a:lstStyle/>
          <a:p>
            <a:r>
              <a:rPr lang="en-US" altLang="zh-CN" sz="1700" dirty="0" err="1" smtClean="0">
                <a:ea typeface="宋体" pitchFamily="2" charset="-122"/>
              </a:rPr>
              <a:t>StackOverflowError</a:t>
            </a:r>
            <a:endParaRPr lang="en-US" altLang="zh-CN" sz="1700" dirty="0" smtClean="0">
              <a:ea typeface="宋体" pitchFamily="2" charset="-122"/>
            </a:endParaRPr>
          </a:p>
          <a:p>
            <a:r>
              <a:rPr lang="en-US" altLang="zh-CN" sz="1800" dirty="0" err="1" smtClean="0"/>
              <a:t>java.lang.OutOfMemoryError</a:t>
            </a:r>
            <a:r>
              <a:rPr lang="en-US" altLang="zh-CN" sz="1800" dirty="0" smtClean="0"/>
              <a:t>: Java heap space</a:t>
            </a:r>
          </a:p>
          <a:p>
            <a:r>
              <a:rPr lang="en-US" altLang="zh-CN" sz="1800" dirty="0" err="1" smtClean="0"/>
              <a:t>java.lang.OutOfMemoryError</a:t>
            </a:r>
            <a:r>
              <a:rPr lang="en-US" altLang="zh-CN" sz="1800" dirty="0" smtClean="0"/>
              <a:t>: </a:t>
            </a:r>
            <a:r>
              <a:rPr lang="en-US" altLang="zh-CN" sz="1800" dirty="0" err="1" smtClean="0"/>
              <a:t>PermGen</a:t>
            </a:r>
            <a:r>
              <a:rPr lang="en-US" altLang="zh-CN" sz="1800" dirty="0" smtClean="0"/>
              <a:t> space</a:t>
            </a:r>
          </a:p>
          <a:p>
            <a:endParaRPr lang="en-US" altLang="zh-CN" sz="1700" dirty="0" smtClean="0">
              <a:ea typeface="宋体" pitchFamily="2" charset="-122"/>
            </a:endParaRPr>
          </a:p>
          <a:p>
            <a:r>
              <a:rPr lang="en-US" altLang="zh-CN" sz="1700" dirty="0" smtClean="0">
                <a:ea typeface="宋体" pitchFamily="2" charset="-122"/>
              </a:rPr>
              <a:t>Minor GC: when not enough space in Eden.</a:t>
            </a:r>
          </a:p>
          <a:p>
            <a:r>
              <a:rPr lang="en-US" altLang="zh-CN" sz="1700" dirty="0" smtClean="0">
                <a:ea typeface="宋体" pitchFamily="2" charset="-122"/>
              </a:rPr>
              <a:t>Full GC:</a:t>
            </a:r>
          </a:p>
          <a:p>
            <a:r>
              <a:rPr lang="en-US" altLang="zh-CN" sz="1700" dirty="0" smtClean="0">
                <a:ea typeface="宋体" pitchFamily="2" charset="-122"/>
              </a:rPr>
              <a:t>· </a:t>
            </a:r>
            <a:r>
              <a:rPr lang="zh-CN" altLang="en-US" sz="1700" dirty="0" smtClean="0">
                <a:ea typeface="宋体" pitchFamily="2" charset="-122"/>
              </a:rPr>
              <a:t>年老代（</a:t>
            </a:r>
            <a:r>
              <a:rPr lang="en-US" altLang="zh-CN" sz="1700" dirty="0" smtClean="0">
                <a:ea typeface="宋体" pitchFamily="2" charset="-122"/>
              </a:rPr>
              <a:t>Tenured</a:t>
            </a:r>
            <a:r>
              <a:rPr lang="zh-CN" altLang="en-US" sz="1700" dirty="0" smtClean="0">
                <a:ea typeface="宋体" pitchFamily="2" charset="-122"/>
              </a:rPr>
              <a:t>）被写满 </a:t>
            </a:r>
          </a:p>
          <a:p>
            <a:r>
              <a:rPr lang="en-US" altLang="zh-CN" sz="1700" dirty="0" smtClean="0">
                <a:ea typeface="宋体" pitchFamily="2" charset="-122"/>
              </a:rPr>
              <a:t>· </a:t>
            </a:r>
            <a:r>
              <a:rPr lang="zh-CN" altLang="en-US" sz="1700" dirty="0" smtClean="0">
                <a:ea typeface="宋体" pitchFamily="2" charset="-122"/>
              </a:rPr>
              <a:t>持久代（</a:t>
            </a:r>
            <a:r>
              <a:rPr lang="en-US" altLang="zh-CN" sz="1700" dirty="0" smtClean="0">
                <a:ea typeface="宋体" pitchFamily="2" charset="-122"/>
              </a:rPr>
              <a:t>Perm</a:t>
            </a:r>
            <a:r>
              <a:rPr lang="zh-CN" altLang="en-US" sz="1700" dirty="0" smtClean="0">
                <a:ea typeface="宋体" pitchFamily="2" charset="-122"/>
              </a:rPr>
              <a:t>）被写满  </a:t>
            </a:r>
          </a:p>
          <a:p>
            <a:r>
              <a:rPr lang="en-US" altLang="zh-CN" sz="1700" dirty="0" smtClean="0">
                <a:ea typeface="宋体" pitchFamily="2" charset="-122"/>
              </a:rPr>
              <a:t>· </a:t>
            </a:r>
            <a:r>
              <a:rPr lang="en-US" altLang="zh-CN" sz="1700" dirty="0" err="1" smtClean="0">
                <a:ea typeface="宋体" pitchFamily="2" charset="-122"/>
              </a:rPr>
              <a:t>System.gc</a:t>
            </a:r>
            <a:r>
              <a:rPr lang="en-US" altLang="zh-CN" sz="1700" dirty="0" smtClean="0">
                <a:ea typeface="宋体" pitchFamily="2" charset="-122"/>
              </a:rPr>
              <a:t>()</a:t>
            </a:r>
            <a:r>
              <a:rPr lang="zh-CN" altLang="en-US" sz="1700" dirty="0" smtClean="0">
                <a:ea typeface="宋体" pitchFamily="2" charset="-122"/>
              </a:rPr>
              <a:t>被显示调用  </a:t>
            </a:r>
          </a:p>
          <a:p>
            <a:r>
              <a:rPr lang="en-US" altLang="zh-CN" sz="1700" dirty="0" smtClean="0">
                <a:ea typeface="宋体" pitchFamily="2" charset="-122"/>
              </a:rPr>
              <a:t>·</a:t>
            </a:r>
            <a:r>
              <a:rPr lang="zh-CN" altLang="en-US" sz="1700" dirty="0" smtClean="0">
                <a:ea typeface="宋体" pitchFamily="2" charset="-122"/>
              </a:rPr>
              <a:t>上一次</a:t>
            </a:r>
            <a:r>
              <a:rPr lang="en-US" altLang="zh-CN" sz="1700" dirty="0" smtClean="0">
                <a:ea typeface="宋体" pitchFamily="2" charset="-122"/>
              </a:rPr>
              <a:t>GC</a:t>
            </a:r>
            <a:r>
              <a:rPr lang="zh-CN" altLang="en-US" sz="1700" dirty="0" smtClean="0">
                <a:ea typeface="宋体" pitchFamily="2" charset="-122"/>
              </a:rPr>
              <a:t>之后</a:t>
            </a:r>
            <a:r>
              <a:rPr lang="en-US" altLang="zh-CN" sz="1700" dirty="0" smtClean="0">
                <a:ea typeface="宋体" pitchFamily="2" charset="-122"/>
              </a:rPr>
              <a:t>Heap</a:t>
            </a:r>
            <a:r>
              <a:rPr lang="zh-CN" altLang="en-US" sz="1700" dirty="0" smtClean="0">
                <a:ea typeface="宋体" pitchFamily="2" charset="-122"/>
              </a:rPr>
              <a:t>的各域分配策略动态变化</a:t>
            </a:r>
          </a:p>
          <a:p>
            <a:endParaRPr lang="en-US" altLang="zh-CN" sz="1700" dirty="0" smtClean="0">
              <a:ea typeface="宋体" pitchFamily="2" charset="-122"/>
            </a:endParaRPr>
          </a:p>
          <a:p>
            <a:endParaRPr lang="en-US" altLang="zh-CN" sz="1700" dirty="0" smtClean="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a:ln w="9525"/>
        </p:spPr>
        <p:txBody>
          <a:bodyPr/>
          <a:lstStyle/>
          <a:p>
            <a:pPr eaLnBrk="1"/>
            <a:r>
              <a:rPr lang="en-US" altLang="zh-CN" dirty="0" smtClean="0">
                <a:solidFill>
                  <a:srgbClr val="414141"/>
                </a:solidFill>
                <a:latin typeface="Gill Sans Light" charset="0"/>
                <a:ea typeface="宋体" pitchFamily="2" charset="-122"/>
                <a:sym typeface="Gill Sans Light" charset="0"/>
              </a:rPr>
              <a:t>e</a:t>
            </a:r>
            <a:r>
              <a:rPr lang="zh-CN" altLang="zh-CN" dirty="0" smtClean="0">
                <a:solidFill>
                  <a:srgbClr val="414141"/>
                </a:solidFill>
                <a:latin typeface="Gill Sans Light" charset="0"/>
                <a:ea typeface="宋体" pitchFamily="2" charset="-122"/>
                <a:sym typeface="Gill Sans Light" charset="0"/>
              </a:rPr>
              <a:t>g: -Xmn=10m, SurviviorRatio=8 -&gt; Eden =8,s0=1,s1=1</a:t>
            </a:r>
            <a:endParaRPr lang="en-US" altLang="zh-CN" dirty="0" smtClean="0">
              <a:solidFill>
                <a:srgbClr val="414141"/>
              </a:solidFill>
              <a:latin typeface="Gill Sans Light" charset="0"/>
              <a:ea typeface="宋体" pitchFamily="2" charset="-122"/>
              <a:sym typeface="Gill Sans Light"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indent="-342900"/>
            <a:r>
              <a:rPr lang="en-US" altLang="zh-CN" dirty="0" smtClean="0"/>
              <a:t>Initial Marking</a:t>
            </a:r>
            <a:r>
              <a:rPr lang="zh-CN" altLang="en-US" dirty="0" smtClean="0"/>
              <a:t>（</a:t>
            </a:r>
            <a:r>
              <a:rPr lang="en-US" altLang="zh-CN" dirty="0" smtClean="0"/>
              <a:t>Stop-the-world</a:t>
            </a:r>
            <a:r>
              <a:rPr lang="zh-CN" altLang="en-US" dirty="0" smtClean="0"/>
              <a:t>）</a:t>
            </a:r>
            <a:endParaRPr lang="en-US" altLang="zh-CN" dirty="0" smtClean="0"/>
          </a:p>
          <a:p>
            <a:pPr marL="342900" indent="-342900"/>
            <a:r>
              <a:rPr lang="en-US" altLang="zh-CN" dirty="0" smtClean="0"/>
              <a:t>Concurrent Marking</a:t>
            </a:r>
          </a:p>
          <a:p>
            <a:pPr marL="342900" indent="-342900"/>
            <a:r>
              <a:rPr lang="en-US" altLang="zh-CN" dirty="0" err="1" smtClean="0"/>
              <a:t>PreClean</a:t>
            </a:r>
            <a:r>
              <a:rPr lang="zh-CN" altLang="en-US" dirty="0" smtClean="0"/>
              <a:t>（</a:t>
            </a:r>
            <a:r>
              <a:rPr lang="en-US" altLang="zh-CN" dirty="0" smtClean="0"/>
              <a:t>Sun </a:t>
            </a:r>
            <a:r>
              <a:rPr lang="en-US" altLang="zh-CN" dirty="0" err="1" smtClean="0"/>
              <a:t>HotSpot</a:t>
            </a:r>
            <a:r>
              <a:rPr lang="en-US" altLang="zh-CN" dirty="0" smtClean="0"/>
              <a:t> 1.5</a:t>
            </a:r>
            <a:r>
              <a:rPr lang="zh-CN" altLang="en-US" dirty="0" smtClean="0"/>
              <a:t>后引入的优化步骤）</a:t>
            </a:r>
            <a:endParaRPr lang="en-US" altLang="zh-CN" dirty="0" smtClean="0"/>
          </a:p>
          <a:p>
            <a:pPr marL="342900" indent="-342900"/>
            <a:r>
              <a:rPr lang="en-US" altLang="zh-CN" dirty="0" smtClean="0"/>
              <a:t>Final Marking</a:t>
            </a:r>
            <a:r>
              <a:rPr lang="zh-CN" altLang="en-US" dirty="0" smtClean="0"/>
              <a:t> （</a:t>
            </a:r>
            <a:r>
              <a:rPr lang="en-US" altLang="zh-CN" dirty="0" smtClean="0"/>
              <a:t>Stop-the-world</a:t>
            </a:r>
            <a:r>
              <a:rPr lang="zh-CN" altLang="en-US" dirty="0" smtClean="0"/>
              <a:t>）</a:t>
            </a:r>
            <a:endParaRPr lang="en-US" altLang="zh-CN" dirty="0" smtClean="0"/>
          </a:p>
          <a:p>
            <a:pPr marL="342900" indent="-342900"/>
            <a:r>
              <a:rPr lang="en-US" altLang="zh-CN" dirty="0" smtClean="0"/>
              <a:t>Concurrent Sweeping</a:t>
            </a:r>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w="9525"/>
        </p:spPr>
        <p:txBody>
          <a:bodyPr/>
          <a:lstStyle/>
          <a:p>
            <a:r>
              <a:rPr lang="en-US" altLang="zh-CN" smtClean="0">
                <a:ea typeface="宋体" pitchFamily="2" charset="-122"/>
              </a:rPr>
              <a:t>SerialGC -</a:t>
            </a:r>
            <a:r>
              <a:rPr lang="zh-CN" altLang="en-US" smtClean="0">
                <a:latin typeface="Arial" pitchFamily="34" charset="0"/>
                <a:ea typeface="宋体" pitchFamily="2" charset="-122"/>
                <a:cs typeface="Arial" pitchFamily="34" charset="0"/>
              </a:rPr>
              <a:t>串行</a:t>
            </a:r>
            <a:r>
              <a:rPr lang="en-US" altLang="zh-CN" smtClean="0">
                <a:latin typeface="Arial" pitchFamily="34" charset="0"/>
                <a:ea typeface="宋体" pitchFamily="2" charset="-122"/>
                <a:cs typeface="Arial" pitchFamily="34" charset="0"/>
              </a:rPr>
              <a:t>GC</a:t>
            </a:r>
          </a:p>
          <a:p>
            <a:r>
              <a:rPr lang="en-US" altLang="zh-CN" smtClean="0">
                <a:ea typeface="宋体" pitchFamily="2" charset="-122"/>
              </a:rPr>
              <a:t>ParallelScavenge - </a:t>
            </a:r>
            <a:r>
              <a:rPr lang="zh-CN" altLang="en-US" smtClean="0">
                <a:latin typeface="Arial" pitchFamily="34" charset="0"/>
                <a:ea typeface="宋体" pitchFamily="2" charset="-122"/>
              </a:rPr>
              <a:t>并行回收</a:t>
            </a:r>
            <a:r>
              <a:rPr lang="en-US" altLang="zh-CN" smtClean="0">
                <a:latin typeface="Arial" pitchFamily="34" charset="0"/>
                <a:ea typeface="宋体" pitchFamily="2" charset="-122"/>
              </a:rPr>
              <a:t>GC</a:t>
            </a:r>
          </a:p>
          <a:p>
            <a:r>
              <a:rPr lang="en-US" altLang="zh-CN" smtClean="0">
                <a:latin typeface="Arial" pitchFamily="34" charset="0"/>
                <a:ea typeface="宋体" pitchFamily="2" charset="-122"/>
              </a:rPr>
              <a:t>ParNew - </a:t>
            </a:r>
            <a:r>
              <a:rPr lang="zh-CN" altLang="en-US" smtClean="0">
                <a:latin typeface="Arial" pitchFamily="34" charset="0"/>
                <a:ea typeface="宋体" pitchFamily="2" charset="-122"/>
              </a:rPr>
              <a:t>并行</a:t>
            </a:r>
            <a:r>
              <a:rPr lang="en-US" altLang="zh-CN" smtClean="0">
                <a:latin typeface="Arial" pitchFamily="34" charset="0"/>
                <a:ea typeface="宋体" pitchFamily="2" charset="-122"/>
              </a:rPr>
              <a:t>GC</a:t>
            </a:r>
          </a:p>
          <a:p>
            <a:r>
              <a:rPr lang="en-US" altLang="zh-CN" smtClean="0">
                <a:ea typeface="宋体" pitchFamily="2" charset="-122"/>
              </a:rPr>
              <a:t> </a:t>
            </a:r>
            <a:endParaRPr lang="zh-CN" altLang="en-US" smtClean="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p:sp>
      <p:sp>
        <p:nvSpPr>
          <p:cNvPr id="20483" name="Notes Placeholder 2"/>
          <p:cNvSpPr>
            <a:spLocks noGrp="1"/>
          </p:cNvSpPr>
          <p:nvPr>
            <p:ph type="body" idx="1"/>
          </p:nvPr>
        </p:nvSpPr>
        <p:spPr>
          <a:noFill/>
          <a:ln w="9525"/>
        </p:spPr>
        <p:txBody>
          <a:bodyPr/>
          <a:lstStyle/>
          <a:p>
            <a:r>
              <a:rPr lang="en-US" altLang="zh-CN" sz="1100" dirty="0" smtClean="0"/>
              <a:t>JVM</a:t>
            </a:r>
            <a:r>
              <a:rPr lang="zh-CN" altLang="en-US" sz="1100" dirty="0" smtClean="0"/>
              <a:t>提供了大量命令行参数，打印信息，供调试使用。主要有以下一些：</a:t>
            </a:r>
          </a:p>
          <a:p>
            <a:r>
              <a:rPr lang="en-US" altLang="zh-CN" sz="2400" b="1" kern="1200" dirty="0" smtClean="0">
                <a:solidFill>
                  <a:srgbClr val="572E2D"/>
                </a:solidFill>
                <a:latin typeface="Chalkboard SE" charset="0"/>
                <a:ea typeface="Chalkboard SE" charset="0"/>
                <a:cs typeface="Chalkboard SE" charset="0"/>
                <a:sym typeface="Chalkboard SE" charset="0"/>
              </a:rPr>
              <a:t>-XX:+</a:t>
            </a:r>
            <a:r>
              <a:rPr lang="en-US" altLang="zh-CN" sz="2400" b="1" kern="1200" dirty="0" err="1" smtClean="0">
                <a:solidFill>
                  <a:srgbClr val="572E2D"/>
                </a:solidFill>
                <a:latin typeface="Chalkboard SE" charset="0"/>
                <a:ea typeface="Chalkboard SE" charset="0"/>
                <a:cs typeface="Chalkboard SE" charset="0"/>
                <a:sym typeface="Chalkboard SE" charset="0"/>
              </a:rPr>
              <a:t>PrintGC</a:t>
            </a:r>
            <a:r>
              <a:rPr lang="zh-CN" altLang="en-US" sz="2400" b="1" kern="1200" dirty="0" smtClean="0">
                <a:solidFill>
                  <a:srgbClr val="572E2D"/>
                </a:solidFill>
                <a:latin typeface="Chalkboard SE" charset="0"/>
                <a:ea typeface="Chalkboard SE" charset="0"/>
                <a:cs typeface="Chalkboard SE" charset="0"/>
                <a:sym typeface="Chalkboard SE" charset="0"/>
              </a:rPr>
              <a:t>：</a:t>
            </a:r>
            <a:r>
              <a:rPr lang="zh-CN" altLang="en-US" sz="1100" dirty="0" smtClean="0"/>
              <a:t>输出形式：</a:t>
            </a:r>
            <a:r>
              <a:rPr lang="en-US" altLang="zh-CN" sz="1100" dirty="0" smtClean="0"/>
              <a:t>[GC 118250K-&gt;113543K(130112K), 0.0094143 </a:t>
            </a:r>
            <a:r>
              <a:rPr lang="en-US" altLang="zh-CN" sz="1100" dirty="0" err="1" smtClean="0"/>
              <a:t>secs</a:t>
            </a:r>
            <a:r>
              <a:rPr lang="en-US" altLang="zh-CN" sz="1100" dirty="0" smtClean="0"/>
              <a:t>] [Full GC 121376K-&gt;10414K(130112K), 0.0650971 </a:t>
            </a:r>
            <a:r>
              <a:rPr lang="en-US" altLang="zh-CN" sz="1100" dirty="0" err="1" smtClean="0"/>
              <a:t>secs</a:t>
            </a:r>
            <a:r>
              <a:rPr lang="en-US" altLang="zh-CN" sz="1100" dirty="0" smtClean="0"/>
              <a:t>]</a:t>
            </a:r>
          </a:p>
          <a:p>
            <a:r>
              <a:rPr lang="en-US" altLang="zh-CN" sz="2400" b="1" kern="1200" dirty="0" smtClean="0">
                <a:solidFill>
                  <a:srgbClr val="572E2D"/>
                </a:solidFill>
                <a:latin typeface="Chalkboard SE" charset="0"/>
                <a:ea typeface="Chalkboard SE" charset="0"/>
                <a:cs typeface="Chalkboard SE" charset="0"/>
                <a:sym typeface="Chalkboard SE" charset="0"/>
              </a:rPr>
              <a:t>-XX:+</a:t>
            </a:r>
            <a:r>
              <a:rPr lang="en-US" altLang="zh-CN" sz="2400" b="1" kern="1200" dirty="0" err="1" smtClean="0">
                <a:solidFill>
                  <a:srgbClr val="572E2D"/>
                </a:solidFill>
                <a:latin typeface="Chalkboard SE" charset="0"/>
                <a:ea typeface="Chalkboard SE" charset="0"/>
                <a:cs typeface="Chalkboard SE" charset="0"/>
                <a:sym typeface="Chalkboard SE" charset="0"/>
              </a:rPr>
              <a:t>PrintGCDetails</a:t>
            </a:r>
            <a:r>
              <a:rPr lang="zh-CN" altLang="en-US" sz="2400" b="1" kern="1200" dirty="0" smtClean="0">
                <a:solidFill>
                  <a:srgbClr val="572E2D"/>
                </a:solidFill>
                <a:latin typeface="Chalkboard SE" charset="0"/>
                <a:ea typeface="Chalkboard SE" charset="0"/>
                <a:cs typeface="Chalkboard SE" charset="0"/>
                <a:sym typeface="Chalkboard SE" charset="0"/>
              </a:rPr>
              <a:t>：</a:t>
            </a:r>
            <a:r>
              <a:rPr lang="zh-CN" altLang="en-US" sz="1100" dirty="0" smtClean="0"/>
              <a:t>输出形式：</a:t>
            </a:r>
            <a:r>
              <a:rPr lang="en-US" altLang="zh-CN" sz="1100" dirty="0" smtClean="0"/>
              <a:t>[GC [</a:t>
            </a:r>
            <a:r>
              <a:rPr lang="en-US" altLang="zh-CN" sz="1100" dirty="0" err="1" smtClean="0"/>
              <a:t>DefNew</a:t>
            </a:r>
            <a:r>
              <a:rPr lang="en-US" altLang="zh-CN" sz="1100" dirty="0" smtClean="0"/>
              <a:t>: 8614K-&gt;781K(9088K), 0.0123035 </a:t>
            </a:r>
            <a:r>
              <a:rPr lang="en-US" altLang="zh-CN" sz="1100" dirty="0" err="1" smtClean="0"/>
              <a:t>secs</a:t>
            </a:r>
            <a:r>
              <a:rPr lang="en-US" altLang="zh-CN" sz="1100" dirty="0" smtClean="0"/>
              <a:t>] 118250K-&gt;113543K(130112K), 0.0124633 </a:t>
            </a:r>
            <a:r>
              <a:rPr lang="en-US" altLang="zh-CN" sz="1100" dirty="0" err="1" smtClean="0"/>
              <a:t>secs</a:t>
            </a:r>
            <a:r>
              <a:rPr lang="en-US" altLang="zh-CN" sz="1100" dirty="0" smtClean="0"/>
              <a:t>] [GC [</a:t>
            </a:r>
            <a:r>
              <a:rPr lang="en-US" altLang="zh-CN" sz="1100" dirty="0" err="1" smtClean="0"/>
              <a:t>DefNew</a:t>
            </a:r>
            <a:r>
              <a:rPr lang="en-US" altLang="zh-CN" sz="1100" dirty="0" smtClean="0"/>
              <a:t>: 8614K-&gt;8614K(9088K), 0.0000665 </a:t>
            </a:r>
            <a:r>
              <a:rPr lang="en-US" altLang="zh-CN" sz="1100" dirty="0" err="1" smtClean="0"/>
              <a:t>secs</a:t>
            </a:r>
            <a:r>
              <a:rPr lang="en-US" altLang="zh-CN" sz="1100" dirty="0" smtClean="0"/>
              <a:t>][Tenured: 112761K-&gt;10414K(121024K), 0.0433488 </a:t>
            </a:r>
            <a:r>
              <a:rPr lang="en-US" altLang="zh-CN" sz="1100" dirty="0" err="1" smtClean="0"/>
              <a:t>secs</a:t>
            </a:r>
            <a:r>
              <a:rPr lang="en-US" altLang="zh-CN" sz="1100" dirty="0" smtClean="0"/>
              <a:t>] 121376K-&gt;10414K(130112K), 0.0436268 </a:t>
            </a:r>
            <a:r>
              <a:rPr lang="en-US" altLang="zh-CN" sz="1100" dirty="0" err="1" smtClean="0"/>
              <a:t>secs</a:t>
            </a:r>
            <a:r>
              <a:rPr lang="en-US" altLang="zh-CN" sz="1100" dirty="0" smtClean="0"/>
              <a:t>]</a:t>
            </a:r>
          </a:p>
          <a:p>
            <a:r>
              <a:rPr lang="en-US" altLang="zh-CN" sz="2400" b="1" kern="1200" dirty="0" smtClean="0">
                <a:solidFill>
                  <a:srgbClr val="572E2D"/>
                </a:solidFill>
                <a:latin typeface="Chalkboard SE" charset="0"/>
                <a:ea typeface="Chalkboard SE" charset="0"/>
                <a:cs typeface="Chalkboard SE" charset="0"/>
                <a:sym typeface="Chalkboard SE" charset="0"/>
              </a:rPr>
              <a:t>-XX:+</a:t>
            </a:r>
            <a:r>
              <a:rPr lang="en-US" altLang="zh-CN" sz="2400" b="1" kern="1200" dirty="0" err="1" smtClean="0">
                <a:solidFill>
                  <a:srgbClr val="572E2D"/>
                </a:solidFill>
                <a:latin typeface="Chalkboard SE" charset="0"/>
                <a:ea typeface="Chalkboard SE" charset="0"/>
                <a:cs typeface="Chalkboard SE" charset="0"/>
                <a:sym typeface="Chalkboard SE" charset="0"/>
              </a:rPr>
              <a:t>PrintGCTimeStamps</a:t>
            </a:r>
            <a:r>
              <a:rPr lang="en-US" altLang="zh-CN" sz="2400" b="1" kern="1200" dirty="0" smtClean="0">
                <a:solidFill>
                  <a:srgbClr val="572E2D"/>
                </a:solidFill>
                <a:latin typeface="Chalkboard SE" charset="0"/>
                <a:ea typeface="Chalkboard SE" charset="0"/>
                <a:cs typeface="Chalkboard SE" charset="0"/>
                <a:sym typeface="Chalkboard SE" charset="0"/>
              </a:rPr>
              <a:t> </a:t>
            </a:r>
            <a:r>
              <a:rPr lang="en-US" altLang="zh-CN" sz="2400" kern="1200" dirty="0" smtClean="0">
                <a:solidFill>
                  <a:srgbClr val="572E2D"/>
                </a:solidFill>
                <a:latin typeface="Chalkboard SE" charset="0"/>
                <a:ea typeface="Chalkboard SE" charset="0"/>
                <a:cs typeface="Chalkboard SE" charset="0"/>
                <a:sym typeface="Chalkboard SE" charset="0"/>
              </a:rPr>
              <a:t>-XX:+</a:t>
            </a:r>
            <a:r>
              <a:rPr lang="en-US" altLang="zh-CN" sz="2400" kern="1200" dirty="0" err="1" smtClean="0">
                <a:solidFill>
                  <a:srgbClr val="572E2D"/>
                </a:solidFill>
                <a:latin typeface="Chalkboard SE" charset="0"/>
                <a:ea typeface="Chalkboard SE" charset="0"/>
                <a:cs typeface="Chalkboard SE" charset="0"/>
                <a:sym typeface="Chalkboard SE" charset="0"/>
              </a:rPr>
              <a:t>PrintGC</a:t>
            </a:r>
            <a:r>
              <a:rPr lang="zh-CN" altLang="en-US" sz="2400" kern="1200" dirty="0" smtClean="0">
                <a:solidFill>
                  <a:srgbClr val="572E2D"/>
                </a:solidFill>
                <a:latin typeface="Chalkboard SE" charset="0"/>
                <a:ea typeface="Chalkboard SE" charset="0"/>
                <a:cs typeface="Chalkboard SE" charset="0"/>
                <a:sym typeface="Chalkboard SE" charset="0"/>
              </a:rPr>
              <a:t>：</a:t>
            </a:r>
            <a:r>
              <a:rPr lang="en-US" altLang="zh-CN" sz="1100" dirty="0" err="1" smtClean="0"/>
              <a:t>PrintGCTimeStamps</a:t>
            </a:r>
            <a:r>
              <a:rPr lang="zh-CN" altLang="en-US" sz="1100" dirty="0" smtClean="0"/>
              <a:t>可与上面两个混合使用 </a:t>
            </a:r>
            <a:br>
              <a:rPr lang="zh-CN" altLang="en-US" sz="1100" dirty="0" smtClean="0"/>
            </a:br>
            <a:r>
              <a:rPr lang="zh-CN" altLang="en-US" sz="1100" dirty="0" smtClean="0"/>
              <a:t>输出形式：</a:t>
            </a:r>
            <a:r>
              <a:rPr lang="en-US" altLang="zh-CN" sz="1100" dirty="0" smtClean="0"/>
              <a:t>11.851: [GC 98328K-&gt;93620K(130112K), 0.0082960 </a:t>
            </a:r>
            <a:r>
              <a:rPr lang="en-US" altLang="zh-CN" sz="1100" dirty="0" err="1" smtClean="0"/>
              <a:t>secs</a:t>
            </a:r>
            <a:r>
              <a:rPr lang="en-US" altLang="zh-CN" sz="1100" dirty="0" smtClean="0"/>
              <a:t>]</a:t>
            </a:r>
          </a:p>
          <a:p>
            <a:r>
              <a:rPr lang="en-US" altLang="zh-CN" sz="2400" b="1" kern="1200" dirty="0" smtClean="0">
                <a:solidFill>
                  <a:srgbClr val="572E2D"/>
                </a:solidFill>
                <a:latin typeface="Chalkboard SE" charset="0"/>
                <a:ea typeface="Chalkboard SE" charset="0"/>
                <a:cs typeface="Chalkboard SE" charset="0"/>
                <a:sym typeface="Chalkboard SE" charset="0"/>
              </a:rPr>
              <a:t>-XX:+</a:t>
            </a:r>
            <a:r>
              <a:rPr lang="en-US" altLang="zh-CN" sz="2400" b="1" kern="1200" dirty="0" err="1" smtClean="0">
                <a:solidFill>
                  <a:srgbClr val="572E2D"/>
                </a:solidFill>
                <a:latin typeface="Chalkboard SE" charset="0"/>
                <a:ea typeface="Chalkboard SE" charset="0"/>
                <a:cs typeface="Chalkboard SE" charset="0"/>
                <a:sym typeface="Chalkboard SE" charset="0"/>
              </a:rPr>
              <a:t>PrintGCApplicationConcurrentTime</a:t>
            </a:r>
            <a:r>
              <a:rPr lang="zh-CN" altLang="en-US" sz="2400" b="1" kern="1200" dirty="0" smtClean="0">
                <a:solidFill>
                  <a:srgbClr val="572E2D"/>
                </a:solidFill>
                <a:latin typeface="Chalkboard SE" charset="0"/>
                <a:ea typeface="Chalkboard SE" charset="0"/>
                <a:cs typeface="Chalkboard SE" charset="0"/>
                <a:sym typeface="Chalkboard SE" charset="0"/>
              </a:rPr>
              <a:t>：</a:t>
            </a:r>
            <a:r>
              <a:rPr lang="zh-CN" altLang="en-US" sz="1100" dirty="0" smtClean="0"/>
              <a:t>打印每次垃圾回收前，程序未中断的执行时间。可与上面混合使用。输出形式：</a:t>
            </a:r>
            <a:r>
              <a:rPr lang="en-US" altLang="zh-CN" sz="1100" dirty="0" smtClean="0"/>
              <a:t>Application time: 0.5291524 seconds</a:t>
            </a:r>
          </a:p>
          <a:p>
            <a:r>
              <a:rPr lang="en-US" altLang="zh-CN" sz="2400" b="1" kern="1200" dirty="0" smtClean="0">
                <a:solidFill>
                  <a:srgbClr val="572E2D"/>
                </a:solidFill>
                <a:latin typeface="Chalkboard SE" charset="0"/>
                <a:ea typeface="Chalkboard SE" charset="0"/>
                <a:cs typeface="Chalkboard SE" charset="0"/>
                <a:sym typeface="Chalkboard SE" charset="0"/>
              </a:rPr>
              <a:t>-XX:+</a:t>
            </a:r>
            <a:r>
              <a:rPr lang="en-US" altLang="zh-CN" sz="2400" b="1" kern="1200" dirty="0" err="1" smtClean="0">
                <a:solidFill>
                  <a:srgbClr val="572E2D"/>
                </a:solidFill>
                <a:latin typeface="Chalkboard SE" charset="0"/>
                <a:ea typeface="Chalkboard SE" charset="0"/>
                <a:cs typeface="Chalkboard SE" charset="0"/>
                <a:sym typeface="Chalkboard SE" charset="0"/>
              </a:rPr>
              <a:t>PrintGCApplicationStoppedTime</a:t>
            </a:r>
            <a:r>
              <a:rPr lang="zh-CN" altLang="en-US" sz="2400" b="1" kern="1200" dirty="0" smtClean="0">
                <a:solidFill>
                  <a:srgbClr val="572E2D"/>
                </a:solidFill>
                <a:latin typeface="Chalkboard SE" charset="0"/>
                <a:ea typeface="Chalkboard SE" charset="0"/>
                <a:cs typeface="Chalkboard SE" charset="0"/>
                <a:sym typeface="Chalkboard SE" charset="0"/>
              </a:rPr>
              <a:t>：</a:t>
            </a:r>
            <a:r>
              <a:rPr lang="zh-CN" altLang="en-US" sz="1100" dirty="0" smtClean="0"/>
              <a:t>打印垃圾回收期间程序暂停的时间。可与上面混合使用。输出形式：</a:t>
            </a:r>
            <a:r>
              <a:rPr lang="en-US" altLang="zh-CN" sz="1100" dirty="0" smtClean="0"/>
              <a:t>Total time for which application threads were stopped: 0.0468229 seconds</a:t>
            </a:r>
          </a:p>
          <a:p>
            <a:r>
              <a:rPr lang="en-US" altLang="zh-CN" sz="2400" b="1" kern="1200" dirty="0" smtClean="0">
                <a:solidFill>
                  <a:srgbClr val="572E2D"/>
                </a:solidFill>
                <a:latin typeface="Chalkboard SE" charset="0"/>
                <a:ea typeface="Chalkboard SE" charset="0"/>
                <a:cs typeface="Chalkboard SE" charset="0"/>
                <a:sym typeface="Chalkboard SE" charset="0"/>
              </a:rPr>
              <a:t>-</a:t>
            </a:r>
            <a:r>
              <a:rPr lang="en-US" altLang="zh-CN" sz="2400" b="1" kern="1200" dirty="0" err="1" smtClean="0">
                <a:solidFill>
                  <a:srgbClr val="572E2D"/>
                </a:solidFill>
                <a:latin typeface="Chalkboard SE" charset="0"/>
                <a:ea typeface="Chalkboard SE" charset="0"/>
                <a:cs typeface="Chalkboard SE" charset="0"/>
                <a:sym typeface="Chalkboard SE" charset="0"/>
              </a:rPr>
              <a:t>XX:PrintHeapAtGC</a:t>
            </a:r>
            <a:r>
              <a:rPr lang="en-US" altLang="zh-CN" sz="2400" b="1" kern="1200" dirty="0" smtClean="0">
                <a:solidFill>
                  <a:srgbClr val="572E2D"/>
                </a:solidFill>
                <a:latin typeface="Chalkboard SE" charset="0"/>
                <a:ea typeface="Chalkboard SE" charset="0"/>
                <a:cs typeface="Chalkboard SE" charset="0"/>
                <a:sym typeface="Chalkboard SE" charset="0"/>
              </a:rPr>
              <a:t>: </a:t>
            </a:r>
            <a:r>
              <a:rPr lang="zh-CN" altLang="en-US" sz="1100" dirty="0" smtClean="0"/>
              <a:t>打印</a:t>
            </a:r>
            <a:r>
              <a:rPr lang="en-US" altLang="zh-CN" sz="1100" dirty="0" smtClean="0"/>
              <a:t>GC</a:t>
            </a:r>
            <a:r>
              <a:rPr lang="zh-CN" altLang="en-US" sz="1100" dirty="0" smtClean="0"/>
              <a:t>前后的详细堆栈信息。输出形式：</a:t>
            </a:r>
          </a:p>
          <a:p>
            <a:r>
              <a:rPr lang="en-US" altLang="zh-CN" sz="1100" dirty="0" smtClean="0"/>
              <a:t>34.702: [GC {Heap before </a:t>
            </a:r>
            <a:r>
              <a:rPr lang="en-US" altLang="zh-CN" sz="1100" dirty="0" err="1" smtClean="0"/>
              <a:t>gc</a:t>
            </a:r>
            <a:r>
              <a:rPr lang="en-US" altLang="zh-CN" sz="1100" dirty="0" smtClean="0"/>
              <a:t> invocations=7:</a:t>
            </a:r>
          </a:p>
          <a:p>
            <a:r>
              <a:rPr lang="en-US" altLang="zh-CN" sz="1100" dirty="0" smtClean="0"/>
              <a:t>def new generation   total 55296K, used 52568K [0x1ebd0000, 0x227d0000, 0x227d0000)</a:t>
            </a:r>
          </a:p>
          <a:p>
            <a:r>
              <a:rPr lang="en-US" altLang="zh-CN" sz="1100" dirty="0" err="1" smtClean="0"/>
              <a:t>eden</a:t>
            </a:r>
            <a:r>
              <a:rPr lang="en-US" altLang="zh-CN" sz="1100" dirty="0" smtClean="0"/>
              <a:t> space 49152K,  99% used [0x1ebd0000, 0x21bce430, 0x21bd0000)</a:t>
            </a:r>
          </a:p>
          <a:p>
            <a:r>
              <a:rPr lang="en-US" altLang="zh-CN" sz="1100" dirty="0" smtClean="0"/>
              <a:t>from space 6144K,  55% used [0x221d0000, 0x22527e10, 0x227d0000)</a:t>
            </a:r>
          </a:p>
          <a:p>
            <a:r>
              <a:rPr lang="en-US" altLang="zh-CN" sz="1100" dirty="0" smtClean="0"/>
              <a:t>to   space 6144K,   0% used [0x21bd0000, 0x21bd0000, 0x221d0000)</a:t>
            </a:r>
          </a:p>
          <a:p>
            <a:r>
              <a:rPr lang="en-US" altLang="zh-CN" sz="1100" dirty="0" smtClean="0"/>
              <a:t>tenured generation   total 69632K, used 2696K [0x227d0000, 0x26bd0000, 0x26bd0000)</a:t>
            </a:r>
          </a:p>
          <a:p>
            <a:r>
              <a:rPr lang="en-US" altLang="zh-CN" sz="1100" dirty="0" smtClean="0"/>
              <a:t>the space 69632K,   3% used [0x227d0000, 0x22a720f8, 0x22a72200, 0x26bd0000)</a:t>
            </a:r>
          </a:p>
          <a:p>
            <a:r>
              <a:rPr lang="en-US" altLang="zh-CN" sz="1100" dirty="0" smtClean="0"/>
              <a:t>compacting perm gen  total 8192K, used 2898K [0x26bd0000, 0x273d0000, 0x2abd0000)</a:t>
            </a:r>
          </a:p>
          <a:p>
            <a:r>
              <a:rPr lang="en-US" altLang="zh-CN" sz="1100" dirty="0" smtClean="0"/>
              <a:t>   the space 8192K,  35% used [0x26bd0000, 0x26ea4ba8, 0x26ea4c00, 0x273d0000)</a:t>
            </a:r>
          </a:p>
          <a:p>
            <a:r>
              <a:rPr lang="en-US" altLang="zh-CN" sz="1100" dirty="0" err="1" smtClean="0"/>
              <a:t>ro</a:t>
            </a:r>
            <a:r>
              <a:rPr lang="en-US" altLang="zh-CN" sz="1100" dirty="0" smtClean="0"/>
              <a:t> space 8192K,  66% used [0x2abd0000, 0x2b12bcc0, 0x2b12be00, 0x2b3d0000)</a:t>
            </a:r>
          </a:p>
          <a:p>
            <a:r>
              <a:rPr lang="en-US" altLang="zh-CN" sz="1100" dirty="0" err="1" smtClean="0"/>
              <a:t>rw</a:t>
            </a:r>
            <a:r>
              <a:rPr lang="en-US" altLang="zh-CN" sz="1100" dirty="0" smtClean="0"/>
              <a:t> space 12288K,  46% used [0x2b3d0000, 0x2b972060, 0x2b972200, 0x2bfd0000)</a:t>
            </a:r>
          </a:p>
          <a:p>
            <a:r>
              <a:rPr lang="en-US" altLang="zh-CN" sz="1100" dirty="0" smtClean="0"/>
              <a:t>34.735: [</a:t>
            </a:r>
            <a:r>
              <a:rPr lang="en-US" altLang="zh-CN" sz="1100" dirty="0" err="1" smtClean="0"/>
              <a:t>DefNew</a:t>
            </a:r>
            <a:r>
              <a:rPr lang="en-US" altLang="zh-CN" sz="1100" dirty="0" smtClean="0"/>
              <a:t>: 52568K-&gt;3433K(55296K), 0.0072126 </a:t>
            </a:r>
            <a:r>
              <a:rPr lang="en-US" altLang="zh-CN" sz="1100" dirty="0" err="1" smtClean="0"/>
              <a:t>secs</a:t>
            </a:r>
            <a:r>
              <a:rPr lang="en-US" altLang="zh-CN" sz="1100" dirty="0" smtClean="0"/>
              <a:t>] 55264K-&gt;6615K(124928K)Heap after </a:t>
            </a:r>
            <a:r>
              <a:rPr lang="en-US" altLang="zh-CN" sz="1100" dirty="0" err="1" smtClean="0"/>
              <a:t>gc</a:t>
            </a:r>
            <a:r>
              <a:rPr lang="en-US" altLang="zh-CN" sz="1100" dirty="0" smtClean="0"/>
              <a:t> invocations=8:</a:t>
            </a:r>
          </a:p>
          <a:p>
            <a:r>
              <a:rPr lang="en-US" altLang="zh-CN" sz="1100" dirty="0" smtClean="0"/>
              <a:t>def new generation   total 55296K, used 3433K [0x1ebd0000, 0x227d0000, 0x227d0000)</a:t>
            </a:r>
          </a:p>
          <a:p>
            <a:r>
              <a:rPr lang="en-US" altLang="zh-CN" sz="1100" dirty="0" err="1" smtClean="0"/>
              <a:t>eden</a:t>
            </a:r>
            <a:r>
              <a:rPr lang="en-US" altLang="zh-CN" sz="1100" dirty="0" smtClean="0"/>
              <a:t> space 49152K,   0% used [0x1ebd0000, 0x1ebd0000, 0x21bd0000)</a:t>
            </a:r>
          </a:p>
          <a:p>
            <a:r>
              <a:rPr lang="en-US" altLang="zh-CN" sz="1100" dirty="0" smtClean="0"/>
              <a:t>  from space 6144K,  55% used [0x21bd0000, 0x21f2a5e8, 0x221d0000)</a:t>
            </a:r>
          </a:p>
          <a:p>
            <a:r>
              <a:rPr lang="en-US" altLang="zh-CN" sz="1100" dirty="0" smtClean="0"/>
              <a:t>  to   space 6144K,   0% used [0x221d0000, 0x221d0000, 0x227d0000)</a:t>
            </a:r>
          </a:p>
          <a:p>
            <a:r>
              <a:rPr lang="en-US" altLang="zh-CN" sz="1100" dirty="0" smtClean="0"/>
              <a:t>tenured generation   total 69632K, used 3182K [0x227d0000, 0x26bd0000, 0x26bd0000)</a:t>
            </a:r>
          </a:p>
          <a:p>
            <a:r>
              <a:rPr lang="en-US" altLang="zh-CN" sz="1100" dirty="0" smtClean="0"/>
              <a:t>the space 69632K,   4% used [0x227d0000, 0x22aeb958, 0x22aeba00, 0x26bd0000)</a:t>
            </a:r>
          </a:p>
          <a:p>
            <a:r>
              <a:rPr lang="en-US" altLang="zh-CN" sz="1100" dirty="0" smtClean="0"/>
              <a:t>compacting perm gen  total 8192K, used 2898K [0x26bd0000, 0x273d0000, 0x2abd0000)</a:t>
            </a:r>
          </a:p>
          <a:p>
            <a:r>
              <a:rPr lang="en-US" altLang="zh-CN" sz="1100" dirty="0" smtClean="0"/>
              <a:t>   the space 8192K,  35% used [0x26bd0000, 0x26ea4ba8, 0x26ea4c00, 0x273d0000)</a:t>
            </a:r>
          </a:p>
          <a:p>
            <a:r>
              <a:rPr lang="en-US" altLang="zh-CN" sz="1100" dirty="0" smtClean="0"/>
              <a:t>   </a:t>
            </a:r>
            <a:r>
              <a:rPr lang="en-US" altLang="zh-CN" sz="1100" dirty="0" err="1" smtClean="0"/>
              <a:t>ro</a:t>
            </a:r>
            <a:r>
              <a:rPr lang="en-US" altLang="zh-CN" sz="1100" dirty="0" smtClean="0"/>
              <a:t> space 8192K,  66% used [0x2abd0000, 0x2b12bcc0, 0x2b12be00, 0x2b3d0000)</a:t>
            </a:r>
          </a:p>
          <a:p>
            <a:r>
              <a:rPr lang="en-US" altLang="zh-CN" sz="1100" dirty="0" smtClean="0"/>
              <a:t>   </a:t>
            </a:r>
            <a:r>
              <a:rPr lang="en-US" altLang="zh-CN" sz="1100" dirty="0" err="1" smtClean="0"/>
              <a:t>rw</a:t>
            </a:r>
            <a:r>
              <a:rPr lang="en-US" altLang="zh-CN" sz="1100" dirty="0" smtClean="0"/>
              <a:t> space 12288K,  46% used [0x2b3d0000, 0x2b972060, 0x2b972200, 0x2bfd0000)</a:t>
            </a:r>
          </a:p>
          <a:p>
            <a:r>
              <a:rPr lang="en-US" altLang="zh-CN" sz="1100" dirty="0" smtClean="0"/>
              <a:t>}</a:t>
            </a:r>
          </a:p>
          <a:p>
            <a:r>
              <a:rPr lang="en-US" altLang="zh-CN" sz="1100" dirty="0" smtClean="0"/>
              <a:t>, 0.0757599 </a:t>
            </a:r>
            <a:r>
              <a:rPr lang="en-US" altLang="zh-CN" sz="1100" dirty="0" err="1" smtClean="0"/>
              <a:t>secs</a:t>
            </a:r>
            <a:r>
              <a:rPr lang="en-US" altLang="zh-CN" sz="1100" dirty="0" smtClean="0"/>
              <a:t>]</a:t>
            </a:r>
          </a:p>
          <a:p>
            <a:r>
              <a:rPr lang="en-US" altLang="zh-CN" sz="2400" b="1" kern="1200" dirty="0" smtClean="0">
                <a:solidFill>
                  <a:srgbClr val="572E2D"/>
                </a:solidFill>
                <a:latin typeface="Chalkboard SE" charset="0"/>
                <a:ea typeface="Chalkboard SE" charset="0"/>
                <a:cs typeface="Chalkboard SE" charset="0"/>
                <a:sym typeface="Chalkboard SE" charset="0"/>
              </a:rPr>
              <a:t>-</a:t>
            </a:r>
            <a:r>
              <a:rPr lang="en-US" altLang="zh-CN" sz="2400" b="1" kern="1200" dirty="0" err="1" smtClean="0">
                <a:solidFill>
                  <a:srgbClr val="572E2D"/>
                </a:solidFill>
                <a:latin typeface="Chalkboard SE" charset="0"/>
                <a:ea typeface="Chalkboard SE" charset="0"/>
                <a:cs typeface="Chalkboard SE" charset="0"/>
                <a:sym typeface="Chalkboard SE" charset="0"/>
              </a:rPr>
              <a:t>Xloggc:filename</a:t>
            </a:r>
            <a:r>
              <a:rPr lang="en-US" altLang="zh-CN" sz="2400" b="1" kern="1200" dirty="0" smtClean="0">
                <a:solidFill>
                  <a:srgbClr val="572E2D"/>
                </a:solidFill>
                <a:latin typeface="Chalkboard SE" charset="0"/>
                <a:ea typeface="Chalkboard SE" charset="0"/>
                <a:cs typeface="Chalkboard SE" charset="0"/>
                <a:sym typeface="Chalkboard SE" charset="0"/>
              </a:rPr>
              <a:t>:</a:t>
            </a:r>
            <a:r>
              <a:rPr lang="zh-CN" altLang="en-US" sz="1100" dirty="0" smtClean="0"/>
              <a:t>与上面几个配合使用，把相关日志信息记录到文件以便分析。</a:t>
            </a:r>
          </a:p>
          <a:p>
            <a:pPr defTabSz="914400" eaLnBrk="1" hangingPunct="1">
              <a:lnSpc>
                <a:spcPct val="100000"/>
              </a:lnSpc>
            </a:pPr>
            <a:endParaRPr lang="en-US" altLang="zh-CN" sz="1100" dirty="0" smtClean="0">
              <a:solidFill>
                <a:schemeClr val="tx1"/>
              </a:solidFill>
              <a:latin typeface="Calibri"/>
              <a:ea typeface="宋体" pitchFamily="2" charset="-122"/>
            </a:endParaRPr>
          </a:p>
          <a:p>
            <a:pPr defTabSz="914400" eaLnBrk="1" hangingPunct="1">
              <a:lnSpc>
                <a:spcPct val="100000"/>
              </a:lnSpc>
            </a:pPr>
            <a:r>
              <a:rPr lang="en-US" altLang="zh-CN" sz="1100" dirty="0" smtClean="0">
                <a:solidFill>
                  <a:schemeClr val="tx1"/>
                </a:solidFill>
                <a:latin typeface="Calibri"/>
                <a:ea typeface="宋体" pitchFamily="2" charset="-122"/>
              </a:rPr>
              <a:t>Real</a:t>
            </a:r>
            <a:r>
              <a:rPr lang="en-US" altLang="zh-CN" sz="1100" baseline="0" dirty="0" smtClean="0">
                <a:solidFill>
                  <a:schemeClr val="tx1"/>
                </a:solidFill>
                <a:latin typeface="Calibri"/>
                <a:ea typeface="宋体" pitchFamily="2" charset="-122"/>
              </a:rPr>
              <a:t> Example:</a:t>
            </a:r>
            <a:endParaRPr lang="en-US" altLang="zh-CN" sz="1100" dirty="0" smtClean="0">
              <a:solidFill>
                <a:schemeClr val="tx1"/>
              </a:solidFill>
              <a:latin typeface="Calibri"/>
              <a:ea typeface="宋体" pitchFamily="2" charset="-122"/>
            </a:endParaRPr>
          </a:p>
          <a:p>
            <a:pPr defTabSz="914400" eaLnBrk="1" hangingPunct="1">
              <a:lnSpc>
                <a:spcPct val="100000"/>
              </a:lnSpc>
            </a:pPr>
            <a:r>
              <a:rPr lang="en-US" altLang="zh-CN" sz="1100" dirty="0" smtClean="0">
                <a:solidFill>
                  <a:schemeClr val="tx1"/>
                </a:solidFill>
                <a:latin typeface="Calibri"/>
                <a:ea typeface="宋体" pitchFamily="2" charset="-122"/>
              </a:rPr>
              <a:t>(-</a:t>
            </a:r>
            <a:r>
              <a:rPr lang="en-US" altLang="zh-CN" sz="1100" dirty="0" smtClean="0">
                <a:solidFill>
                  <a:schemeClr val="tx1"/>
                </a:solidFill>
                <a:latin typeface="Calibri"/>
                <a:ea typeface="宋体" pitchFamily="2" charset="-122"/>
              </a:rPr>
              <a:t>Xmn10m -</a:t>
            </a:r>
            <a:r>
              <a:rPr lang="en-US" altLang="zh-CN" sz="1100" smtClean="0">
                <a:solidFill>
                  <a:schemeClr val="tx1"/>
                </a:solidFill>
                <a:latin typeface="Calibri"/>
                <a:ea typeface="宋体" pitchFamily="2" charset="-122"/>
              </a:rPr>
              <a:t>Xms20m </a:t>
            </a:r>
            <a:r>
              <a:rPr lang="en-US" altLang="zh-CN" sz="1100" smtClean="0">
                <a:solidFill>
                  <a:schemeClr val="tx1"/>
                </a:solidFill>
                <a:latin typeface="Calibri"/>
                <a:ea typeface="宋体" pitchFamily="2" charset="-122"/>
              </a:rPr>
              <a:t>-</a:t>
            </a:r>
            <a:r>
              <a:rPr lang="en-US" altLang="zh-CN" sz="1100" dirty="0" smtClean="0">
                <a:solidFill>
                  <a:schemeClr val="tx1"/>
                </a:solidFill>
                <a:latin typeface="Calibri"/>
                <a:ea typeface="宋体" pitchFamily="2" charset="-122"/>
              </a:rPr>
              <a:t>Xmx20m)</a:t>
            </a:r>
          </a:p>
          <a:p>
            <a:pPr defTabSz="914400" eaLnBrk="1"/>
            <a:r>
              <a:rPr lang="en-US" altLang="zh-CN" sz="2200" dirty="0" smtClean="0">
                <a:ea typeface="宋体" pitchFamily="2" charset="-122"/>
              </a:rPr>
              <a:t>-</a:t>
            </a:r>
            <a:r>
              <a:rPr lang="en-US" altLang="zh-CN" sz="2200" dirty="0" smtClean="0">
                <a:ea typeface="宋体" pitchFamily="2" charset="-122"/>
              </a:rPr>
              <a:t>XX:+</a:t>
            </a:r>
            <a:r>
              <a:rPr lang="en-US" altLang="zh-CN" sz="2200" dirty="0" err="1" smtClean="0">
                <a:ea typeface="宋体" pitchFamily="2" charset="-122"/>
              </a:rPr>
              <a:t>PrintGCDetails</a:t>
            </a:r>
            <a:endParaRPr lang="en-US" altLang="zh-CN" sz="2200" dirty="0" smtClean="0">
              <a:ea typeface="宋体" pitchFamily="2" charset="-122"/>
            </a:endParaRPr>
          </a:p>
          <a:p>
            <a:pPr defTabSz="914400" eaLnBrk="1"/>
            <a:r>
              <a:rPr lang="en-US" altLang="zh-CN" sz="1100" dirty="0" smtClean="0">
                <a:solidFill>
                  <a:schemeClr val="tx1"/>
                </a:solidFill>
                <a:latin typeface="Calibri"/>
                <a:ea typeface="宋体" pitchFamily="2" charset="-122"/>
              </a:rPr>
              <a:t>Heap</a:t>
            </a:r>
          </a:p>
          <a:p>
            <a:pPr defTabSz="914400" eaLnBrk="1"/>
            <a:r>
              <a:rPr lang="en-US" altLang="zh-CN" sz="1100" dirty="0" smtClean="0">
                <a:solidFill>
                  <a:schemeClr val="tx1"/>
                </a:solidFill>
                <a:latin typeface="Calibri"/>
                <a:ea typeface="宋体" pitchFamily="2" charset="-122"/>
              </a:rPr>
              <a:t> def new generation   total 9216K, used 4313K [0x02990000, 0x03390000, 0x03390000)</a:t>
            </a:r>
          </a:p>
          <a:p>
            <a:pPr defTabSz="914400" eaLnBrk="1"/>
            <a:r>
              <a:rPr lang="en-US" altLang="zh-CN" sz="1100" dirty="0" smtClean="0">
                <a:solidFill>
                  <a:schemeClr val="tx1"/>
                </a:solidFill>
                <a:latin typeface="Calibri"/>
                <a:ea typeface="宋体" pitchFamily="2" charset="-122"/>
              </a:rPr>
              <a:t>  </a:t>
            </a:r>
            <a:r>
              <a:rPr lang="en-US" altLang="zh-CN" sz="1100" dirty="0" err="1" smtClean="0">
                <a:solidFill>
                  <a:schemeClr val="tx1"/>
                </a:solidFill>
                <a:latin typeface="Calibri"/>
                <a:ea typeface="宋体" pitchFamily="2" charset="-122"/>
              </a:rPr>
              <a:t>eden</a:t>
            </a:r>
            <a:r>
              <a:rPr lang="en-US" altLang="zh-CN" sz="1100" dirty="0" smtClean="0">
                <a:solidFill>
                  <a:schemeClr val="tx1"/>
                </a:solidFill>
                <a:latin typeface="Calibri"/>
                <a:ea typeface="宋体" pitchFamily="2" charset="-122"/>
              </a:rPr>
              <a:t> space 8192K,  40% used [0x02990000, 0x02cc64e8, 0x03190000)</a:t>
            </a:r>
          </a:p>
          <a:p>
            <a:pPr defTabSz="914400" eaLnBrk="1"/>
            <a:r>
              <a:rPr lang="en-US" altLang="zh-CN" sz="1100" dirty="0" smtClean="0">
                <a:solidFill>
                  <a:schemeClr val="tx1"/>
                </a:solidFill>
                <a:latin typeface="Calibri"/>
                <a:ea typeface="宋体" pitchFamily="2" charset="-122"/>
              </a:rPr>
              <a:t>  from space 1024K, 100% used [0x03190000, 0x03290000, 0x03290000)</a:t>
            </a:r>
          </a:p>
          <a:p>
            <a:pPr defTabSz="914400" eaLnBrk="1"/>
            <a:r>
              <a:rPr lang="en-US" altLang="zh-CN" sz="1100" dirty="0" smtClean="0">
                <a:solidFill>
                  <a:schemeClr val="tx1"/>
                </a:solidFill>
                <a:latin typeface="Calibri"/>
                <a:ea typeface="宋体" pitchFamily="2" charset="-122"/>
              </a:rPr>
              <a:t>  to   space 1024K,   0% used [0x03290000, 0x03290000, 0x03390000)</a:t>
            </a:r>
          </a:p>
          <a:p>
            <a:pPr defTabSz="914400" eaLnBrk="1"/>
            <a:r>
              <a:rPr lang="en-US" altLang="zh-CN" sz="1100" dirty="0" smtClean="0">
                <a:solidFill>
                  <a:schemeClr val="tx1"/>
                </a:solidFill>
                <a:latin typeface="Calibri"/>
                <a:ea typeface="宋体" pitchFamily="2" charset="-122"/>
              </a:rPr>
              <a:t> tenured generation   total 10240K, used 6812K [0x03390000, 0x03d90000, 0x03d90000)</a:t>
            </a:r>
          </a:p>
          <a:p>
            <a:pPr defTabSz="914400" eaLnBrk="1"/>
            <a:r>
              <a:rPr lang="en-US" altLang="zh-CN" sz="1100" dirty="0" smtClean="0">
                <a:solidFill>
                  <a:schemeClr val="tx1"/>
                </a:solidFill>
                <a:latin typeface="Calibri"/>
                <a:ea typeface="宋体" pitchFamily="2" charset="-122"/>
              </a:rPr>
              <a:t>   the space 10240K,  66% used [0x03390000, 0x03a37038, 0x03a37200, 0x03d90000)</a:t>
            </a:r>
          </a:p>
          <a:p>
            <a:pPr defTabSz="914400" eaLnBrk="1"/>
            <a:r>
              <a:rPr lang="en-US" altLang="zh-CN" sz="1100" dirty="0" smtClean="0">
                <a:solidFill>
                  <a:schemeClr val="tx1"/>
                </a:solidFill>
                <a:latin typeface="Calibri"/>
                <a:ea typeface="宋体" pitchFamily="2" charset="-122"/>
              </a:rPr>
              <a:t> compacting perm gen  total 12288K, used 11251K [0x03d90000, 0x04990000, 0x07d90000)</a:t>
            </a:r>
          </a:p>
          <a:p>
            <a:pPr defTabSz="914400" eaLnBrk="1"/>
            <a:r>
              <a:rPr lang="en-US" altLang="zh-CN" sz="1100" dirty="0" smtClean="0">
                <a:solidFill>
                  <a:schemeClr val="tx1"/>
                </a:solidFill>
                <a:latin typeface="Calibri"/>
                <a:ea typeface="宋体" pitchFamily="2" charset="-122"/>
              </a:rPr>
              <a:t>   the space 12288K,  91% used [0x03d90000, 0x0488ce10, 0x0488d000, 0x04990000)</a:t>
            </a:r>
          </a:p>
          <a:p>
            <a:pPr defTabSz="914400" eaLnBrk="1"/>
            <a:r>
              <a:rPr lang="en-US" altLang="zh-CN" sz="1100" dirty="0" smtClean="0">
                <a:solidFill>
                  <a:schemeClr val="tx1"/>
                </a:solidFill>
                <a:latin typeface="Calibri"/>
                <a:ea typeface="宋体" pitchFamily="2" charset="-122"/>
              </a:rPr>
              <a:t>No shared spaces configured.</a:t>
            </a:r>
          </a:p>
          <a:p>
            <a:pPr defTabSz="914400" eaLnBrk="1"/>
            <a:endParaRPr lang="en-US" altLang="zh-CN" sz="1100" dirty="0" smtClean="0">
              <a:solidFill>
                <a:schemeClr val="tx1"/>
              </a:solidFill>
              <a:latin typeface="Calibri"/>
              <a:ea typeface="宋体" pitchFamily="2" charset="-122"/>
            </a:endParaRPr>
          </a:p>
          <a:p>
            <a:pPr defTabSz="914400" eaLnBrk="1" hangingPunct="1">
              <a:lnSpc>
                <a:spcPct val="100000"/>
              </a:lnSpc>
            </a:pPr>
            <a:r>
              <a:rPr lang="en-US" altLang="zh-CN" sz="1100" dirty="0" smtClean="0">
                <a:ea typeface="宋体" pitchFamily="2" charset="-122"/>
              </a:rPr>
              <a:t>-XX:+</a:t>
            </a:r>
            <a:r>
              <a:rPr lang="en-US" altLang="zh-CN" sz="1100" dirty="0" err="1" smtClean="0">
                <a:ea typeface="宋体" pitchFamily="2" charset="-122"/>
              </a:rPr>
              <a:t>PrintGCTimeStamps</a:t>
            </a:r>
            <a:r>
              <a:rPr lang="en-US" altLang="zh-CN" sz="1100" dirty="0" smtClean="0">
                <a:ea typeface="宋体" pitchFamily="2" charset="-122"/>
              </a:rPr>
              <a:t> </a:t>
            </a:r>
          </a:p>
          <a:p>
            <a:pPr defTabSz="914400" eaLnBrk="1" hangingPunct="1">
              <a:lnSpc>
                <a:spcPct val="100000"/>
              </a:lnSpc>
            </a:pPr>
            <a:r>
              <a:rPr lang="en-US" altLang="zh-CN" sz="1100" dirty="0" smtClean="0">
                <a:solidFill>
                  <a:schemeClr val="tx1"/>
                </a:solidFill>
                <a:latin typeface="Calibri"/>
                <a:ea typeface="宋体" pitchFamily="2" charset="-122"/>
              </a:rPr>
              <a:t>0.288: [GC 0.288: [</a:t>
            </a:r>
            <a:r>
              <a:rPr lang="en-US" altLang="zh-CN" sz="1100" dirty="0" err="1" smtClean="0">
                <a:solidFill>
                  <a:schemeClr val="tx1"/>
                </a:solidFill>
                <a:latin typeface="Calibri"/>
                <a:ea typeface="宋体" pitchFamily="2" charset="-122"/>
              </a:rPr>
              <a:t>DefNew</a:t>
            </a:r>
            <a:r>
              <a:rPr lang="en-US" altLang="zh-CN" sz="1100" dirty="0" smtClean="0">
                <a:solidFill>
                  <a:schemeClr val="tx1"/>
                </a:solidFill>
                <a:latin typeface="Calibri"/>
                <a:ea typeface="宋体" pitchFamily="2" charset="-122"/>
              </a:rPr>
              <a:t>: 8192K-&gt;769K(9216K), 0.0043483 </a:t>
            </a:r>
            <a:r>
              <a:rPr lang="en-US" altLang="zh-CN" sz="1100" dirty="0" err="1" smtClean="0">
                <a:solidFill>
                  <a:schemeClr val="tx1"/>
                </a:solidFill>
                <a:latin typeface="Calibri"/>
                <a:ea typeface="宋体" pitchFamily="2" charset="-122"/>
              </a:rPr>
              <a:t>secs</a:t>
            </a:r>
            <a:r>
              <a:rPr lang="en-US" altLang="zh-CN" sz="1100" dirty="0" smtClean="0">
                <a:solidFill>
                  <a:schemeClr val="tx1"/>
                </a:solidFill>
                <a:latin typeface="Calibri"/>
                <a:ea typeface="宋体" pitchFamily="2" charset="-122"/>
              </a:rPr>
              <a:t>] 8192K-&gt;769K(19456K), 0.0043849 </a:t>
            </a:r>
            <a:r>
              <a:rPr lang="en-US" altLang="zh-CN" sz="1100" dirty="0" err="1" smtClean="0">
                <a:solidFill>
                  <a:schemeClr val="tx1"/>
                </a:solidFill>
                <a:latin typeface="Calibri"/>
                <a:ea typeface="宋体" pitchFamily="2" charset="-122"/>
              </a:rPr>
              <a:t>secs</a:t>
            </a:r>
            <a:r>
              <a:rPr lang="en-US" altLang="zh-CN" sz="1100" dirty="0" smtClean="0">
                <a:solidFill>
                  <a:schemeClr val="tx1"/>
                </a:solidFill>
                <a:latin typeface="Calibri"/>
                <a:ea typeface="宋体" pitchFamily="2" charset="-122"/>
              </a:rPr>
              <a:t>]</a:t>
            </a:r>
          </a:p>
          <a:p>
            <a:pPr defTabSz="914400" eaLnBrk="1"/>
            <a:r>
              <a:rPr lang="en-US" altLang="zh-CN" sz="1100" dirty="0" smtClean="0">
                <a:solidFill>
                  <a:schemeClr val="tx1"/>
                </a:solidFill>
                <a:latin typeface="Calibri"/>
                <a:ea typeface="宋体" pitchFamily="2" charset="-122"/>
              </a:rPr>
              <a:t>6.450: [GC 6.450: [</a:t>
            </a:r>
            <a:r>
              <a:rPr lang="en-US" altLang="zh-CN" sz="1100" dirty="0" err="1" smtClean="0">
                <a:solidFill>
                  <a:schemeClr val="tx1"/>
                </a:solidFill>
                <a:latin typeface="Calibri"/>
                <a:ea typeface="宋体" pitchFamily="2" charset="-122"/>
              </a:rPr>
              <a:t>DefNew</a:t>
            </a:r>
            <a:r>
              <a:rPr lang="en-US" altLang="zh-CN" sz="1100" dirty="0" smtClean="0">
                <a:solidFill>
                  <a:schemeClr val="tx1"/>
                </a:solidFill>
                <a:latin typeface="Calibri"/>
                <a:ea typeface="宋体" pitchFamily="2" charset="-122"/>
              </a:rPr>
              <a:t>: 8961K-&gt;543K(9216K), 0.0054350 </a:t>
            </a:r>
            <a:r>
              <a:rPr lang="en-US" altLang="zh-CN" sz="1100" dirty="0" err="1" smtClean="0">
                <a:solidFill>
                  <a:schemeClr val="tx1"/>
                </a:solidFill>
                <a:latin typeface="Calibri"/>
                <a:ea typeface="宋体" pitchFamily="2" charset="-122"/>
              </a:rPr>
              <a:t>secs</a:t>
            </a:r>
            <a:r>
              <a:rPr lang="en-US" altLang="zh-CN" sz="1100" dirty="0" smtClean="0">
                <a:solidFill>
                  <a:schemeClr val="tx1"/>
                </a:solidFill>
                <a:latin typeface="Calibri"/>
                <a:ea typeface="宋体" pitchFamily="2" charset="-122"/>
              </a:rPr>
              <a:t>] 8961K-&gt;1257K(19456K), 0.0054694 </a:t>
            </a:r>
            <a:r>
              <a:rPr lang="en-US" altLang="zh-CN" sz="1100" dirty="0" err="1" smtClean="0">
                <a:solidFill>
                  <a:schemeClr val="tx1"/>
                </a:solidFill>
                <a:latin typeface="Calibri"/>
                <a:ea typeface="宋体" pitchFamily="2" charset="-122"/>
              </a:rPr>
              <a:t>secs</a:t>
            </a:r>
            <a:r>
              <a:rPr lang="en-US" altLang="zh-CN" sz="1100" dirty="0" smtClean="0">
                <a:solidFill>
                  <a:schemeClr val="tx1"/>
                </a:solidFill>
                <a:latin typeface="Calibri"/>
                <a:ea typeface="宋体" pitchFamily="2" charset="-122"/>
              </a:rPr>
              <a:t>]</a:t>
            </a:r>
          </a:p>
          <a:p>
            <a:pPr defTabSz="914400" eaLnBrk="1"/>
            <a:r>
              <a:rPr lang="en-US" altLang="zh-CN" sz="1100" dirty="0" smtClean="0">
                <a:solidFill>
                  <a:schemeClr val="tx1"/>
                </a:solidFill>
                <a:latin typeface="Calibri"/>
                <a:ea typeface="宋体" pitchFamily="2" charset="-122"/>
              </a:rPr>
              <a:t>94.582: [GC 94.582: [</a:t>
            </a:r>
            <a:r>
              <a:rPr lang="en-US" altLang="zh-CN" sz="1100" dirty="0" err="1" smtClean="0">
                <a:solidFill>
                  <a:schemeClr val="tx1"/>
                </a:solidFill>
                <a:latin typeface="Calibri"/>
                <a:ea typeface="宋体" pitchFamily="2" charset="-122"/>
              </a:rPr>
              <a:t>DefNew</a:t>
            </a:r>
            <a:r>
              <a:rPr lang="en-US" altLang="zh-CN" sz="1100" dirty="0" smtClean="0">
                <a:solidFill>
                  <a:schemeClr val="tx1"/>
                </a:solidFill>
                <a:latin typeface="Calibri"/>
                <a:ea typeface="宋体" pitchFamily="2" charset="-122"/>
              </a:rPr>
              <a:t>: 8735K-&gt;1024K(9216K), 0.0126731 </a:t>
            </a:r>
            <a:r>
              <a:rPr lang="en-US" altLang="zh-CN" sz="1100" dirty="0" err="1" smtClean="0">
                <a:solidFill>
                  <a:schemeClr val="tx1"/>
                </a:solidFill>
                <a:latin typeface="Calibri"/>
                <a:ea typeface="宋体" pitchFamily="2" charset="-122"/>
              </a:rPr>
              <a:t>secs</a:t>
            </a:r>
            <a:r>
              <a:rPr lang="en-US" altLang="zh-CN" sz="1100" dirty="0" smtClean="0">
                <a:solidFill>
                  <a:schemeClr val="tx1"/>
                </a:solidFill>
                <a:latin typeface="Calibri"/>
                <a:ea typeface="宋体" pitchFamily="2" charset="-122"/>
              </a:rPr>
              <a:t>] 9449K-&gt;4560K(19456K), 0.0127192 </a:t>
            </a:r>
            <a:r>
              <a:rPr lang="en-US" altLang="zh-CN" sz="1100" dirty="0" err="1" smtClean="0">
                <a:solidFill>
                  <a:schemeClr val="tx1"/>
                </a:solidFill>
                <a:latin typeface="Calibri"/>
                <a:ea typeface="宋体" pitchFamily="2" charset="-122"/>
              </a:rPr>
              <a:t>secs</a:t>
            </a:r>
            <a:r>
              <a:rPr lang="en-US" altLang="zh-CN" sz="1100" dirty="0" smtClean="0">
                <a:solidFill>
                  <a:schemeClr val="tx1"/>
                </a:solidFill>
                <a:latin typeface="Calibri"/>
                <a:ea typeface="宋体" pitchFamily="2" charset="-122"/>
              </a:rPr>
              <a:t>]</a:t>
            </a:r>
          </a:p>
          <a:p>
            <a:pPr defTabSz="914400" eaLnBrk="1"/>
            <a:r>
              <a:rPr lang="en-US" altLang="zh-CN" sz="1100" dirty="0" smtClean="0">
                <a:solidFill>
                  <a:schemeClr val="tx1"/>
                </a:solidFill>
                <a:latin typeface="Calibri"/>
                <a:ea typeface="宋体" pitchFamily="2" charset="-122"/>
              </a:rPr>
              <a:t>179.696: [GC 179.696: [</a:t>
            </a:r>
            <a:r>
              <a:rPr lang="en-US" altLang="zh-CN" sz="1100" dirty="0" err="1" smtClean="0">
                <a:solidFill>
                  <a:schemeClr val="tx1"/>
                </a:solidFill>
                <a:latin typeface="Calibri"/>
                <a:ea typeface="宋体" pitchFamily="2" charset="-122"/>
              </a:rPr>
              <a:t>DefNew</a:t>
            </a:r>
            <a:r>
              <a:rPr lang="en-US" altLang="zh-CN" sz="1100" dirty="0" smtClean="0">
                <a:solidFill>
                  <a:schemeClr val="tx1"/>
                </a:solidFill>
                <a:latin typeface="Calibri"/>
                <a:ea typeface="宋体" pitchFamily="2" charset="-122"/>
              </a:rPr>
              <a:t>: 9216K-&gt;1024K(9216K), 0.0148650 </a:t>
            </a:r>
            <a:r>
              <a:rPr lang="en-US" altLang="zh-CN" sz="1100" dirty="0" err="1" smtClean="0">
                <a:solidFill>
                  <a:schemeClr val="tx1"/>
                </a:solidFill>
                <a:latin typeface="Calibri"/>
                <a:ea typeface="宋体" pitchFamily="2" charset="-122"/>
              </a:rPr>
              <a:t>secs</a:t>
            </a:r>
            <a:r>
              <a:rPr lang="en-US" altLang="zh-CN" sz="1100" dirty="0" smtClean="0">
                <a:solidFill>
                  <a:schemeClr val="tx1"/>
                </a:solidFill>
                <a:latin typeface="Calibri"/>
                <a:ea typeface="宋体" pitchFamily="2" charset="-122"/>
              </a:rPr>
              <a:t>] 12752K-&gt;7836K(19456K), 0.0149002 </a:t>
            </a:r>
            <a:r>
              <a:rPr lang="en-US" altLang="zh-CN" sz="1100" dirty="0" err="1" smtClean="0">
                <a:solidFill>
                  <a:schemeClr val="tx1"/>
                </a:solidFill>
                <a:latin typeface="Calibri"/>
                <a:ea typeface="宋体" pitchFamily="2" charset="-122"/>
              </a:rPr>
              <a:t>secs</a:t>
            </a:r>
            <a:r>
              <a:rPr lang="en-US" altLang="zh-CN" sz="1100" dirty="0" smtClean="0">
                <a:solidFill>
                  <a:schemeClr val="tx1"/>
                </a:solidFill>
                <a:latin typeface="Calibri"/>
                <a:ea typeface="宋体" pitchFamily="2" charset="-122"/>
              </a:rPr>
              <a:t>]</a:t>
            </a:r>
          </a:p>
          <a:p>
            <a:pPr defTabSz="914400" eaLnBrk="1"/>
            <a:endParaRPr lang="en-US" altLang="zh-CN" sz="2200" dirty="0" smtClean="0">
              <a:ea typeface="宋体" pitchFamily="2" charset="-122"/>
            </a:endParaRPr>
          </a:p>
        </p:txBody>
      </p:sp>
      <p:sp>
        <p:nvSpPr>
          <p:cNvPr id="20484" name="Slide Number Placeholder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lstStyle/>
          <a:p>
            <a:fld id="{6BB9B10F-FA02-46DF-AC72-773384C0A14A}" type="slidenum">
              <a:rPr lang="en-US" altLang="zh-CN">
                <a:ea typeface="宋体" pitchFamily="2" charset="-122"/>
              </a:rPr>
              <a:pPr/>
              <a:t>15</a:t>
            </a:fld>
            <a:endParaRPr lang="en-US" altLang="zh-CN">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p:sp>
      <p:sp>
        <p:nvSpPr>
          <p:cNvPr id="21507" name="Notes Placeholder 2"/>
          <p:cNvSpPr>
            <a:spLocks noGrp="1"/>
          </p:cNvSpPr>
          <p:nvPr>
            <p:ph type="body" idx="1"/>
          </p:nvPr>
        </p:nvSpPr>
        <p:spPr>
          <a:noFill/>
          <a:ln w="9525"/>
        </p:spPr>
        <p:txBody>
          <a:bodyPr/>
          <a:lstStyle/>
          <a:p>
            <a:pPr eaLnBrk="1"/>
            <a:r>
              <a:rPr lang="en-US" altLang="zh-CN" smtClean="0">
                <a:ea typeface="宋体" pitchFamily="2" charset="-122"/>
              </a:rPr>
              <a:t>Jps -&gt; java process id</a:t>
            </a:r>
          </a:p>
          <a:p>
            <a:pPr eaLnBrk="1"/>
            <a:r>
              <a:rPr lang="en-US" altLang="zh-CN" smtClean="0">
                <a:ea typeface="宋体" pitchFamily="2" charset="-122"/>
              </a:rPr>
              <a:t>Jstat –gcutil  processId  interval count</a:t>
            </a:r>
          </a:p>
        </p:txBody>
      </p:sp>
      <p:sp>
        <p:nvSpPr>
          <p:cNvPr id="21508" name="Slide Number Placeholder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lstStyle/>
          <a:p>
            <a:fld id="{10A49D8D-1AD4-432E-8FB9-352F57A4B5C2}" type="slidenum">
              <a:rPr lang="en-US" altLang="zh-CN">
                <a:ea typeface="宋体" pitchFamily="2" charset="-122"/>
              </a:rPr>
              <a:pPr/>
              <a:t>16</a:t>
            </a:fld>
            <a:endParaRPr lang="en-US" altLang="zh-CN">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254000"/>
            <a:ext cx="2857500" cy="8229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254000"/>
            <a:ext cx="8420100" cy="8229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1257300"/>
            <a:ext cx="5638800" cy="723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1257300"/>
            <a:ext cx="5638800" cy="723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163" y="390525"/>
            <a:ext cx="2925762" cy="81057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390525"/>
            <a:ext cx="8624888" cy="8105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8445500"/>
            <a:ext cx="5638800" cy="77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8445500"/>
            <a:ext cx="5638800" cy="77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7188200"/>
            <a:ext cx="2857500" cy="2032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7188200"/>
            <a:ext cx="8420100" cy="2032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2768600"/>
            <a:ext cx="5638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2768600"/>
            <a:ext cx="5638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p:cNvSpPr>
          <p:nvPr>
            <p:ph type="title"/>
          </p:nvPr>
        </p:nvSpPr>
        <p:spPr bwMode="auto">
          <a:xfrm>
            <a:off x="787400" y="254000"/>
            <a:ext cx="11430000" cy="2438400"/>
          </a:xfrm>
          <a:prstGeom prst="rect">
            <a:avLst/>
          </a:prstGeom>
          <a:noFill/>
          <a:ln w="12700" cap="flat" cmpd="sng">
            <a:noFill/>
            <a:prstDash val="solid"/>
            <a:miter lim="0"/>
            <a:headEnd/>
            <a:tailEnd/>
          </a:ln>
          <a:effectLst/>
        </p:spPr>
        <p:txBody>
          <a:bodyPr vert="horz" wrap="square" lIns="50800" tIns="50800" rIns="50800" bIns="50800" numCol="1" anchor="ctr" anchorCtr="0" compatLnSpc="1">
            <a:prstTxWarp prst="textNoShape">
              <a:avLst/>
            </a:prstTxWarp>
          </a:bodyPr>
          <a:lstStyle/>
          <a:p>
            <a:pPr lvl="0"/>
            <a:r>
              <a:rPr lang="zh-CN" altLang="zh-CN" smtClean="0">
                <a:sym typeface="Baskerville" charset="0"/>
              </a:rPr>
              <a:t>Click to edit Master title style</a:t>
            </a:r>
          </a:p>
        </p:txBody>
      </p:sp>
      <p:sp>
        <p:nvSpPr>
          <p:cNvPr id="2051" name="Rectangle 2"/>
          <p:cNvSpPr>
            <a:spLocks noGrp="1"/>
          </p:cNvSpPr>
          <p:nvPr>
            <p:ph type="body" idx="1"/>
          </p:nvPr>
        </p:nvSpPr>
        <p:spPr bwMode="auto">
          <a:xfrm>
            <a:off x="787400" y="2768600"/>
            <a:ext cx="11430000" cy="5715000"/>
          </a:xfrm>
          <a:prstGeom prst="rect">
            <a:avLst/>
          </a:prstGeom>
          <a:noFill/>
          <a:ln w="12700">
            <a:noFill/>
            <a:miter lim="0"/>
            <a:headEnd/>
            <a:tailEnd/>
          </a:ln>
        </p:spPr>
        <p:txBody>
          <a:bodyPr vert="horz" wrap="square" lIns="50800" tIns="50800" rIns="50800" bIns="50800" numCol="1" anchor="ctr" anchorCtr="0" compatLnSpc="1">
            <a:prstTxWarp prst="textNoShape">
              <a:avLst/>
            </a:prstTxWarp>
          </a:bodyPr>
          <a:lstStyle/>
          <a:p>
            <a:pPr lvl="0"/>
            <a:r>
              <a:rPr lang="zh-CN" altLang="zh-CN" smtClean="0">
                <a:sym typeface="Hoefler Text" charset="0"/>
              </a:rPr>
              <a:t>Click to edit Master text styles</a:t>
            </a:r>
          </a:p>
          <a:p>
            <a:pPr lvl="1"/>
            <a:r>
              <a:rPr lang="zh-CN" altLang="zh-CN" smtClean="0">
                <a:sym typeface="Hoefler Text" charset="0"/>
              </a:rPr>
              <a:t>Second level</a:t>
            </a:r>
          </a:p>
          <a:p>
            <a:pPr lvl="2"/>
            <a:r>
              <a:rPr lang="zh-CN" altLang="zh-CN" smtClean="0">
                <a:sym typeface="Hoefler Text" charset="0"/>
              </a:rPr>
              <a:t>Third level</a:t>
            </a:r>
          </a:p>
          <a:p>
            <a:pPr lvl="3"/>
            <a:r>
              <a:rPr lang="zh-CN" altLang="zh-CN" smtClean="0">
                <a:sym typeface="Hoefler Text" charset="0"/>
              </a:rPr>
              <a:t>Fourth level</a:t>
            </a:r>
          </a:p>
          <a:p>
            <a:pPr lvl="4"/>
            <a:r>
              <a:rPr lang="zh-CN" altLang="zh-CN" smtClean="0">
                <a:sym typeface="Hoefler Text" charset="0"/>
              </a:rPr>
              <a:t>Fifth level</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584200" rtl="0" eaLnBrk="0" fontAlgn="base" hangingPunct="0">
        <a:spcBef>
          <a:spcPct val="0"/>
        </a:spcBef>
        <a:spcAft>
          <a:spcPct val="0"/>
        </a:spcAft>
        <a:defRPr sz="7800">
          <a:solidFill>
            <a:srgbClr val="636154"/>
          </a:solidFill>
          <a:effectLst>
            <a:outerShdw blurRad="38100" dist="38100" dir="2700000" algn="tl">
              <a:srgbClr val="C0C0C0"/>
            </a:outerShdw>
          </a:effectLst>
          <a:latin typeface="+mj-lt"/>
          <a:ea typeface="+mj-ea"/>
          <a:cs typeface="+mj-cs"/>
          <a:sym typeface="Baskerville" charset="0"/>
        </a:defRPr>
      </a:lvl1pPr>
      <a:lvl2pPr algn="ctr" defTabSz="584200" rtl="0" eaLnBrk="0" fontAlgn="base" hangingPunct="0">
        <a:spcBef>
          <a:spcPct val="0"/>
        </a:spcBef>
        <a:spcAft>
          <a:spcPct val="0"/>
        </a:spcAft>
        <a:defRPr sz="7800">
          <a:solidFill>
            <a:srgbClr val="636154"/>
          </a:solidFill>
          <a:effectLst>
            <a:outerShdw blurRad="38100" dist="38100" dir="2700000" algn="tl">
              <a:srgbClr val="C0C0C0"/>
            </a:outerShdw>
          </a:effectLst>
          <a:latin typeface="Baskerville" charset="0"/>
          <a:ea typeface="Baskerville" charset="0"/>
          <a:cs typeface="Baskerville" charset="0"/>
          <a:sym typeface="Baskerville" charset="0"/>
        </a:defRPr>
      </a:lvl2pPr>
      <a:lvl3pPr algn="ctr" defTabSz="584200" rtl="0" eaLnBrk="0" fontAlgn="base" hangingPunct="0">
        <a:spcBef>
          <a:spcPct val="0"/>
        </a:spcBef>
        <a:spcAft>
          <a:spcPct val="0"/>
        </a:spcAft>
        <a:defRPr sz="7800">
          <a:solidFill>
            <a:srgbClr val="636154"/>
          </a:solidFill>
          <a:effectLst>
            <a:outerShdw blurRad="38100" dist="38100" dir="2700000" algn="tl">
              <a:srgbClr val="C0C0C0"/>
            </a:outerShdw>
          </a:effectLst>
          <a:latin typeface="Baskerville" charset="0"/>
          <a:ea typeface="Baskerville" charset="0"/>
          <a:cs typeface="Baskerville" charset="0"/>
          <a:sym typeface="Baskerville" charset="0"/>
        </a:defRPr>
      </a:lvl3pPr>
      <a:lvl4pPr algn="ctr" defTabSz="584200" rtl="0" eaLnBrk="0" fontAlgn="base" hangingPunct="0">
        <a:spcBef>
          <a:spcPct val="0"/>
        </a:spcBef>
        <a:spcAft>
          <a:spcPct val="0"/>
        </a:spcAft>
        <a:defRPr sz="7800">
          <a:solidFill>
            <a:srgbClr val="636154"/>
          </a:solidFill>
          <a:effectLst>
            <a:outerShdw blurRad="38100" dist="38100" dir="2700000" algn="tl">
              <a:srgbClr val="C0C0C0"/>
            </a:outerShdw>
          </a:effectLst>
          <a:latin typeface="Baskerville" charset="0"/>
          <a:ea typeface="Baskerville" charset="0"/>
          <a:cs typeface="Baskerville" charset="0"/>
          <a:sym typeface="Baskerville" charset="0"/>
        </a:defRPr>
      </a:lvl4pPr>
      <a:lvl5pPr algn="ctr" defTabSz="584200" rtl="0" eaLnBrk="0" fontAlgn="base" hangingPunct="0">
        <a:spcBef>
          <a:spcPct val="0"/>
        </a:spcBef>
        <a:spcAft>
          <a:spcPct val="0"/>
        </a:spcAft>
        <a:defRPr sz="7800">
          <a:solidFill>
            <a:srgbClr val="636154"/>
          </a:solidFill>
          <a:effectLst>
            <a:outerShdw blurRad="38100" dist="38100" dir="2700000" algn="tl">
              <a:srgbClr val="C0C0C0"/>
            </a:outerShdw>
          </a:effectLst>
          <a:latin typeface="Baskerville" charset="0"/>
          <a:ea typeface="Baskerville" charset="0"/>
          <a:cs typeface="Baskerville" charset="0"/>
          <a:sym typeface="Baskerville" charset="0"/>
        </a:defRPr>
      </a:lvl5pPr>
      <a:lvl6pPr marL="457200" algn="ctr" defTabSz="584200" rtl="0" fontAlgn="base" hangingPunct="0">
        <a:spcBef>
          <a:spcPct val="0"/>
        </a:spcBef>
        <a:spcAft>
          <a:spcPct val="0"/>
        </a:spcAft>
        <a:defRPr sz="7800">
          <a:solidFill>
            <a:srgbClr val="636154"/>
          </a:solidFill>
          <a:effectLst>
            <a:outerShdw blurRad="38100" dist="38100" dir="2700000" algn="tl">
              <a:srgbClr val="C0C0C0"/>
            </a:outerShdw>
          </a:effectLst>
          <a:latin typeface="Baskerville" charset="0"/>
          <a:ea typeface="Baskerville" charset="0"/>
          <a:cs typeface="Baskerville" charset="0"/>
          <a:sym typeface="Baskerville" charset="0"/>
        </a:defRPr>
      </a:lvl6pPr>
      <a:lvl7pPr marL="914400" algn="ctr" defTabSz="584200" rtl="0" fontAlgn="base" hangingPunct="0">
        <a:spcBef>
          <a:spcPct val="0"/>
        </a:spcBef>
        <a:spcAft>
          <a:spcPct val="0"/>
        </a:spcAft>
        <a:defRPr sz="7800">
          <a:solidFill>
            <a:srgbClr val="636154"/>
          </a:solidFill>
          <a:effectLst>
            <a:outerShdw blurRad="38100" dist="38100" dir="2700000" algn="tl">
              <a:srgbClr val="C0C0C0"/>
            </a:outerShdw>
          </a:effectLst>
          <a:latin typeface="Baskerville" charset="0"/>
          <a:ea typeface="Baskerville" charset="0"/>
          <a:cs typeface="Baskerville" charset="0"/>
          <a:sym typeface="Baskerville" charset="0"/>
        </a:defRPr>
      </a:lvl7pPr>
      <a:lvl8pPr marL="1371600" algn="ctr" defTabSz="584200" rtl="0" fontAlgn="base" hangingPunct="0">
        <a:spcBef>
          <a:spcPct val="0"/>
        </a:spcBef>
        <a:spcAft>
          <a:spcPct val="0"/>
        </a:spcAft>
        <a:defRPr sz="7800">
          <a:solidFill>
            <a:srgbClr val="636154"/>
          </a:solidFill>
          <a:effectLst>
            <a:outerShdw blurRad="38100" dist="38100" dir="2700000" algn="tl">
              <a:srgbClr val="C0C0C0"/>
            </a:outerShdw>
          </a:effectLst>
          <a:latin typeface="Baskerville" charset="0"/>
          <a:ea typeface="Baskerville" charset="0"/>
          <a:cs typeface="Baskerville" charset="0"/>
          <a:sym typeface="Baskerville" charset="0"/>
        </a:defRPr>
      </a:lvl8pPr>
      <a:lvl9pPr marL="1828800" algn="ctr" defTabSz="584200" rtl="0" fontAlgn="base" hangingPunct="0">
        <a:spcBef>
          <a:spcPct val="0"/>
        </a:spcBef>
        <a:spcAft>
          <a:spcPct val="0"/>
        </a:spcAft>
        <a:defRPr sz="7800">
          <a:solidFill>
            <a:srgbClr val="636154"/>
          </a:solidFill>
          <a:effectLst>
            <a:outerShdw blurRad="38100" dist="38100" dir="2700000" algn="tl">
              <a:srgbClr val="C0C0C0"/>
            </a:outerShdw>
          </a:effectLst>
          <a:latin typeface="Baskerville" charset="0"/>
          <a:ea typeface="Baskerville" charset="0"/>
          <a:cs typeface="Baskerville" charset="0"/>
          <a:sym typeface="Baskerville" charset="0"/>
        </a:defRPr>
      </a:lvl9pPr>
    </p:titleStyle>
    <p:bodyStyle>
      <a:lvl1pPr marL="571500" indent="-571500" algn="l" defTabSz="584200" rtl="0" eaLnBrk="0" fontAlgn="base" hangingPunct="0">
        <a:spcBef>
          <a:spcPts val="3600"/>
        </a:spcBef>
        <a:spcAft>
          <a:spcPct val="0"/>
        </a:spcAft>
        <a:buSzPct val="80000"/>
        <a:buBlip>
          <a:blip r:embed="rId14"/>
        </a:buBlip>
        <a:defRPr sz="3600">
          <a:solidFill>
            <a:srgbClr val="4C4C4C"/>
          </a:solidFill>
          <a:latin typeface="+mn-lt"/>
          <a:ea typeface="+mn-ea"/>
          <a:cs typeface="+mn-cs"/>
          <a:sym typeface="Hoefler Text" charset="0"/>
        </a:defRPr>
      </a:lvl1pPr>
      <a:lvl2pPr marL="1143000" indent="-571500" algn="l" defTabSz="584200" rtl="0" eaLnBrk="0" fontAlgn="base" hangingPunct="0">
        <a:spcBef>
          <a:spcPts val="3600"/>
        </a:spcBef>
        <a:spcAft>
          <a:spcPct val="0"/>
        </a:spcAft>
        <a:buSzPct val="80000"/>
        <a:buBlip>
          <a:blip r:embed="rId14"/>
        </a:buBlip>
        <a:defRPr sz="3600">
          <a:solidFill>
            <a:srgbClr val="4C4C4C"/>
          </a:solidFill>
          <a:latin typeface="+mn-lt"/>
          <a:ea typeface="+mn-ea"/>
          <a:cs typeface="+mn-cs"/>
          <a:sym typeface="Hoefler Text" charset="0"/>
        </a:defRPr>
      </a:lvl2pPr>
      <a:lvl3pPr marL="1714500" indent="-571500" algn="l" defTabSz="584200" rtl="0" eaLnBrk="0" fontAlgn="base" hangingPunct="0">
        <a:spcBef>
          <a:spcPts val="3600"/>
        </a:spcBef>
        <a:spcAft>
          <a:spcPct val="0"/>
        </a:spcAft>
        <a:buSzPct val="80000"/>
        <a:buBlip>
          <a:blip r:embed="rId14"/>
        </a:buBlip>
        <a:defRPr sz="3600">
          <a:solidFill>
            <a:srgbClr val="4C4C4C"/>
          </a:solidFill>
          <a:latin typeface="+mn-lt"/>
          <a:ea typeface="+mn-ea"/>
          <a:cs typeface="+mn-cs"/>
          <a:sym typeface="Hoefler Text" charset="0"/>
        </a:defRPr>
      </a:lvl3pPr>
      <a:lvl4pPr marL="2286000" indent="-571500" algn="l" defTabSz="584200" rtl="0" eaLnBrk="0" fontAlgn="base" hangingPunct="0">
        <a:spcBef>
          <a:spcPts val="3600"/>
        </a:spcBef>
        <a:spcAft>
          <a:spcPct val="0"/>
        </a:spcAft>
        <a:buSzPct val="80000"/>
        <a:buBlip>
          <a:blip r:embed="rId14"/>
        </a:buBlip>
        <a:defRPr sz="3600">
          <a:solidFill>
            <a:srgbClr val="4C4C4C"/>
          </a:solidFill>
          <a:latin typeface="+mn-lt"/>
          <a:ea typeface="+mn-ea"/>
          <a:cs typeface="+mn-cs"/>
          <a:sym typeface="Hoefler Text" charset="0"/>
        </a:defRPr>
      </a:lvl4pPr>
      <a:lvl5pPr marL="2857500" indent="-571500" algn="l" defTabSz="584200" rtl="0" eaLnBrk="0" fontAlgn="base" hangingPunct="0">
        <a:spcBef>
          <a:spcPts val="3600"/>
        </a:spcBef>
        <a:spcAft>
          <a:spcPct val="0"/>
        </a:spcAft>
        <a:buSzPct val="80000"/>
        <a:buBlip>
          <a:blip r:embed="rId14"/>
        </a:buBlip>
        <a:defRPr sz="3600">
          <a:solidFill>
            <a:srgbClr val="4C4C4C"/>
          </a:solidFill>
          <a:latin typeface="+mn-lt"/>
          <a:ea typeface="+mn-ea"/>
          <a:cs typeface="+mn-cs"/>
          <a:sym typeface="Hoefler Text" charset="0"/>
        </a:defRPr>
      </a:lvl5pPr>
      <a:lvl6pPr marL="3314700" indent="-571500" algn="l" defTabSz="584200" rtl="0" fontAlgn="base" hangingPunct="0">
        <a:spcBef>
          <a:spcPts val="3600"/>
        </a:spcBef>
        <a:spcAft>
          <a:spcPct val="0"/>
        </a:spcAft>
        <a:buSzPct val="80000"/>
        <a:buBlip>
          <a:blip r:embed="rId14"/>
        </a:buBlip>
        <a:defRPr sz="3600">
          <a:solidFill>
            <a:srgbClr val="4C4C4C"/>
          </a:solidFill>
          <a:latin typeface="+mn-lt"/>
          <a:ea typeface="+mn-ea"/>
          <a:cs typeface="+mn-cs"/>
          <a:sym typeface="Hoefler Text" charset="0"/>
        </a:defRPr>
      </a:lvl6pPr>
      <a:lvl7pPr marL="3771900" indent="-571500" algn="l" defTabSz="584200" rtl="0" fontAlgn="base" hangingPunct="0">
        <a:spcBef>
          <a:spcPts val="3600"/>
        </a:spcBef>
        <a:spcAft>
          <a:spcPct val="0"/>
        </a:spcAft>
        <a:buSzPct val="80000"/>
        <a:buBlip>
          <a:blip r:embed="rId14"/>
        </a:buBlip>
        <a:defRPr sz="3600">
          <a:solidFill>
            <a:srgbClr val="4C4C4C"/>
          </a:solidFill>
          <a:latin typeface="+mn-lt"/>
          <a:ea typeface="+mn-ea"/>
          <a:cs typeface="+mn-cs"/>
          <a:sym typeface="Hoefler Text" charset="0"/>
        </a:defRPr>
      </a:lvl7pPr>
      <a:lvl8pPr marL="4229100" indent="-571500" algn="l" defTabSz="584200" rtl="0" fontAlgn="base" hangingPunct="0">
        <a:spcBef>
          <a:spcPts val="3600"/>
        </a:spcBef>
        <a:spcAft>
          <a:spcPct val="0"/>
        </a:spcAft>
        <a:buSzPct val="80000"/>
        <a:buBlip>
          <a:blip r:embed="rId14"/>
        </a:buBlip>
        <a:defRPr sz="3600">
          <a:solidFill>
            <a:srgbClr val="4C4C4C"/>
          </a:solidFill>
          <a:latin typeface="+mn-lt"/>
          <a:ea typeface="+mn-ea"/>
          <a:cs typeface="+mn-cs"/>
          <a:sym typeface="Hoefler Text" charset="0"/>
        </a:defRPr>
      </a:lvl8pPr>
      <a:lvl9pPr marL="4686300" indent="-571500" algn="l" defTabSz="584200" rtl="0" fontAlgn="base" hangingPunct="0">
        <a:spcBef>
          <a:spcPts val="3600"/>
        </a:spcBef>
        <a:spcAft>
          <a:spcPct val="0"/>
        </a:spcAft>
        <a:buSzPct val="80000"/>
        <a:buBlip>
          <a:blip r:embed="rId14"/>
        </a:buBlip>
        <a:defRPr sz="3600">
          <a:solidFill>
            <a:srgbClr val="4C4C4C"/>
          </a:solidFill>
          <a:latin typeface="+mn-lt"/>
          <a:ea typeface="+mn-ea"/>
          <a:cs typeface="+mn-cs"/>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Rectangle 1"/>
          <p:cNvSpPr>
            <a:spLocks noGrp="1"/>
          </p:cNvSpPr>
          <p:nvPr>
            <p:ph type="body" idx="1"/>
          </p:nvPr>
        </p:nvSpPr>
        <p:spPr bwMode="auto">
          <a:xfrm>
            <a:off x="787400" y="1257300"/>
            <a:ext cx="11430000" cy="7239000"/>
          </a:xfrm>
          <a:prstGeom prst="rect">
            <a:avLst/>
          </a:prstGeom>
          <a:noFill/>
          <a:ln w="12700">
            <a:noFill/>
            <a:miter lim="0"/>
            <a:headEnd/>
            <a:tailEnd/>
          </a:ln>
        </p:spPr>
        <p:txBody>
          <a:bodyPr vert="horz" wrap="square" lIns="50800" tIns="50800" rIns="50800" bIns="50800" numCol="1" anchor="ctr" anchorCtr="0" compatLnSpc="1">
            <a:prstTxWarp prst="textNoShape">
              <a:avLst/>
            </a:prstTxWarp>
          </a:bodyPr>
          <a:lstStyle/>
          <a:p>
            <a:pPr lvl="0"/>
            <a:r>
              <a:rPr lang="zh-CN" altLang="zh-CN" smtClean="0">
                <a:sym typeface="Hoefler Text" charset="0"/>
              </a:rPr>
              <a:t>Click to edit Master text styles</a:t>
            </a:r>
          </a:p>
          <a:p>
            <a:pPr lvl="1"/>
            <a:r>
              <a:rPr lang="zh-CN" altLang="zh-CN" smtClean="0">
                <a:sym typeface="Hoefler Text" charset="0"/>
              </a:rPr>
              <a:t>Second level</a:t>
            </a:r>
          </a:p>
          <a:p>
            <a:pPr lvl="2"/>
            <a:r>
              <a:rPr lang="zh-CN" altLang="zh-CN" smtClean="0">
                <a:sym typeface="Hoefler Text" charset="0"/>
              </a:rPr>
              <a:t>Third level</a:t>
            </a:r>
          </a:p>
          <a:p>
            <a:pPr lvl="3"/>
            <a:r>
              <a:rPr lang="zh-CN" altLang="zh-CN" smtClean="0">
                <a:sym typeface="Hoefler Text" charset="0"/>
              </a:rPr>
              <a:t>Fourth level</a:t>
            </a:r>
          </a:p>
          <a:p>
            <a:pPr lvl="4"/>
            <a:r>
              <a:rPr lang="zh-CN" altLang="zh-CN" smtClean="0">
                <a:sym typeface="Hoefler Text" charset="0"/>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584200" rtl="0" eaLnBrk="0" fontAlgn="base" hangingPunct="0">
        <a:spcBef>
          <a:spcPct val="0"/>
        </a:spcBef>
        <a:spcAft>
          <a:spcPct val="0"/>
        </a:spcAft>
        <a:defRPr sz="7800">
          <a:solidFill>
            <a:srgbClr val="205B5A"/>
          </a:solidFill>
          <a:effectLst>
            <a:outerShdw blurRad="38100" dist="38100" dir="2700000" algn="tl">
              <a:srgbClr val="C0C0C0"/>
            </a:outerShdw>
          </a:effectLst>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effectLst>
            <a:outerShdw blurRad="38100" dist="38100" dir="2700000" algn="tl">
              <a:srgbClr val="C0C0C0"/>
            </a:outerShdw>
          </a:effectLst>
          <a:latin typeface="Baskerville" charset="0"/>
          <a:ea typeface="Baskerville" charset="0"/>
          <a:cs typeface="Baskerville" charset="0"/>
          <a:sym typeface="Baskerville" charset="0"/>
        </a:defRPr>
      </a:lvl2pPr>
      <a:lvl3pPr algn="ctr" defTabSz="584200" rtl="0" eaLnBrk="0" fontAlgn="base" hangingPunct="0">
        <a:spcBef>
          <a:spcPct val="0"/>
        </a:spcBef>
        <a:spcAft>
          <a:spcPct val="0"/>
        </a:spcAft>
        <a:defRPr sz="7800">
          <a:solidFill>
            <a:srgbClr val="205B5A"/>
          </a:solidFill>
          <a:effectLst>
            <a:outerShdw blurRad="38100" dist="38100" dir="2700000" algn="tl">
              <a:srgbClr val="C0C0C0"/>
            </a:outerShdw>
          </a:effectLst>
          <a:latin typeface="Baskerville" charset="0"/>
          <a:ea typeface="Baskerville" charset="0"/>
          <a:cs typeface="Baskerville" charset="0"/>
          <a:sym typeface="Baskerville" charset="0"/>
        </a:defRPr>
      </a:lvl3pPr>
      <a:lvl4pPr algn="ctr" defTabSz="584200" rtl="0" eaLnBrk="0" fontAlgn="base" hangingPunct="0">
        <a:spcBef>
          <a:spcPct val="0"/>
        </a:spcBef>
        <a:spcAft>
          <a:spcPct val="0"/>
        </a:spcAft>
        <a:defRPr sz="7800">
          <a:solidFill>
            <a:srgbClr val="205B5A"/>
          </a:solidFill>
          <a:effectLst>
            <a:outerShdw blurRad="38100" dist="38100" dir="2700000" algn="tl">
              <a:srgbClr val="C0C0C0"/>
            </a:outerShdw>
          </a:effectLst>
          <a:latin typeface="Baskerville" charset="0"/>
          <a:ea typeface="Baskerville" charset="0"/>
          <a:cs typeface="Baskerville" charset="0"/>
          <a:sym typeface="Baskerville" charset="0"/>
        </a:defRPr>
      </a:lvl4pPr>
      <a:lvl5pPr algn="ctr" defTabSz="584200" rtl="0" eaLnBrk="0" fontAlgn="base" hangingPunct="0">
        <a:spcBef>
          <a:spcPct val="0"/>
        </a:spcBef>
        <a:spcAft>
          <a:spcPct val="0"/>
        </a:spcAft>
        <a:defRPr sz="7800">
          <a:solidFill>
            <a:srgbClr val="205B5A"/>
          </a:solidFill>
          <a:effectLst>
            <a:outerShdw blurRad="38100" dist="38100" dir="2700000" algn="tl">
              <a:srgbClr val="C0C0C0"/>
            </a:outerShdw>
          </a:effectLst>
          <a:latin typeface="Baskerville" charset="0"/>
          <a:ea typeface="Baskerville" charset="0"/>
          <a:cs typeface="Baskerville" charset="0"/>
          <a:sym typeface="Baskerville" charset="0"/>
        </a:defRPr>
      </a:lvl5pPr>
      <a:lvl6pPr marL="457200" algn="ctr" defTabSz="584200" rtl="0" fontAlgn="base" hangingPunct="0">
        <a:spcBef>
          <a:spcPct val="0"/>
        </a:spcBef>
        <a:spcAft>
          <a:spcPct val="0"/>
        </a:spcAft>
        <a:defRPr sz="7800">
          <a:solidFill>
            <a:srgbClr val="205B5A"/>
          </a:solidFill>
          <a:effectLst>
            <a:outerShdw blurRad="38100" dist="38100" dir="2700000" algn="tl">
              <a:srgbClr val="C0C0C0"/>
            </a:outerShdw>
          </a:effectLst>
          <a:latin typeface="Baskerville" charset="0"/>
          <a:ea typeface="Baskerville" charset="0"/>
          <a:cs typeface="Baskerville" charset="0"/>
          <a:sym typeface="Baskerville" charset="0"/>
        </a:defRPr>
      </a:lvl6pPr>
      <a:lvl7pPr marL="914400" algn="ctr" defTabSz="584200" rtl="0" fontAlgn="base" hangingPunct="0">
        <a:spcBef>
          <a:spcPct val="0"/>
        </a:spcBef>
        <a:spcAft>
          <a:spcPct val="0"/>
        </a:spcAft>
        <a:defRPr sz="7800">
          <a:solidFill>
            <a:srgbClr val="205B5A"/>
          </a:solidFill>
          <a:effectLst>
            <a:outerShdw blurRad="38100" dist="38100" dir="2700000" algn="tl">
              <a:srgbClr val="C0C0C0"/>
            </a:outerShdw>
          </a:effectLst>
          <a:latin typeface="Baskerville" charset="0"/>
          <a:ea typeface="Baskerville" charset="0"/>
          <a:cs typeface="Baskerville" charset="0"/>
          <a:sym typeface="Baskerville" charset="0"/>
        </a:defRPr>
      </a:lvl7pPr>
      <a:lvl8pPr marL="1371600" algn="ctr" defTabSz="584200" rtl="0" fontAlgn="base" hangingPunct="0">
        <a:spcBef>
          <a:spcPct val="0"/>
        </a:spcBef>
        <a:spcAft>
          <a:spcPct val="0"/>
        </a:spcAft>
        <a:defRPr sz="7800">
          <a:solidFill>
            <a:srgbClr val="205B5A"/>
          </a:solidFill>
          <a:effectLst>
            <a:outerShdw blurRad="38100" dist="38100" dir="2700000" algn="tl">
              <a:srgbClr val="C0C0C0"/>
            </a:outerShdw>
          </a:effectLst>
          <a:latin typeface="Baskerville" charset="0"/>
          <a:ea typeface="Baskerville" charset="0"/>
          <a:cs typeface="Baskerville" charset="0"/>
          <a:sym typeface="Baskerville" charset="0"/>
        </a:defRPr>
      </a:lvl8pPr>
      <a:lvl9pPr marL="1828800" algn="ctr" defTabSz="584200" rtl="0" fontAlgn="base" hangingPunct="0">
        <a:spcBef>
          <a:spcPct val="0"/>
        </a:spcBef>
        <a:spcAft>
          <a:spcPct val="0"/>
        </a:spcAft>
        <a:defRPr sz="7800">
          <a:solidFill>
            <a:srgbClr val="205B5A"/>
          </a:solidFill>
          <a:effectLst>
            <a:outerShdw blurRad="38100" dist="38100" dir="2700000" algn="tl">
              <a:srgbClr val="C0C0C0"/>
            </a:outerShdw>
          </a:effectLst>
          <a:latin typeface="Baskerville" charset="0"/>
          <a:ea typeface="Baskerville" charset="0"/>
          <a:cs typeface="Baskerville" charset="0"/>
          <a:sym typeface="Baskerville" charset="0"/>
        </a:defRPr>
      </a:lvl9pPr>
    </p:titleStyle>
    <p:bodyStyle>
      <a:lvl1pPr marL="571500" indent="-571500" algn="l" defTabSz="584200" rtl="0" eaLnBrk="0" fontAlgn="base" hangingPunct="0">
        <a:spcBef>
          <a:spcPts val="3600"/>
        </a:spcBef>
        <a:spcAft>
          <a:spcPct val="0"/>
        </a:spcAft>
        <a:buSzPct val="80000"/>
        <a:buBlip>
          <a:blip r:embed="rId14"/>
        </a:buBlip>
        <a:defRPr sz="3600">
          <a:solidFill>
            <a:srgbClr val="4C4C4C"/>
          </a:solidFill>
          <a:latin typeface="+mn-lt"/>
          <a:ea typeface="+mn-ea"/>
          <a:cs typeface="+mn-cs"/>
          <a:sym typeface="Hoefler Text" charset="0"/>
        </a:defRPr>
      </a:lvl1pPr>
      <a:lvl2pPr marL="1143000" indent="-571500" algn="l" defTabSz="584200" rtl="0" eaLnBrk="0" fontAlgn="base" hangingPunct="0">
        <a:spcBef>
          <a:spcPts val="3600"/>
        </a:spcBef>
        <a:spcAft>
          <a:spcPct val="0"/>
        </a:spcAft>
        <a:buSzPct val="80000"/>
        <a:buBlip>
          <a:blip r:embed="rId14"/>
        </a:buBlip>
        <a:defRPr sz="3600">
          <a:solidFill>
            <a:srgbClr val="4C4C4C"/>
          </a:solidFill>
          <a:latin typeface="+mn-lt"/>
          <a:ea typeface="+mn-ea"/>
          <a:cs typeface="+mn-cs"/>
          <a:sym typeface="Hoefler Text" charset="0"/>
        </a:defRPr>
      </a:lvl2pPr>
      <a:lvl3pPr marL="1714500" indent="-571500" algn="l" defTabSz="584200" rtl="0" eaLnBrk="0" fontAlgn="base" hangingPunct="0">
        <a:spcBef>
          <a:spcPts val="3600"/>
        </a:spcBef>
        <a:spcAft>
          <a:spcPct val="0"/>
        </a:spcAft>
        <a:buSzPct val="80000"/>
        <a:buBlip>
          <a:blip r:embed="rId14"/>
        </a:buBlip>
        <a:defRPr sz="3600">
          <a:solidFill>
            <a:srgbClr val="4C4C4C"/>
          </a:solidFill>
          <a:latin typeface="+mn-lt"/>
          <a:ea typeface="+mn-ea"/>
          <a:cs typeface="+mn-cs"/>
          <a:sym typeface="Hoefler Text" charset="0"/>
        </a:defRPr>
      </a:lvl3pPr>
      <a:lvl4pPr marL="2286000" indent="-571500" algn="l" defTabSz="584200" rtl="0" eaLnBrk="0" fontAlgn="base" hangingPunct="0">
        <a:spcBef>
          <a:spcPts val="3600"/>
        </a:spcBef>
        <a:spcAft>
          <a:spcPct val="0"/>
        </a:spcAft>
        <a:buSzPct val="80000"/>
        <a:buBlip>
          <a:blip r:embed="rId14"/>
        </a:buBlip>
        <a:defRPr sz="3600">
          <a:solidFill>
            <a:srgbClr val="4C4C4C"/>
          </a:solidFill>
          <a:latin typeface="+mn-lt"/>
          <a:ea typeface="+mn-ea"/>
          <a:cs typeface="+mn-cs"/>
          <a:sym typeface="Hoefler Text" charset="0"/>
        </a:defRPr>
      </a:lvl4pPr>
      <a:lvl5pPr marL="2857500" indent="-571500" algn="l" defTabSz="584200" rtl="0" eaLnBrk="0" fontAlgn="base" hangingPunct="0">
        <a:spcBef>
          <a:spcPts val="3600"/>
        </a:spcBef>
        <a:spcAft>
          <a:spcPct val="0"/>
        </a:spcAft>
        <a:buSzPct val="80000"/>
        <a:buBlip>
          <a:blip r:embed="rId14"/>
        </a:buBlip>
        <a:defRPr sz="3600">
          <a:solidFill>
            <a:srgbClr val="4C4C4C"/>
          </a:solidFill>
          <a:latin typeface="+mn-lt"/>
          <a:ea typeface="+mn-ea"/>
          <a:cs typeface="+mn-cs"/>
          <a:sym typeface="Hoefler Text" charset="0"/>
        </a:defRPr>
      </a:lvl5pPr>
      <a:lvl6pPr marL="3314700" indent="-571500" algn="l" defTabSz="584200" rtl="0" fontAlgn="base" hangingPunct="0">
        <a:spcBef>
          <a:spcPts val="3600"/>
        </a:spcBef>
        <a:spcAft>
          <a:spcPct val="0"/>
        </a:spcAft>
        <a:buSzPct val="80000"/>
        <a:buBlip>
          <a:blip r:embed="rId14"/>
        </a:buBlip>
        <a:defRPr sz="3600">
          <a:solidFill>
            <a:srgbClr val="4C4C4C"/>
          </a:solidFill>
          <a:latin typeface="+mn-lt"/>
          <a:ea typeface="+mn-ea"/>
          <a:cs typeface="+mn-cs"/>
          <a:sym typeface="Hoefler Text" charset="0"/>
        </a:defRPr>
      </a:lvl6pPr>
      <a:lvl7pPr marL="3771900" indent="-571500" algn="l" defTabSz="584200" rtl="0" fontAlgn="base" hangingPunct="0">
        <a:spcBef>
          <a:spcPts val="3600"/>
        </a:spcBef>
        <a:spcAft>
          <a:spcPct val="0"/>
        </a:spcAft>
        <a:buSzPct val="80000"/>
        <a:buBlip>
          <a:blip r:embed="rId14"/>
        </a:buBlip>
        <a:defRPr sz="3600">
          <a:solidFill>
            <a:srgbClr val="4C4C4C"/>
          </a:solidFill>
          <a:latin typeface="+mn-lt"/>
          <a:ea typeface="+mn-ea"/>
          <a:cs typeface="+mn-cs"/>
          <a:sym typeface="Hoefler Text" charset="0"/>
        </a:defRPr>
      </a:lvl7pPr>
      <a:lvl8pPr marL="4229100" indent="-571500" algn="l" defTabSz="584200" rtl="0" fontAlgn="base" hangingPunct="0">
        <a:spcBef>
          <a:spcPts val="3600"/>
        </a:spcBef>
        <a:spcAft>
          <a:spcPct val="0"/>
        </a:spcAft>
        <a:buSzPct val="80000"/>
        <a:buBlip>
          <a:blip r:embed="rId14"/>
        </a:buBlip>
        <a:defRPr sz="3600">
          <a:solidFill>
            <a:srgbClr val="4C4C4C"/>
          </a:solidFill>
          <a:latin typeface="+mn-lt"/>
          <a:ea typeface="+mn-ea"/>
          <a:cs typeface="+mn-cs"/>
          <a:sym typeface="Hoefler Text" charset="0"/>
        </a:defRPr>
      </a:lvl8pPr>
      <a:lvl9pPr marL="4686300" indent="-571500" algn="l" defTabSz="584200" rtl="0" fontAlgn="base" hangingPunct="0">
        <a:spcBef>
          <a:spcPts val="3600"/>
        </a:spcBef>
        <a:spcAft>
          <a:spcPct val="0"/>
        </a:spcAft>
        <a:buSzPct val="80000"/>
        <a:buBlip>
          <a:blip r:embed="rId14"/>
        </a:buBlip>
        <a:defRPr sz="3600">
          <a:solidFill>
            <a:srgbClr val="4C4C4C"/>
          </a:solidFill>
          <a:latin typeface="+mn-lt"/>
          <a:ea typeface="+mn-ea"/>
          <a:cs typeface="+mn-cs"/>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p:cNvSpPr>
          <p:nvPr>
            <p:ph type="title"/>
          </p:nvPr>
        </p:nvSpPr>
        <p:spPr bwMode="auto">
          <a:xfrm>
            <a:off x="787400" y="7188200"/>
            <a:ext cx="11430000" cy="1270000"/>
          </a:xfrm>
          <a:prstGeom prst="rect">
            <a:avLst/>
          </a:prstGeom>
          <a:noFill/>
          <a:ln w="12700" cap="flat" cmpd="sng">
            <a:noFill/>
            <a:prstDash val="solid"/>
            <a:miter lim="0"/>
            <a:headEnd/>
            <a:tailEnd/>
          </a:ln>
          <a:effectLst/>
        </p:spPr>
        <p:txBody>
          <a:bodyPr vert="horz" wrap="square" lIns="0" tIns="0" rIns="0" bIns="0" numCol="1" anchor="b" anchorCtr="0" compatLnSpc="1">
            <a:prstTxWarp prst="textNoShape">
              <a:avLst/>
            </a:prstTxWarp>
          </a:bodyPr>
          <a:lstStyle/>
          <a:p>
            <a:pPr lvl="0"/>
            <a:r>
              <a:rPr lang="zh-CN" altLang="zh-CN" smtClean="0">
                <a:sym typeface="Baskerville" charset="0"/>
              </a:rPr>
              <a:t>Click to edit Master title style</a:t>
            </a:r>
          </a:p>
        </p:txBody>
      </p:sp>
      <p:sp>
        <p:nvSpPr>
          <p:cNvPr id="4099" name="Rectangle 2"/>
          <p:cNvSpPr>
            <a:spLocks noGrp="1"/>
          </p:cNvSpPr>
          <p:nvPr>
            <p:ph type="body" idx="1"/>
          </p:nvPr>
        </p:nvSpPr>
        <p:spPr bwMode="auto">
          <a:xfrm>
            <a:off x="787400" y="8445500"/>
            <a:ext cx="11430000" cy="774700"/>
          </a:xfrm>
          <a:prstGeom prst="rect">
            <a:avLst/>
          </a:prstGeom>
          <a:noFill/>
          <a:ln w="12700">
            <a:noFill/>
            <a:miter lim="0"/>
            <a:headEnd/>
            <a:tailEnd/>
          </a:ln>
        </p:spPr>
        <p:txBody>
          <a:bodyPr vert="horz" wrap="square" lIns="0" tIns="0" rIns="0" bIns="0" numCol="1" anchor="t" anchorCtr="0" compatLnSpc="1">
            <a:prstTxWarp prst="textNoShape">
              <a:avLst/>
            </a:prstTxWarp>
          </a:bodyPr>
          <a:lstStyle/>
          <a:p>
            <a:pPr lvl="0"/>
            <a:r>
              <a:rPr lang="zh-CN" altLang="zh-CN" smtClean="0">
                <a:sym typeface="Hoefler Text" charset="0"/>
              </a:rPr>
              <a:t>Click to edit Master text styles</a:t>
            </a:r>
          </a:p>
          <a:p>
            <a:pPr lvl="1"/>
            <a:r>
              <a:rPr lang="zh-CN" altLang="zh-CN" smtClean="0">
                <a:sym typeface="Hoefler Text" charset="0"/>
              </a:rPr>
              <a:t>Second level</a:t>
            </a:r>
          </a:p>
          <a:p>
            <a:pPr lvl="2"/>
            <a:r>
              <a:rPr lang="zh-CN" altLang="zh-CN" smtClean="0">
                <a:sym typeface="Hoefler Text" charset="0"/>
              </a:rPr>
              <a:t>Third level</a:t>
            </a:r>
          </a:p>
          <a:p>
            <a:pPr lvl="3"/>
            <a:r>
              <a:rPr lang="zh-CN" altLang="zh-CN" smtClean="0">
                <a:sym typeface="Hoefler Text" charset="0"/>
              </a:rPr>
              <a:t>Fourth level</a:t>
            </a:r>
          </a:p>
          <a:p>
            <a:pPr lvl="4"/>
            <a:r>
              <a:rPr lang="zh-CN" altLang="zh-CN" smtClean="0">
                <a:sym typeface="Hoefler Text"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584200" rtl="0" eaLnBrk="0" fontAlgn="base" hangingPunct="0">
        <a:spcBef>
          <a:spcPct val="0"/>
        </a:spcBef>
        <a:spcAft>
          <a:spcPct val="0"/>
        </a:spcAft>
        <a:defRPr sz="7800">
          <a:solidFill>
            <a:srgbClr val="205B5A"/>
          </a:solidFill>
          <a:effectLst>
            <a:outerShdw blurRad="38100" dist="38100" dir="2700000" algn="tl">
              <a:srgbClr val="C0C0C0"/>
            </a:outerShdw>
          </a:effectLst>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effectLst>
            <a:outerShdw blurRad="38100" dist="38100" dir="2700000" algn="tl">
              <a:srgbClr val="C0C0C0"/>
            </a:outerShdw>
          </a:effectLst>
          <a:latin typeface="Baskerville" charset="0"/>
          <a:ea typeface="Baskerville" charset="0"/>
          <a:cs typeface="Baskerville" charset="0"/>
          <a:sym typeface="Baskerville" charset="0"/>
        </a:defRPr>
      </a:lvl2pPr>
      <a:lvl3pPr algn="ctr" defTabSz="584200" rtl="0" eaLnBrk="0" fontAlgn="base" hangingPunct="0">
        <a:spcBef>
          <a:spcPct val="0"/>
        </a:spcBef>
        <a:spcAft>
          <a:spcPct val="0"/>
        </a:spcAft>
        <a:defRPr sz="7800">
          <a:solidFill>
            <a:srgbClr val="205B5A"/>
          </a:solidFill>
          <a:effectLst>
            <a:outerShdw blurRad="38100" dist="38100" dir="2700000" algn="tl">
              <a:srgbClr val="C0C0C0"/>
            </a:outerShdw>
          </a:effectLst>
          <a:latin typeface="Baskerville" charset="0"/>
          <a:ea typeface="Baskerville" charset="0"/>
          <a:cs typeface="Baskerville" charset="0"/>
          <a:sym typeface="Baskerville" charset="0"/>
        </a:defRPr>
      </a:lvl3pPr>
      <a:lvl4pPr algn="ctr" defTabSz="584200" rtl="0" eaLnBrk="0" fontAlgn="base" hangingPunct="0">
        <a:spcBef>
          <a:spcPct val="0"/>
        </a:spcBef>
        <a:spcAft>
          <a:spcPct val="0"/>
        </a:spcAft>
        <a:defRPr sz="7800">
          <a:solidFill>
            <a:srgbClr val="205B5A"/>
          </a:solidFill>
          <a:effectLst>
            <a:outerShdw blurRad="38100" dist="38100" dir="2700000" algn="tl">
              <a:srgbClr val="C0C0C0"/>
            </a:outerShdw>
          </a:effectLst>
          <a:latin typeface="Baskerville" charset="0"/>
          <a:ea typeface="Baskerville" charset="0"/>
          <a:cs typeface="Baskerville" charset="0"/>
          <a:sym typeface="Baskerville" charset="0"/>
        </a:defRPr>
      </a:lvl4pPr>
      <a:lvl5pPr algn="ctr" defTabSz="584200" rtl="0" eaLnBrk="0" fontAlgn="base" hangingPunct="0">
        <a:spcBef>
          <a:spcPct val="0"/>
        </a:spcBef>
        <a:spcAft>
          <a:spcPct val="0"/>
        </a:spcAft>
        <a:defRPr sz="7800">
          <a:solidFill>
            <a:srgbClr val="205B5A"/>
          </a:solidFill>
          <a:effectLst>
            <a:outerShdw blurRad="38100" dist="38100" dir="2700000" algn="tl">
              <a:srgbClr val="C0C0C0"/>
            </a:outerShdw>
          </a:effectLst>
          <a:latin typeface="Baskerville" charset="0"/>
          <a:ea typeface="Baskerville" charset="0"/>
          <a:cs typeface="Baskerville" charset="0"/>
          <a:sym typeface="Baskerville" charset="0"/>
        </a:defRPr>
      </a:lvl5pPr>
      <a:lvl6pPr marL="457200" algn="ctr" defTabSz="584200" rtl="0" fontAlgn="base" hangingPunct="0">
        <a:spcBef>
          <a:spcPct val="0"/>
        </a:spcBef>
        <a:spcAft>
          <a:spcPct val="0"/>
        </a:spcAft>
        <a:defRPr sz="7800">
          <a:solidFill>
            <a:srgbClr val="205B5A"/>
          </a:solidFill>
          <a:effectLst>
            <a:outerShdw blurRad="38100" dist="38100" dir="2700000" algn="tl">
              <a:srgbClr val="C0C0C0"/>
            </a:outerShdw>
          </a:effectLst>
          <a:latin typeface="Baskerville" charset="0"/>
          <a:ea typeface="Baskerville" charset="0"/>
          <a:cs typeface="Baskerville" charset="0"/>
          <a:sym typeface="Baskerville" charset="0"/>
        </a:defRPr>
      </a:lvl6pPr>
      <a:lvl7pPr marL="914400" algn="ctr" defTabSz="584200" rtl="0" fontAlgn="base" hangingPunct="0">
        <a:spcBef>
          <a:spcPct val="0"/>
        </a:spcBef>
        <a:spcAft>
          <a:spcPct val="0"/>
        </a:spcAft>
        <a:defRPr sz="7800">
          <a:solidFill>
            <a:srgbClr val="205B5A"/>
          </a:solidFill>
          <a:effectLst>
            <a:outerShdw blurRad="38100" dist="38100" dir="2700000" algn="tl">
              <a:srgbClr val="C0C0C0"/>
            </a:outerShdw>
          </a:effectLst>
          <a:latin typeface="Baskerville" charset="0"/>
          <a:ea typeface="Baskerville" charset="0"/>
          <a:cs typeface="Baskerville" charset="0"/>
          <a:sym typeface="Baskerville" charset="0"/>
        </a:defRPr>
      </a:lvl7pPr>
      <a:lvl8pPr marL="1371600" algn="ctr" defTabSz="584200" rtl="0" fontAlgn="base" hangingPunct="0">
        <a:spcBef>
          <a:spcPct val="0"/>
        </a:spcBef>
        <a:spcAft>
          <a:spcPct val="0"/>
        </a:spcAft>
        <a:defRPr sz="7800">
          <a:solidFill>
            <a:srgbClr val="205B5A"/>
          </a:solidFill>
          <a:effectLst>
            <a:outerShdw blurRad="38100" dist="38100" dir="2700000" algn="tl">
              <a:srgbClr val="C0C0C0"/>
            </a:outerShdw>
          </a:effectLst>
          <a:latin typeface="Baskerville" charset="0"/>
          <a:ea typeface="Baskerville" charset="0"/>
          <a:cs typeface="Baskerville" charset="0"/>
          <a:sym typeface="Baskerville" charset="0"/>
        </a:defRPr>
      </a:lvl8pPr>
      <a:lvl9pPr marL="1828800" algn="ctr" defTabSz="584200" rtl="0" fontAlgn="base" hangingPunct="0">
        <a:spcBef>
          <a:spcPct val="0"/>
        </a:spcBef>
        <a:spcAft>
          <a:spcPct val="0"/>
        </a:spcAft>
        <a:defRPr sz="7800">
          <a:solidFill>
            <a:srgbClr val="205B5A"/>
          </a:solidFill>
          <a:effectLst>
            <a:outerShdw blurRad="38100" dist="38100" dir="2700000" algn="tl">
              <a:srgbClr val="C0C0C0"/>
            </a:outerShdw>
          </a:effectLst>
          <a:latin typeface="Baskerville" charset="0"/>
          <a:ea typeface="Baskerville" charset="0"/>
          <a:cs typeface="Baskerville" charset="0"/>
          <a:sym typeface="Baskerville" charset="0"/>
        </a:defRPr>
      </a:lvl9pPr>
    </p:titleStyle>
    <p:bodyStyle>
      <a:lvl1pPr marL="342900" indent="-342900" algn="ctr" defTabSz="584200" rtl="0" eaLnBrk="0" fontAlgn="base" hangingPunct="0">
        <a:spcBef>
          <a:spcPct val="0"/>
        </a:spcBef>
        <a:spcAft>
          <a:spcPct val="0"/>
        </a:spcAft>
        <a:defRPr sz="3600">
          <a:solidFill>
            <a:srgbClr val="595650"/>
          </a:solidFill>
          <a:latin typeface="+mn-lt"/>
          <a:ea typeface="+mn-ea"/>
          <a:cs typeface="+mn-cs"/>
          <a:sym typeface="Hoefler Text" charset="0"/>
        </a:defRPr>
      </a:lvl1pPr>
      <a:lvl2pPr marL="342900" indent="114300" algn="ctr" defTabSz="584200" rtl="0" eaLnBrk="0" fontAlgn="base" hangingPunct="0">
        <a:spcBef>
          <a:spcPct val="0"/>
        </a:spcBef>
        <a:spcAft>
          <a:spcPct val="0"/>
        </a:spcAft>
        <a:defRPr sz="3600">
          <a:solidFill>
            <a:srgbClr val="595650"/>
          </a:solidFill>
          <a:latin typeface="+mn-lt"/>
          <a:ea typeface="+mn-ea"/>
          <a:cs typeface="+mn-cs"/>
          <a:sym typeface="Hoefler Text" charset="0"/>
        </a:defRPr>
      </a:lvl2pPr>
      <a:lvl3pPr marL="685800" indent="228600" algn="ctr" defTabSz="584200" rtl="0" eaLnBrk="0" fontAlgn="base" hangingPunct="0">
        <a:spcBef>
          <a:spcPct val="0"/>
        </a:spcBef>
        <a:spcAft>
          <a:spcPct val="0"/>
        </a:spcAft>
        <a:defRPr sz="3600">
          <a:solidFill>
            <a:srgbClr val="595650"/>
          </a:solidFill>
          <a:latin typeface="+mn-lt"/>
          <a:ea typeface="+mn-ea"/>
          <a:cs typeface="+mn-cs"/>
          <a:sym typeface="Hoefler Text" charset="0"/>
        </a:defRPr>
      </a:lvl3pPr>
      <a:lvl4pPr marL="1028700" indent="342900" algn="ctr" defTabSz="584200" rtl="0" eaLnBrk="0" fontAlgn="base" hangingPunct="0">
        <a:spcBef>
          <a:spcPct val="0"/>
        </a:spcBef>
        <a:spcAft>
          <a:spcPct val="0"/>
        </a:spcAft>
        <a:defRPr sz="3600">
          <a:solidFill>
            <a:srgbClr val="595650"/>
          </a:solidFill>
          <a:latin typeface="+mn-lt"/>
          <a:ea typeface="+mn-ea"/>
          <a:cs typeface="+mn-cs"/>
          <a:sym typeface="Hoefler Text" charset="0"/>
        </a:defRPr>
      </a:lvl4pPr>
      <a:lvl5pPr marL="1371600" indent="457200" algn="ctr" defTabSz="584200" rtl="0" eaLnBrk="0" fontAlgn="base" hangingPunct="0">
        <a:spcBef>
          <a:spcPct val="0"/>
        </a:spcBef>
        <a:spcAft>
          <a:spcPct val="0"/>
        </a:spcAft>
        <a:defRPr sz="3600">
          <a:solidFill>
            <a:srgbClr val="595650"/>
          </a:solidFill>
          <a:latin typeface="+mn-lt"/>
          <a:ea typeface="+mn-ea"/>
          <a:cs typeface="+mn-cs"/>
          <a:sym typeface="Hoefler Text" charset="0"/>
        </a:defRPr>
      </a:lvl5pPr>
      <a:lvl6pPr marL="1828800" algn="ctr" defTabSz="584200" rtl="0" fontAlgn="base" hangingPunct="0">
        <a:spcBef>
          <a:spcPct val="0"/>
        </a:spcBef>
        <a:spcAft>
          <a:spcPct val="0"/>
        </a:spcAft>
        <a:defRPr sz="3600">
          <a:solidFill>
            <a:srgbClr val="595650"/>
          </a:solidFill>
          <a:latin typeface="+mn-lt"/>
          <a:ea typeface="+mn-ea"/>
          <a:cs typeface="+mn-cs"/>
          <a:sym typeface="Hoefler Text" charset="0"/>
        </a:defRPr>
      </a:lvl6pPr>
      <a:lvl7pPr marL="2286000" algn="ctr" defTabSz="584200" rtl="0" fontAlgn="base" hangingPunct="0">
        <a:spcBef>
          <a:spcPct val="0"/>
        </a:spcBef>
        <a:spcAft>
          <a:spcPct val="0"/>
        </a:spcAft>
        <a:defRPr sz="3600">
          <a:solidFill>
            <a:srgbClr val="595650"/>
          </a:solidFill>
          <a:latin typeface="+mn-lt"/>
          <a:ea typeface="+mn-ea"/>
          <a:cs typeface="+mn-cs"/>
          <a:sym typeface="Hoefler Text" charset="0"/>
        </a:defRPr>
      </a:lvl7pPr>
      <a:lvl8pPr marL="2743200" algn="ctr" defTabSz="584200" rtl="0" fontAlgn="base" hangingPunct="0">
        <a:spcBef>
          <a:spcPct val="0"/>
        </a:spcBef>
        <a:spcAft>
          <a:spcPct val="0"/>
        </a:spcAft>
        <a:defRPr sz="3600">
          <a:solidFill>
            <a:srgbClr val="595650"/>
          </a:solidFill>
          <a:latin typeface="+mn-lt"/>
          <a:ea typeface="+mn-ea"/>
          <a:cs typeface="+mn-cs"/>
          <a:sym typeface="Hoefler Text" charset="0"/>
        </a:defRPr>
      </a:lvl8pPr>
      <a:lvl9pPr marL="3200400" algn="ctr" defTabSz="584200" rtl="0" fontAlgn="base" hangingPunct="0">
        <a:spcBef>
          <a:spcPct val="0"/>
        </a:spcBef>
        <a:spcAft>
          <a:spcPct val="0"/>
        </a:spcAft>
        <a:defRPr sz="3600">
          <a:solidFill>
            <a:srgbClr val="595650"/>
          </a:solidFill>
          <a:latin typeface="+mn-lt"/>
          <a:ea typeface="+mn-ea"/>
          <a:cs typeface="+mn-cs"/>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787400" y="3392488"/>
            <a:ext cx="11430000" cy="1270000"/>
          </a:xfrm>
        </p:spPr>
        <p:txBody>
          <a:bodyPr/>
          <a:lstStyle/>
          <a:p>
            <a:pPr eaLnBrk="1">
              <a:defRPr/>
            </a:pPr>
            <a:r>
              <a:rPr lang="zh-CN" altLang="zh-CN" sz="6000" dirty="0" smtClean="0">
                <a:solidFill>
                  <a:srgbClr val="4C4C4C"/>
                </a:solidFill>
                <a:latin typeface="Hoefler Text" charset="0"/>
                <a:ea typeface="宋体" pitchFamily="2" charset="-122"/>
                <a:sym typeface="Hoefler Text" charset="0"/>
              </a:rPr>
              <a:t>Java </a:t>
            </a:r>
            <a:r>
              <a:rPr lang="en-US" altLang="zh-CN" sz="6000" dirty="0" smtClean="0">
                <a:solidFill>
                  <a:srgbClr val="4C4C4C"/>
                </a:solidFill>
                <a:latin typeface="Hoefler Text" charset="0"/>
                <a:ea typeface="宋体" pitchFamily="2" charset="-122"/>
                <a:sym typeface="Hoefler Text" charset="0"/>
              </a:rPr>
              <a:t>M</a:t>
            </a:r>
            <a:r>
              <a:rPr lang="zh-CN" altLang="zh-CN" sz="6000" dirty="0" smtClean="0">
                <a:solidFill>
                  <a:srgbClr val="4C4C4C"/>
                </a:solidFill>
                <a:latin typeface="Hoefler Text" charset="0"/>
                <a:ea typeface="宋体" pitchFamily="2" charset="-122"/>
                <a:sym typeface="Hoefler Text" charset="0"/>
              </a:rPr>
              <a:t>emory </a:t>
            </a:r>
            <a:r>
              <a:rPr lang="en-US" altLang="zh-CN" sz="6000" dirty="0" smtClean="0">
                <a:solidFill>
                  <a:srgbClr val="4C4C4C"/>
                </a:solidFill>
                <a:latin typeface="Hoefler Text" charset="0"/>
                <a:ea typeface="宋体" pitchFamily="2" charset="-122"/>
                <a:sym typeface="Hoefler Text" charset="0"/>
              </a:rPr>
              <a:t>M</a:t>
            </a:r>
            <a:r>
              <a:rPr lang="zh-CN" altLang="zh-CN" sz="6000" dirty="0" smtClean="0">
                <a:solidFill>
                  <a:srgbClr val="4C4C4C"/>
                </a:solidFill>
                <a:latin typeface="Hoefler Text" charset="0"/>
                <a:ea typeface="宋体" pitchFamily="2" charset="-122"/>
                <a:sym typeface="Hoefler Text" charset="0"/>
              </a:rPr>
              <a:t>anagement</a:t>
            </a:r>
            <a:endParaRPr lang="zh-CN" altLang="zh-CN" sz="6000" dirty="0" smtClean="0">
              <a:ea typeface="宋体" pitchFamily="2" charset="-122"/>
            </a:endParaRPr>
          </a:p>
        </p:txBody>
      </p:sp>
      <p:sp>
        <p:nvSpPr>
          <p:cNvPr id="5123" name="Rectangle 2"/>
          <p:cNvSpPr>
            <a:spLocks noGrp="1" noChangeArrowheads="1"/>
          </p:cNvSpPr>
          <p:nvPr>
            <p:ph type="body" idx="1"/>
          </p:nvPr>
        </p:nvSpPr>
        <p:spPr/>
        <p:txBody>
          <a:bodyPr/>
          <a:lstStyle/>
          <a:p>
            <a:pPr marL="0" indent="0" eaLnBrk="1"/>
            <a:endParaRPr lang="zh-CN" altLang="zh-CN" smtClean="0">
              <a:ea typeface="宋体" pitchFamily="2"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Tenured Gen - Parallel</a:t>
            </a:r>
            <a:endParaRPr lang="zh-CN" altLang="en-US" dirty="0"/>
          </a:p>
        </p:txBody>
      </p:sp>
      <p:sp>
        <p:nvSpPr>
          <p:cNvPr id="3" name="内容占位符 2"/>
          <p:cNvSpPr>
            <a:spLocks noGrp="1"/>
          </p:cNvSpPr>
          <p:nvPr>
            <p:ph idx="1"/>
          </p:nvPr>
        </p:nvSpPr>
        <p:spPr>
          <a:xfrm>
            <a:off x="787400" y="2019280"/>
            <a:ext cx="11430000" cy="6477020"/>
          </a:xfrm>
        </p:spPr>
        <p:txBody>
          <a:bodyPr/>
          <a:lstStyle/>
          <a:p>
            <a:r>
              <a:rPr lang="en-US" altLang="zh-CN" dirty="0" smtClean="0"/>
              <a:t>-XX:+</a:t>
            </a:r>
            <a:r>
              <a:rPr lang="en-US" altLang="zh-CN" dirty="0" err="1" smtClean="0"/>
              <a:t>UseParallelGC</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Tenured Gen - CMS </a:t>
            </a:r>
            <a:endParaRPr lang="zh-CN" altLang="en-US" dirty="0"/>
          </a:p>
        </p:txBody>
      </p:sp>
      <p:sp>
        <p:nvSpPr>
          <p:cNvPr id="3" name="内容占位符 2"/>
          <p:cNvSpPr>
            <a:spLocks noGrp="1"/>
          </p:cNvSpPr>
          <p:nvPr>
            <p:ph idx="1"/>
          </p:nvPr>
        </p:nvSpPr>
        <p:spPr>
          <a:xfrm>
            <a:off x="787400" y="2019280"/>
            <a:ext cx="11430000" cy="6477020"/>
          </a:xfrm>
        </p:spPr>
        <p:txBody>
          <a:bodyPr/>
          <a:lstStyle/>
          <a:p>
            <a:r>
              <a:rPr lang="en-US" altLang="zh-CN" dirty="0" smtClean="0"/>
              <a:t>Concurrent mark-sweep GC</a:t>
            </a:r>
          </a:p>
          <a:p>
            <a:r>
              <a:rPr lang="en-US" altLang="zh-CN" dirty="0" smtClean="0"/>
              <a:t>-XX:+</a:t>
            </a:r>
            <a:r>
              <a:rPr lang="en-US" altLang="zh-CN" dirty="0" err="1" smtClean="0"/>
              <a:t>UseConcMarkSweepGC</a:t>
            </a:r>
            <a:endParaRPr lang="en-US" altLang="zh-CN" dirty="0" smtClean="0"/>
          </a:p>
          <a:p>
            <a:r>
              <a:rPr lang="en-US" altLang="zh-CN" dirty="0" smtClean="0"/>
              <a:t>-</a:t>
            </a:r>
            <a:r>
              <a:rPr lang="en-US" altLang="zh-CN" dirty="0" err="1" smtClean="0"/>
              <a:t>XX:CMSFullGCsBeforeCompaction</a:t>
            </a:r>
            <a:r>
              <a:rPr lang="en-US" altLang="zh-CN" dirty="0" smtClean="0"/>
              <a:t>=N</a:t>
            </a:r>
          </a:p>
          <a:p>
            <a:r>
              <a:rPr lang="en-US" altLang="zh-CN" dirty="0" smtClean="0"/>
              <a:t>-</a:t>
            </a:r>
            <a:r>
              <a:rPr lang="en-US" altLang="zh-CN" dirty="0" err="1" smtClean="0"/>
              <a:t>XX:CMSInitiatingOccupancyFraction</a:t>
            </a:r>
            <a:r>
              <a:rPr lang="en-US" altLang="zh-CN" dirty="0" smtClean="0"/>
              <a:t>  (use </a:t>
            </a:r>
            <a:r>
              <a:rPr lang="en-US" altLang="zh-CN" dirty="0" err="1" smtClean="0"/>
              <a:t>PrintCMSInitiationStatistics</a:t>
            </a:r>
            <a:r>
              <a:rPr lang="en-US" altLang="zh-CN" dirty="0" smtClean="0"/>
              <a:t> to watch this </a:t>
            </a:r>
            <a:r>
              <a:rPr lang="en-US" altLang="zh-CN" dirty="0" err="1" smtClean="0"/>
              <a:t>value,default</a:t>
            </a:r>
            <a:r>
              <a:rPr lang="en-US" altLang="zh-CN" dirty="0" smtClean="0"/>
              <a:t> 92% in JDK6)</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t" anchorCtr="0" compatLnSpc="1">
            <a:prstTxWarp prst="textNoShape">
              <a:avLst/>
            </a:prstTxWarp>
            <a:noAutofit/>
          </a:bodyPr>
          <a:lstStyle/>
          <a:p>
            <a:pPr>
              <a:defRPr/>
            </a:pPr>
            <a:r>
              <a:rPr lang="en-US" altLang="zh-CN" sz="5400" smtClean="0">
                <a:ea typeface="宋体" pitchFamily="2" charset="-122"/>
              </a:rPr>
              <a:t>Client and Server default GC mode</a:t>
            </a:r>
            <a:endParaRPr lang="zh-CN" altLang="en-US" sz="5400" smtClean="0">
              <a:ea typeface="宋体" pitchFamily="2" charset="-122"/>
            </a:endParaRPr>
          </a:p>
        </p:txBody>
      </p:sp>
      <p:graphicFrame>
        <p:nvGraphicFramePr>
          <p:cNvPr id="6" name="表格 5"/>
          <p:cNvGraphicFramePr>
            <a:graphicFrameLocks noGrp="1"/>
          </p:cNvGraphicFramePr>
          <p:nvPr/>
        </p:nvGraphicFramePr>
        <p:xfrm>
          <a:off x="1216025" y="2876550"/>
          <a:ext cx="10787063" cy="4233864"/>
        </p:xfrm>
        <a:graphic>
          <a:graphicData uri="http://schemas.openxmlformats.org/drawingml/2006/table">
            <a:tbl>
              <a:tblPr/>
              <a:tblGrid>
                <a:gridCol w="2214563"/>
                <a:gridCol w="3571875"/>
                <a:gridCol w="5000625"/>
              </a:tblGrid>
              <a:tr h="1411288">
                <a:tc>
                  <a:txBody>
                    <a:bodyPr/>
                    <a:lstStyle/>
                    <a:p>
                      <a:pPr marL="0" marR="0" lvl="0" indent="266700" algn="l" defTabSz="914400" rtl="0" eaLnBrk="1" fontAlgn="base" latinLnBrk="0" hangingPunct="1">
                        <a:lnSpc>
                          <a:spcPct val="100000"/>
                        </a:lnSpc>
                        <a:spcBef>
                          <a:spcPts val="100"/>
                        </a:spcBef>
                        <a:spcAft>
                          <a:spcPts val="200"/>
                        </a:spcAft>
                        <a:buClrTx/>
                        <a:buSzTx/>
                        <a:buFontTx/>
                        <a:buNone/>
                        <a:tabLst/>
                      </a:pP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endParaRPr>
                    </a:p>
                  </a:txBody>
                  <a:tcPr marL="68580" marR="685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266700" algn="l" defTabSz="914400" rtl="0" eaLnBrk="1" fontAlgn="base" latinLnBrk="0" hangingPunct="1">
                        <a:lnSpc>
                          <a:spcPct val="100000"/>
                        </a:lnSpc>
                        <a:spcBef>
                          <a:spcPts val="100"/>
                        </a:spcBef>
                        <a:spcAft>
                          <a:spcPts val="20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Young Gen</a:t>
                      </a:r>
                      <a:endPar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endParaRPr>
                    </a:p>
                  </a:txBody>
                  <a:tcPr marL="68580" marR="685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266700" algn="l" defTabSz="914400" rtl="0" eaLnBrk="1" fontAlgn="base" latinLnBrk="0" hangingPunct="1">
                        <a:lnSpc>
                          <a:spcPct val="100000"/>
                        </a:lnSpc>
                        <a:spcBef>
                          <a:spcPts val="100"/>
                        </a:spcBef>
                        <a:spcAft>
                          <a:spcPts val="20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Tenured Gen</a:t>
                      </a:r>
                      <a:endPar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endParaRPr>
                    </a:p>
                  </a:txBody>
                  <a:tcPr marL="68580" marR="685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1411288">
                <a:tc>
                  <a:txBody>
                    <a:bodyPr/>
                    <a:lstStyle/>
                    <a:p>
                      <a:pPr marL="0" marR="0" lvl="0" indent="266700" algn="l" defTabSz="914400" rtl="0" eaLnBrk="1" fontAlgn="base" latinLnBrk="0" hangingPunct="1">
                        <a:lnSpc>
                          <a:spcPct val="100000"/>
                        </a:lnSpc>
                        <a:spcBef>
                          <a:spcPts val="100"/>
                        </a:spcBef>
                        <a:spcAft>
                          <a:spcPts val="20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Client</a:t>
                      </a:r>
                    </a:p>
                  </a:txBody>
                  <a:tcPr marL="68580" marR="685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串行</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GC</a:t>
                      </a:r>
                    </a:p>
                  </a:txBody>
                  <a:tcPr marL="68580" marR="685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串行</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GC</a:t>
                      </a:r>
                    </a:p>
                  </a:txBody>
                  <a:tcPr marL="68580" marR="685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11288">
                <a:tc>
                  <a:txBody>
                    <a:bodyPr/>
                    <a:lstStyle/>
                    <a:p>
                      <a:pPr marL="0" marR="0" lvl="0" indent="266700" algn="l" defTabSz="914400" rtl="0" eaLnBrk="1" fontAlgn="base" latinLnBrk="0" hangingPunct="1">
                        <a:lnSpc>
                          <a:spcPct val="100000"/>
                        </a:lnSpc>
                        <a:spcBef>
                          <a:spcPts val="100"/>
                        </a:spcBef>
                        <a:spcAft>
                          <a:spcPts val="20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Server</a:t>
                      </a:r>
                    </a:p>
                  </a:txBody>
                  <a:tcPr marL="68580" marR="685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并行回收</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GC</a:t>
                      </a:r>
                    </a:p>
                  </a:txBody>
                  <a:tcPr marL="68580" marR="685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并行</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GC</a:t>
                      </a:r>
                      <a:r>
                        <a:rPr kumimoji="0" 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JDK 5.0 Update 6</a:t>
                      </a: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以后）</a:t>
                      </a:r>
                    </a:p>
                  </a:txBody>
                  <a:tcPr marL="68580" marR="685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261" name="Rectangle 1" descr="harmony_tile_blue"/>
          <p:cNvSpPr>
            <a:spLocks/>
          </p:cNvSpPr>
          <p:nvPr/>
        </p:nvSpPr>
        <p:spPr bwMode="auto">
          <a:xfrm>
            <a:off x="0" y="0"/>
            <a:ext cx="13004800" cy="0"/>
          </a:xfrm>
          <a:prstGeom prst="rect">
            <a:avLst/>
          </a:prstGeom>
          <a:noFill/>
          <a:ln w="12700">
            <a:noFill/>
            <a:miter lim="0"/>
            <a:headEnd/>
            <a:tailEnd/>
          </a:ln>
        </p:spPr>
        <p:txBody>
          <a:bodyPr wrap="none" anchor="ctr">
            <a:spAutoFit/>
          </a:bodyPr>
          <a:lstStyle/>
          <a:p>
            <a:pPr indent="266700" eaLnBrk="0"/>
            <a:endParaRPr lang="zh-CN" altLang="zh-CN">
              <a:ea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t" anchorCtr="0" compatLnSpc="1">
            <a:prstTxWarp prst="textNoShape">
              <a:avLst/>
            </a:prstTxWarp>
          </a:bodyPr>
          <a:lstStyle/>
          <a:p>
            <a:pPr>
              <a:defRPr/>
            </a:pPr>
            <a:r>
              <a:rPr lang="en-US" altLang="zh-CN" smtClean="0">
                <a:ea typeface="宋体" pitchFamily="2" charset="-122"/>
              </a:rPr>
              <a:t>Different GC strategy</a:t>
            </a:r>
            <a:endParaRPr lang="zh-CN" altLang="en-US" smtClean="0">
              <a:ea typeface="宋体" pitchFamily="2" charset="-122"/>
            </a:endParaRPr>
          </a:p>
        </p:txBody>
      </p:sp>
      <p:graphicFrame>
        <p:nvGraphicFramePr>
          <p:cNvPr id="5" name="表格 4"/>
          <p:cNvGraphicFramePr>
            <a:graphicFrameLocks noGrp="1"/>
          </p:cNvGraphicFramePr>
          <p:nvPr/>
        </p:nvGraphicFramePr>
        <p:xfrm>
          <a:off x="1073150" y="2339975"/>
          <a:ext cx="11215688" cy="6835140"/>
        </p:xfrm>
        <a:graphic>
          <a:graphicData uri="http://schemas.openxmlformats.org/drawingml/2006/table">
            <a:tbl>
              <a:tblPr/>
              <a:tblGrid>
                <a:gridCol w="4786313"/>
                <a:gridCol w="2690812"/>
                <a:gridCol w="3738563"/>
              </a:tblGrid>
              <a:tr h="466725">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endParaRP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266700" algn="l" defTabSz="914400" rtl="0" eaLnBrk="1" fontAlgn="base" latinLnBrk="0" hangingPunct="1">
                        <a:lnSpc>
                          <a:spcPct val="100000"/>
                        </a:lnSpc>
                        <a:spcBef>
                          <a:spcPts val="100"/>
                        </a:spcBef>
                        <a:spcAft>
                          <a:spcPts val="20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Young Gen</a:t>
                      </a:r>
                      <a:endPar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endParaRPr>
                    </a:p>
                  </a:txBody>
                  <a:tcPr marL="68580" marR="685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266700" algn="l" defTabSz="914400" rtl="0" eaLnBrk="1" fontAlgn="base" latinLnBrk="0" hangingPunct="1">
                        <a:lnSpc>
                          <a:spcPct val="100000"/>
                        </a:lnSpc>
                        <a:spcBef>
                          <a:spcPts val="100"/>
                        </a:spcBef>
                        <a:spcAft>
                          <a:spcPts val="20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Tenured Gen</a:t>
                      </a:r>
                      <a:endPar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endParaRPr>
                    </a:p>
                  </a:txBody>
                  <a:tcPr marL="68580" marR="685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466725">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-XX:+UseSerialGC</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串行</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GC</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串行</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GC</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-XX:+UseParallelGC</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并行回收</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GC</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并行</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GC</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62063">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-XX:+UseConcMarkSweepGC</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并行</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GC</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并发</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GC</a:t>
                      </a:r>
                    </a:p>
                    <a:p>
                      <a:pPr marL="0" marR="0" lvl="0" indent="2286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当出现</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concurrent Mode</a:t>
                      </a:r>
                    </a:p>
                    <a:p>
                      <a:pPr marL="0" marR="0" lvl="0" indent="228600" algn="l" defTabSz="914400" rtl="0" eaLnBrk="1" fontAlgn="base" latinLnBrk="0" hangingPunct="1">
                        <a:lnSpc>
                          <a:spcPct val="100000"/>
                        </a:lnSpc>
                        <a:spcBef>
                          <a:spcPts val="100"/>
                        </a:spcBef>
                        <a:spcAft>
                          <a:spcPts val="20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failure</a:t>
                      </a: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时采用串行</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GC</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-XX:+UseParNewGC</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并行</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GC</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串行</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GC</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-XX:+UseParallelOldGC</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并行回收</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GC</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并行</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GC</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09775">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-XX:+UseConcMarkSweepGC</a:t>
                      </a:r>
                    </a:p>
                    <a:p>
                      <a:pPr marL="0" marR="0" lvl="0" indent="228600" algn="l" defTabSz="914400" rtl="0" eaLnBrk="1" fontAlgn="base" latinLnBrk="0" hangingPunct="1">
                        <a:lnSpc>
                          <a:spcPct val="100000"/>
                        </a:lnSpc>
                        <a:spcBef>
                          <a:spcPts val="100"/>
                        </a:spcBef>
                        <a:spcAft>
                          <a:spcPts val="20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-XX:-UseParNewGC</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串行</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GC</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并发</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GC</a:t>
                      </a:r>
                    </a:p>
                    <a:p>
                      <a:pPr marL="0" marR="0" lvl="0" indent="2286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当出现</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Concurrent Mode</a:t>
                      </a:r>
                    </a:p>
                    <a:p>
                      <a:pPr marL="0" marR="0" lvl="0" indent="228600" algn="l" defTabSz="914400" rtl="0" eaLnBrk="1" fontAlgn="base" latinLnBrk="0" hangingPunct="1">
                        <a:lnSpc>
                          <a:spcPct val="100000"/>
                        </a:lnSpc>
                        <a:spcBef>
                          <a:spcPts val="100"/>
                        </a:spcBef>
                        <a:spcAft>
                          <a:spcPts val="20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failure</a:t>
                      </a: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或</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promotion failed</a:t>
                      </a:r>
                    </a:p>
                    <a:p>
                      <a:pPr marL="0" marR="0" lvl="0" indent="2286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时则采用串行</a:t>
                      </a: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GC</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3600">
                <a:tc>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不支持的组合方式</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228600" algn="l" defTabSz="914400" rtl="0" eaLnBrk="1" fontAlgn="base" latinLnBrk="0" hangingPunct="1">
                        <a:lnSpc>
                          <a:spcPct val="100000"/>
                        </a:lnSpc>
                        <a:spcBef>
                          <a:spcPts val="100"/>
                        </a:spcBef>
                        <a:spcAft>
                          <a:spcPts val="20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1. -XX:+UseParNewGC –XX:+UseParallelOldGC</a:t>
                      </a:r>
                    </a:p>
                    <a:p>
                      <a:pPr marL="0" marR="0" lvl="0" indent="228600" algn="l" defTabSz="914400" rtl="0" eaLnBrk="1" fontAlgn="base" latinLnBrk="0" hangingPunct="1">
                        <a:lnSpc>
                          <a:spcPct val="100000"/>
                        </a:lnSpc>
                        <a:spcBef>
                          <a:spcPts val="100"/>
                        </a:spcBef>
                        <a:spcAft>
                          <a:spcPts val="20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sym typeface="Hoefler Text" charset="0"/>
                        </a:rPr>
                        <a:t>2. -XX:+UseParNewGC –XX:+UseSerialGC</a:t>
                      </a:r>
                    </a:p>
                  </a:txBody>
                  <a:tcPr marL="68580" marR="685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
        <p:nvSpPr>
          <p:cNvPr id="11304" name="Rectangle 1" descr="harmony_tile_blue"/>
          <p:cNvSpPr>
            <a:spLocks/>
          </p:cNvSpPr>
          <p:nvPr/>
        </p:nvSpPr>
        <p:spPr bwMode="auto">
          <a:xfrm>
            <a:off x="0" y="0"/>
            <a:ext cx="13004800" cy="0"/>
          </a:xfrm>
          <a:prstGeom prst="rect">
            <a:avLst/>
          </a:prstGeom>
          <a:noFill/>
          <a:ln w="12700">
            <a:noFill/>
            <a:miter lim="0"/>
            <a:headEnd/>
            <a:tailEnd/>
          </a:ln>
        </p:spPr>
        <p:txBody>
          <a:bodyPr wrap="none" anchor="ctr">
            <a:spAutoFit/>
          </a:bodyPr>
          <a:lstStyle/>
          <a:p>
            <a:pPr indent="228600" eaLnBrk="0"/>
            <a:endParaRPr lang="zh-CN" altLang="zh-CN">
              <a:ea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771499"/>
          </a:xfrm>
        </p:spPr>
        <p:txBody>
          <a:bodyPr/>
          <a:lstStyle/>
          <a:p>
            <a:endParaRPr lang="zh-CN" altLang="en-US" dirty="0"/>
          </a:p>
        </p:txBody>
      </p:sp>
      <p:graphicFrame>
        <p:nvGraphicFramePr>
          <p:cNvPr id="4" name="表格 3"/>
          <p:cNvGraphicFramePr>
            <a:graphicFrameLocks noGrp="1"/>
          </p:cNvGraphicFramePr>
          <p:nvPr/>
        </p:nvGraphicFramePr>
        <p:xfrm>
          <a:off x="642910" y="551556"/>
          <a:ext cx="11931720" cy="8825837"/>
        </p:xfrm>
        <a:graphic>
          <a:graphicData uri="http://schemas.openxmlformats.org/drawingml/2006/table">
            <a:tbl>
              <a:tblPr>
                <a:tableStyleId>{35758FB7-9AC5-4552-8A53-C91805E547FA}</a:tableStyleId>
              </a:tblPr>
              <a:tblGrid>
                <a:gridCol w="2364845"/>
                <a:gridCol w="1462310"/>
                <a:gridCol w="8104565"/>
              </a:tblGrid>
              <a:tr h="473936">
                <a:tc gridSpan="2">
                  <a:txBody>
                    <a:bodyPr/>
                    <a:lstStyle/>
                    <a:p>
                      <a:pPr algn="just">
                        <a:lnSpc>
                          <a:spcPct val="150000"/>
                        </a:lnSpc>
                        <a:spcAft>
                          <a:spcPts val="0"/>
                        </a:spcAft>
                      </a:pPr>
                      <a:r>
                        <a:rPr lang="en-US" sz="1600" b="1" kern="100" dirty="0" smtClean="0">
                          <a:latin typeface="宋体" pitchFamily="2" charset="-122"/>
                          <a:ea typeface="宋体" pitchFamily="2" charset="-122"/>
                          <a:cs typeface="Times New Roman"/>
                        </a:rPr>
                        <a:t>GC</a:t>
                      </a:r>
                      <a:r>
                        <a:rPr lang="zh-CN" altLang="en-US" sz="1600" b="1" kern="100" dirty="0" smtClean="0">
                          <a:latin typeface="宋体" pitchFamily="2" charset="-122"/>
                          <a:ea typeface="宋体" pitchFamily="2" charset="-122"/>
                          <a:cs typeface="Times New Roman"/>
                        </a:rPr>
                        <a:t>方式</a:t>
                      </a:r>
                      <a:endParaRPr lang="en-US" sz="1600" b="1" kern="100" dirty="0">
                        <a:latin typeface="宋体" pitchFamily="2" charset="-122"/>
                        <a:ea typeface="宋体" pitchFamily="2" charset="-122"/>
                        <a:cs typeface="Times New Roman"/>
                      </a:endParaRPr>
                    </a:p>
                  </a:txBody>
                  <a:tcPr marL="68580" marR="68580" marT="0" marB="0"/>
                </a:tc>
                <a:tc hMerge="1">
                  <a:txBody>
                    <a:bodyPr/>
                    <a:lstStyle/>
                    <a:p>
                      <a:pPr algn="just">
                        <a:lnSpc>
                          <a:spcPct val="150000"/>
                        </a:lnSpc>
                        <a:spcAft>
                          <a:spcPts val="0"/>
                        </a:spcAft>
                      </a:pPr>
                      <a:endParaRPr lang="en-US" sz="1050" kern="100" dirty="0">
                        <a:latin typeface="Calibri"/>
                        <a:ea typeface="宋体"/>
                        <a:cs typeface="Times New Roman"/>
                      </a:endParaRPr>
                    </a:p>
                  </a:txBody>
                  <a:tcPr marL="68580" marR="68580" marT="0" marB="0"/>
                </a:tc>
                <a:tc>
                  <a:txBody>
                    <a:bodyPr/>
                    <a:lstStyle/>
                    <a:p>
                      <a:pPr algn="just">
                        <a:lnSpc>
                          <a:spcPct val="150000"/>
                        </a:lnSpc>
                        <a:spcAft>
                          <a:spcPts val="0"/>
                        </a:spcAft>
                      </a:pPr>
                      <a:r>
                        <a:rPr lang="zh-CN" altLang="en-US" sz="1600" b="1" kern="100" dirty="0" smtClean="0">
                          <a:latin typeface="宋体" pitchFamily="2" charset="-122"/>
                          <a:ea typeface="宋体" pitchFamily="2" charset="-122"/>
                          <a:cs typeface="Times New Roman"/>
                        </a:rPr>
                        <a:t>常用参数（</a:t>
                      </a:r>
                      <a:r>
                        <a:rPr lang="en-US" altLang="zh-CN" sz="1600" b="1" kern="100" dirty="0" smtClean="0">
                          <a:latin typeface="宋体" pitchFamily="2" charset="-122"/>
                          <a:ea typeface="宋体" pitchFamily="2" charset="-122"/>
                          <a:cs typeface="Times New Roman"/>
                        </a:rPr>
                        <a:t>-</a:t>
                      </a:r>
                      <a:r>
                        <a:rPr lang="en-US" altLang="zh-CN" sz="1600" b="1" kern="100" dirty="0" err="1" smtClean="0">
                          <a:latin typeface="宋体" pitchFamily="2" charset="-122"/>
                          <a:ea typeface="宋体" pitchFamily="2" charset="-122"/>
                          <a:cs typeface="Times New Roman"/>
                        </a:rPr>
                        <a:t>Xms</a:t>
                      </a:r>
                      <a:r>
                        <a:rPr lang="en-US" altLang="zh-CN" sz="1600" b="1" kern="100" dirty="0" smtClean="0">
                          <a:latin typeface="宋体" pitchFamily="2" charset="-122"/>
                          <a:ea typeface="宋体" pitchFamily="2" charset="-122"/>
                          <a:cs typeface="Times New Roman"/>
                        </a:rPr>
                        <a:t> –</a:t>
                      </a:r>
                      <a:r>
                        <a:rPr lang="en-US" altLang="zh-CN" sz="1600" b="1" kern="100" dirty="0" err="1" smtClean="0">
                          <a:latin typeface="宋体" pitchFamily="2" charset="-122"/>
                          <a:ea typeface="宋体" pitchFamily="2" charset="-122"/>
                          <a:cs typeface="Times New Roman"/>
                        </a:rPr>
                        <a:t>Xmx</a:t>
                      </a:r>
                      <a:r>
                        <a:rPr lang="en-US" altLang="zh-CN" sz="1600" b="1" kern="100" baseline="0" dirty="0" smtClean="0">
                          <a:latin typeface="宋体" pitchFamily="2" charset="-122"/>
                          <a:ea typeface="宋体" pitchFamily="2" charset="-122"/>
                          <a:cs typeface="Times New Roman"/>
                        </a:rPr>
                        <a:t> –</a:t>
                      </a:r>
                      <a:r>
                        <a:rPr lang="en-US" altLang="zh-CN" sz="1600" b="1" kern="100" baseline="0" dirty="0" err="1" smtClean="0">
                          <a:latin typeface="宋体" pitchFamily="2" charset="-122"/>
                          <a:ea typeface="宋体" pitchFamily="2" charset="-122"/>
                          <a:cs typeface="Times New Roman"/>
                        </a:rPr>
                        <a:t>Xmn</a:t>
                      </a:r>
                      <a:r>
                        <a:rPr lang="en-US" altLang="zh-CN" sz="1600" b="1" kern="100" baseline="0" dirty="0" smtClean="0">
                          <a:latin typeface="宋体" pitchFamily="2" charset="-122"/>
                          <a:ea typeface="宋体" pitchFamily="2" charset="-122"/>
                          <a:cs typeface="Times New Roman"/>
                        </a:rPr>
                        <a:t> –</a:t>
                      </a:r>
                      <a:r>
                        <a:rPr lang="en-US" altLang="zh-CN" sz="1600" b="1" kern="100" baseline="0" dirty="0" err="1" smtClean="0">
                          <a:latin typeface="宋体" pitchFamily="2" charset="-122"/>
                          <a:ea typeface="宋体" pitchFamily="2" charset="-122"/>
                          <a:cs typeface="Times New Roman"/>
                        </a:rPr>
                        <a:t>XX:PermSize</a:t>
                      </a:r>
                      <a:r>
                        <a:rPr lang="en-US" altLang="zh-CN" sz="1600" b="1" kern="100" baseline="0" dirty="0" smtClean="0">
                          <a:latin typeface="宋体" pitchFamily="2" charset="-122"/>
                          <a:ea typeface="宋体" pitchFamily="2" charset="-122"/>
                          <a:cs typeface="Times New Roman"/>
                        </a:rPr>
                        <a:t> –</a:t>
                      </a:r>
                      <a:r>
                        <a:rPr lang="en-US" altLang="zh-CN" sz="1600" b="1" kern="100" baseline="0" dirty="0" err="1" smtClean="0">
                          <a:latin typeface="宋体" pitchFamily="2" charset="-122"/>
                          <a:ea typeface="宋体" pitchFamily="2" charset="-122"/>
                          <a:cs typeface="Times New Roman"/>
                        </a:rPr>
                        <a:t>XX:MaxPermSize</a:t>
                      </a:r>
                      <a:r>
                        <a:rPr lang="zh-CN" altLang="en-US" sz="1600" b="1" kern="100" dirty="0" smtClean="0">
                          <a:latin typeface="宋体" pitchFamily="2" charset="-122"/>
                          <a:ea typeface="宋体" pitchFamily="2" charset="-122"/>
                          <a:cs typeface="Times New Roman"/>
                        </a:rPr>
                        <a:t>）</a:t>
                      </a:r>
                      <a:endParaRPr lang="zh-CN" sz="1600" b="1" kern="100" dirty="0">
                        <a:latin typeface="宋体" pitchFamily="2" charset="-122"/>
                        <a:ea typeface="宋体" pitchFamily="2" charset="-122"/>
                        <a:cs typeface="Times New Roman"/>
                      </a:endParaRPr>
                    </a:p>
                  </a:txBody>
                  <a:tcPr marL="68580" marR="68580" marT="0" marB="0"/>
                </a:tc>
              </a:tr>
              <a:tr h="1204103">
                <a:tc rowSpan="3">
                  <a:txBody>
                    <a:bodyPr/>
                    <a:lstStyle/>
                    <a:p>
                      <a:pPr algn="just">
                        <a:lnSpc>
                          <a:spcPct val="150000"/>
                        </a:lnSpc>
                        <a:spcAft>
                          <a:spcPts val="0"/>
                        </a:spcAft>
                      </a:pPr>
                      <a:r>
                        <a:rPr lang="zh-CN" altLang="en-US" sz="1600" kern="100" dirty="0" smtClean="0">
                          <a:latin typeface="宋体" pitchFamily="2" charset="-122"/>
                          <a:ea typeface="宋体" pitchFamily="2" charset="-122"/>
                          <a:cs typeface="Times New Roman"/>
                        </a:rPr>
                        <a:t>新生代可用</a:t>
                      </a:r>
                      <a:r>
                        <a:rPr lang="en-US" altLang="zh-CN" sz="1600" kern="100" dirty="0" smtClean="0">
                          <a:latin typeface="宋体" pitchFamily="2" charset="-122"/>
                          <a:ea typeface="宋体" pitchFamily="2" charset="-122"/>
                          <a:cs typeface="Times New Roman"/>
                        </a:rPr>
                        <a:t>GC</a:t>
                      </a:r>
                    </a:p>
                  </a:txBody>
                  <a:tcPr marL="68580" marR="68580" marT="0" marB="0"/>
                </a:tc>
                <a:tc>
                  <a:txBody>
                    <a:bodyPr/>
                    <a:lstStyle/>
                    <a:p>
                      <a:pPr algn="just">
                        <a:lnSpc>
                          <a:spcPct val="150000"/>
                        </a:lnSpc>
                        <a:spcAft>
                          <a:spcPts val="0"/>
                        </a:spcAft>
                      </a:pPr>
                      <a:r>
                        <a:rPr lang="zh-CN" altLang="en-US" sz="1600" kern="100" dirty="0" smtClean="0">
                          <a:latin typeface="宋体" pitchFamily="2" charset="-122"/>
                          <a:ea typeface="宋体" pitchFamily="2" charset="-122"/>
                          <a:cs typeface="Times New Roman"/>
                        </a:rPr>
                        <a:t>串行</a:t>
                      </a:r>
                      <a:r>
                        <a:rPr lang="en-US" altLang="zh-CN" sz="1600" kern="100" dirty="0" smtClean="0">
                          <a:latin typeface="宋体" pitchFamily="2" charset="-122"/>
                          <a:ea typeface="宋体" pitchFamily="2" charset="-122"/>
                          <a:cs typeface="Times New Roman"/>
                        </a:rPr>
                        <a:t>GC</a:t>
                      </a:r>
                      <a:endParaRPr lang="zh-CN" sz="1600" kern="100" dirty="0">
                        <a:latin typeface="宋体" pitchFamily="2" charset="-122"/>
                        <a:ea typeface="宋体" pitchFamily="2" charset="-122"/>
                        <a:cs typeface="Times New Roman"/>
                      </a:endParaRPr>
                    </a:p>
                  </a:txBody>
                  <a:tcPr marL="68580" marR="68580" marT="0" marB="0"/>
                </a:tc>
                <a:tc>
                  <a:txBody>
                    <a:bodyPr/>
                    <a:lstStyle/>
                    <a:p>
                      <a:pPr algn="just">
                        <a:lnSpc>
                          <a:spcPct val="150000"/>
                        </a:lnSpc>
                        <a:spcAft>
                          <a:spcPts val="0"/>
                        </a:spcAft>
                      </a:pPr>
                      <a:r>
                        <a:rPr lang="en-US" altLang="zh-CN" sz="1600" kern="100" dirty="0" smtClean="0">
                          <a:latin typeface="宋体" pitchFamily="2" charset="-122"/>
                          <a:ea typeface="宋体" pitchFamily="2" charset="-122"/>
                          <a:cs typeface="Times New Roman"/>
                        </a:rPr>
                        <a:t>-</a:t>
                      </a:r>
                      <a:r>
                        <a:rPr lang="en-US" altLang="zh-CN" sz="1600" kern="100" dirty="0" err="1" smtClean="0">
                          <a:latin typeface="宋体" pitchFamily="2" charset="-122"/>
                          <a:ea typeface="宋体" pitchFamily="2" charset="-122"/>
                          <a:cs typeface="Times New Roman"/>
                        </a:rPr>
                        <a:t>XX:SurvivorRatio</a:t>
                      </a:r>
                      <a:r>
                        <a:rPr lang="zh-CN" altLang="en-US" sz="1600" kern="100" dirty="0" smtClean="0">
                          <a:latin typeface="宋体" pitchFamily="2" charset="-122"/>
                          <a:ea typeface="宋体" pitchFamily="2" charset="-122"/>
                          <a:cs typeface="Times New Roman"/>
                        </a:rPr>
                        <a:t>，默认为</a:t>
                      </a:r>
                      <a:r>
                        <a:rPr lang="en-US" altLang="zh-CN" sz="1600" kern="100" dirty="0" smtClean="0">
                          <a:latin typeface="宋体" pitchFamily="2" charset="-122"/>
                          <a:ea typeface="宋体" pitchFamily="2" charset="-122"/>
                          <a:cs typeface="Times New Roman"/>
                        </a:rPr>
                        <a:t>8</a:t>
                      </a:r>
                      <a:r>
                        <a:rPr lang="zh-CN" altLang="en-US" sz="1600" kern="100" dirty="0" smtClean="0">
                          <a:latin typeface="宋体" pitchFamily="2" charset="-122"/>
                          <a:ea typeface="宋体" pitchFamily="2" charset="-122"/>
                          <a:cs typeface="Times New Roman"/>
                        </a:rPr>
                        <a:t>，代表</a:t>
                      </a:r>
                      <a:r>
                        <a:rPr lang="en-US" altLang="zh-CN" sz="1600" kern="100" dirty="0" err="1" smtClean="0">
                          <a:latin typeface="宋体" pitchFamily="2" charset="-122"/>
                          <a:ea typeface="宋体" pitchFamily="2" charset="-122"/>
                          <a:cs typeface="Times New Roman"/>
                        </a:rPr>
                        <a:t>eden:survivor</a:t>
                      </a:r>
                      <a:r>
                        <a:rPr lang="zh-CN" altLang="en-US" sz="1600" kern="100" dirty="0" smtClean="0">
                          <a:latin typeface="宋体" pitchFamily="2" charset="-122"/>
                          <a:ea typeface="宋体" pitchFamily="2" charset="-122"/>
                          <a:cs typeface="Times New Roman"/>
                        </a:rPr>
                        <a:t>；</a:t>
                      </a:r>
                      <a:endParaRPr lang="en-US" altLang="zh-CN" sz="1600" kern="100" dirty="0" smtClean="0">
                        <a:latin typeface="宋体" pitchFamily="2" charset="-122"/>
                        <a:ea typeface="宋体" pitchFamily="2" charset="-122"/>
                        <a:cs typeface="Times New Roman"/>
                      </a:endParaRPr>
                    </a:p>
                    <a:p>
                      <a:pPr algn="just">
                        <a:lnSpc>
                          <a:spcPct val="150000"/>
                        </a:lnSpc>
                        <a:spcAft>
                          <a:spcPts val="0"/>
                        </a:spcAft>
                      </a:pPr>
                      <a:r>
                        <a:rPr lang="en-US" altLang="zh-CN" sz="1600" kern="100" dirty="0" smtClean="0">
                          <a:latin typeface="宋体" pitchFamily="2" charset="-122"/>
                          <a:ea typeface="宋体" pitchFamily="2" charset="-122"/>
                          <a:cs typeface="Times New Roman"/>
                        </a:rPr>
                        <a:t>-</a:t>
                      </a:r>
                      <a:r>
                        <a:rPr lang="en-US" altLang="zh-CN" sz="1600" kern="100" dirty="0" err="1" smtClean="0">
                          <a:latin typeface="宋体" pitchFamily="2" charset="-122"/>
                          <a:ea typeface="宋体" pitchFamily="2" charset="-122"/>
                          <a:cs typeface="Times New Roman"/>
                        </a:rPr>
                        <a:t>XX:MaxTenuringThreshold</a:t>
                      </a:r>
                      <a:r>
                        <a:rPr lang="zh-CN" altLang="en-US" sz="1600" kern="100" dirty="0" smtClean="0">
                          <a:latin typeface="宋体" pitchFamily="2" charset="-122"/>
                          <a:ea typeface="宋体" pitchFamily="2" charset="-122"/>
                          <a:cs typeface="Times New Roman"/>
                        </a:rPr>
                        <a:t>，默认为</a:t>
                      </a:r>
                      <a:r>
                        <a:rPr lang="en-US" altLang="zh-CN" sz="1600" kern="100" dirty="0" smtClean="0">
                          <a:latin typeface="宋体" pitchFamily="2" charset="-122"/>
                          <a:ea typeface="宋体" pitchFamily="2" charset="-122"/>
                          <a:cs typeface="Times New Roman"/>
                        </a:rPr>
                        <a:t>15</a:t>
                      </a:r>
                      <a:r>
                        <a:rPr lang="zh-CN" altLang="en-US" sz="1600" kern="100" dirty="0" smtClean="0">
                          <a:latin typeface="宋体" pitchFamily="2" charset="-122"/>
                          <a:ea typeface="宋体" pitchFamily="2" charset="-122"/>
                          <a:cs typeface="Times New Roman"/>
                        </a:rPr>
                        <a:t>，代表对象</a:t>
                      </a:r>
                      <a:r>
                        <a:rPr lang="zh-CN" altLang="en-US" sz="1600" kern="100" baseline="0" dirty="0" smtClean="0">
                          <a:latin typeface="宋体" pitchFamily="2" charset="-122"/>
                          <a:ea typeface="宋体" pitchFamily="2" charset="-122"/>
                          <a:cs typeface="Times New Roman"/>
                        </a:rPr>
                        <a:t>在新生代经历多少次</a:t>
                      </a:r>
                      <a:r>
                        <a:rPr lang="en-US" altLang="zh-CN" sz="1600" kern="100" baseline="0" dirty="0" smtClean="0">
                          <a:latin typeface="宋体" pitchFamily="2" charset="-122"/>
                          <a:ea typeface="宋体" pitchFamily="2" charset="-122"/>
                          <a:cs typeface="Times New Roman"/>
                        </a:rPr>
                        <a:t>minor </a:t>
                      </a:r>
                      <a:r>
                        <a:rPr lang="en-US" altLang="zh-CN" sz="1600" kern="100" baseline="0" dirty="0" err="1" smtClean="0">
                          <a:latin typeface="宋体" pitchFamily="2" charset="-122"/>
                          <a:ea typeface="宋体" pitchFamily="2" charset="-122"/>
                          <a:cs typeface="Times New Roman"/>
                        </a:rPr>
                        <a:t>gc</a:t>
                      </a:r>
                      <a:r>
                        <a:rPr lang="zh-CN" altLang="en-US" sz="1600" kern="100" baseline="0" dirty="0" smtClean="0">
                          <a:latin typeface="宋体" pitchFamily="2" charset="-122"/>
                          <a:ea typeface="宋体" pitchFamily="2" charset="-122"/>
                          <a:cs typeface="Times New Roman"/>
                        </a:rPr>
                        <a:t>后才晋升到旧生代；</a:t>
                      </a:r>
                      <a:endParaRPr lang="en-US" altLang="zh-CN" sz="1600" kern="100" baseline="0" dirty="0" smtClean="0">
                        <a:latin typeface="宋体" pitchFamily="2" charset="-122"/>
                        <a:ea typeface="宋体" pitchFamily="2" charset="-122"/>
                        <a:cs typeface="Times New Roman"/>
                      </a:endParaRPr>
                    </a:p>
                  </a:txBody>
                  <a:tcPr marL="68580" marR="68580" marT="0" marB="0"/>
                </a:tc>
              </a:tr>
              <a:tr h="2087127">
                <a:tc vMerge="1">
                  <a:txBody>
                    <a:bodyPr/>
                    <a:lstStyle/>
                    <a:p>
                      <a:pPr algn="just">
                        <a:lnSpc>
                          <a:spcPct val="150000"/>
                        </a:lnSpc>
                        <a:spcAft>
                          <a:spcPts val="0"/>
                        </a:spcAft>
                      </a:pPr>
                      <a:endParaRPr lang="zh-CN" sz="1050" kern="100" dirty="0">
                        <a:latin typeface="Calibri"/>
                        <a:ea typeface="宋体"/>
                        <a:cs typeface="Times New Roman"/>
                      </a:endParaRPr>
                    </a:p>
                  </a:txBody>
                  <a:tcPr marL="68580" marR="68580" marT="0" marB="0"/>
                </a:tc>
                <a:tc>
                  <a:txBody>
                    <a:bodyPr/>
                    <a:lstStyle/>
                    <a:p>
                      <a:pPr algn="just">
                        <a:lnSpc>
                          <a:spcPct val="150000"/>
                        </a:lnSpc>
                        <a:spcAft>
                          <a:spcPts val="0"/>
                        </a:spcAft>
                      </a:pPr>
                      <a:r>
                        <a:rPr lang="en-US" altLang="zh-CN" sz="1600" kern="100" dirty="0" smtClean="0">
                          <a:latin typeface="宋体" pitchFamily="2" charset="-122"/>
                          <a:ea typeface="宋体" pitchFamily="2" charset="-122"/>
                          <a:cs typeface="Times New Roman"/>
                        </a:rPr>
                        <a:t>PS</a:t>
                      </a:r>
                      <a:r>
                        <a:rPr lang="en-US" altLang="zh-CN" sz="1600" kern="100" baseline="0" dirty="0" smtClean="0">
                          <a:latin typeface="宋体" pitchFamily="2" charset="-122"/>
                          <a:ea typeface="宋体" pitchFamily="2" charset="-122"/>
                          <a:cs typeface="Times New Roman"/>
                        </a:rPr>
                        <a:t> GC</a:t>
                      </a:r>
                      <a:endParaRPr lang="zh-CN" sz="1600" kern="100" dirty="0">
                        <a:latin typeface="宋体" pitchFamily="2" charset="-122"/>
                        <a:ea typeface="宋体" pitchFamily="2" charset="-122"/>
                        <a:cs typeface="Times New Roman"/>
                      </a:endParaRPr>
                    </a:p>
                  </a:txBody>
                  <a:tcPr marL="68580" marR="68580" marT="0" marB="0"/>
                </a:tc>
                <a:tc>
                  <a:txBody>
                    <a:bodyPr/>
                    <a:lstStyle/>
                    <a:p>
                      <a:pPr algn="just">
                        <a:lnSpc>
                          <a:spcPct val="150000"/>
                        </a:lnSpc>
                        <a:spcAft>
                          <a:spcPts val="0"/>
                        </a:spcAft>
                      </a:pPr>
                      <a:r>
                        <a:rPr lang="en-US" altLang="zh-CN" sz="1600" kern="100" dirty="0" smtClean="0">
                          <a:latin typeface="宋体" pitchFamily="2" charset="-122"/>
                          <a:ea typeface="宋体" pitchFamily="2" charset="-122"/>
                          <a:cs typeface="Times New Roman"/>
                        </a:rPr>
                        <a:t>-</a:t>
                      </a:r>
                      <a:r>
                        <a:rPr lang="en-US" altLang="zh-CN" sz="1600" kern="100" dirty="0" err="1" smtClean="0">
                          <a:latin typeface="宋体" pitchFamily="2" charset="-122"/>
                          <a:ea typeface="宋体" pitchFamily="2" charset="-122"/>
                          <a:cs typeface="Times New Roman"/>
                        </a:rPr>
                        <a:t>XX:InitialSurvivorRatio</a:t>
                      </a:r>
                      <a:r>
                        <a:rPr lang="zh-CN" altLang="en-US" sz="1600" kern="100" dirty="0" smtClean="0">
                          <a:latin typeface="宋体" pitchFamily="2" charset="-122"/>
                          <a:ea typeface="宋体" pitchFamily="2" charset="-122"/>
                          <a:cs typeface="Times New Roman"/>
                        </a:rPr>
                        <a:t>，默认为</a:t>
                      </a:r>
                      <a:r>
                        <a:rPr lang="en-US" altLang="zh-CN" sz="1600" kern="100" dirty="0" smtClean="0">
                          <a:latin typeface="宋体" pitchFamily="2" charset="-122"/>
                          <a:ea typeface="宋体" pitchFamily="2" charset="-122"/>
                          <a:cs typeface="Times New Roman"/>
                        </a:rPr>
                        <a:t>8</a:t>
                      </a:r>
                      <a:r>
                        <a:rPr lang="zh-CN" altLang="en-US" sz="1600" kern="100" dirty="0" smtClean="0">
                          <a:latin typeface="宋体" pitchFamily="2" charset="-122"/>
                          <a:ea typeface="宋体" pitchFamily="2" charset="-122"/>
                          <a:cs typeface="Times New Roman"/>
                        </a:rPr>
                        <a:t>，代表</a:t>
                      </a:r>
                      <a:r>
                        <a:rPr lang="en-US" altLang="zh-CN" sz="1600" kern="100" dirty="0" smtClean="0">
                          <a:latin typeface="宋体" pitchFamily="2" charset="-122"/>
                          <a:ea typeface="宋体" pitchFamily="2" charset="-122"/>
                          <a:cs typeface="Times New Roman"/>
                        </a:rPr>
                        <a:t>new</a:t>
                      </a:r>
                      <a:r>
                        <a:rPr lang="en-US" altLang="zh-CN" sz="1600" kern="100" baseline="0" dirty="0" smtClean="0">
                          <a:latin typeface="宋体" pitchFamily="2" charset="-122"/>
                          <a:ea typeface="宋体" pitchFamily="2" charset="-122"/>
                          <a:cs typeface="Times New Roman"/>
                        </a:rPr>
                        <a:t> </a:t>
                      </a:r>
                      <a:r>
                        <a:rPr lang="en-US" altLang="zh-CN" sz="1600" kern="100" baseline="0" dirty="0" err="1" smtClean="0">
                          <a:latin typeface="宋体" pitchFamily="2" charset="-122"/>
                          <a:ea typeface="宋体" pitchFamily="2" charset="-122"/>
                          <a:cs typeface="Times New Roman"/>
                        </a:rPr>
                        <a:t>gen:survivor</a:t>
                      </a:r>
                      <a:r>
                        <a:rPr lang="zh-CN" altLang="en-US" sz="1600" kern="100" baseline="0" dirty="0" smtClean="0">
                          <a:latin typeface="宋体" pitchFamily="2" charset="-122"/>
                          <a:ea typeface="宋体" pitchFamily="2" charset="-122"/>
                          <a:cs typeface="Times New Roman"/>
                        </a:rPr>
                        <a:t>；</a:t>
                      </a:r>
                      <a:endParaRPr lang="en-US" altLang="zh-CN" sz="1600" kern="100" baseline="0" dirty="0" smtClean="0">
                        <a:latin typeface="宋体" pitchFamily="2" charset="-122"/>
                        <a:ea typeface="宋体" pitchFamily="2" charset="-122"/>
                        <a:cs typeface="Times New Roman"/>
                      </a:endParaRPr>
                    </a:p>
                    <a:p>
                      <a:pPr algn="just">
                        <a:lnSpc>
                          <a:spcPct val="150000"/>
                        </a:lnSpc>
                        <a:spcAft>
                          <a:spcPts val="0"/>
                        </a:spcAft>
                      </a:pPr>
                      <a:r>
                        <a:rPr lang="en-US" altLang="zh-CN" sz="1600" kern="100" baseline="0" dirty="0" smtClean="0">
                          <a:latin typeface="宋体" pitchFamily="2" charset="-122"/>
                          <a:ea typeface="宋体" pitchFamily="2" charset="-122"/>
                          <a:cs typeface="Times New Roman"/>
                        </a:rPr>
                        <a:t>-</a:t>
                      </a:r>
                      <a:r>
                        <a:rPr lang="en-US" altLang="zh-CN" sz="1600" kern="100" baseline="0" dirty="0" err="1" smtClean="0">
                          <a:latin typeface="宋体" pitchFamily="2" charset="-122"/>
                          <a:ea typeface="宋体" pitchFamily="2" charset="-122"/>
                          <a:cs typeface="Times New Roman"/>
                        </a:rPr>
                        <a:t>XX:SurvivorRatio</a:t>
                      </a:r>
                      <a:r>
                        <a:rPr lang="zh-CN" altLang="en-US" sz="1600" kern="100" baseline="0" dirty="0" smtClean="0">
                          <a:latin typeface="宋体" pitchFamily="2" charset="-122"/>
                          <a:ea typeface="宋体" pitchFamily="2" charset="-122"/>
                          <a:cs typeface="Times New Roman"/>
                        </a:rPr>
                        <a:t>，默认值对于</a:t>
                      </a:r>
                      <a:r>
                        <a:rPr lang="en-US" altLang="zh-CN" sz="1600" kern="100" baseline="0" dirty="0" smtClean="0">
                          <a:latin typeface="宋体" pitchFamily="2" charset="-122"/>
                          <a:ea typeface="宋体" pitchFamily="2" charset="-122"/>
                          <a:cs typeface="Times New Roman"/>
                        </a:rPr>
                        <a:t>PS GC</a:t>
                      </a:r>
                      <a:r>
                        <a:rPr lang="zh-CN" altLang="en-US" sz="1600" kern="100" baseline="0" dirty="0" smtClean="0">
                          <a:latin typeface="宋体" pitchFamily="2" charset="-122"/>
                          <a:ea typeface="宋体" pitchFamily="2" charset="-122"/>
                          <a:cs typeface="Times New Roman"/>
                        </a:rPr>
                        <a:t>无效，但仍然可设置，代表</a:t>
                      </a:r>
                      <a:r>
                        <a:rPr lang="en-US" altLang="zh-CN" sz="1600" kern="100" baseline="0" dirty="0" err="1" smtClean="0">
                          <a:latin typeface="宋体" pitchFamily="2" charset="-122"/>
                          <a:ea typeface="宋体" pitchFamily="2" charset="-122"/>
                          <a:cs typeface="Times New Roman"/>
                        </a:rPr>
                        <a:t>eden:survivor</a:t>
                      </a:r>
                      <a:r>
                        <a:rPr lang="zh-CN" altLang="en-US" sz="1600" kern="100" baseline="0" dirty="0" smtClean="0">
                          <a:latin typeface="宋体" pitchFamily="2" charset="-122"/>
                          <a:ea typeface="宋体" pitchFamily="2" charset="-122"/>
                          <a:cs typeface="Times New Roman"/>
                        </a:rPr>
                        <a:t>；</a:t>
                      </a:r>
                      <a:endParaRPr lang="en-US" altLang="zh-CN" sz="1600" kern="100" baseline="0" dirty="0" smtClean="0">
                        <a:latin typeface="宋体" pitchFamily="2" charset="-122"/>
                        <a:ea typeface="宋体" pitchFamily="2" charset="-122"/>
                        <a:cs typeface="Times New Roman"/>
                      </a:endParaRPr>
                    </a:p>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1600" kern="100" dirty="0" smtClean="0">
                          <a:latin typeface="宋体" pitchFamily="2" charset="-122"/>
                          <a:ea typeface="宋体" pitchFamily="2" charset="-122"/>
                          <a:cs typeface="Times New Roman"/>
                        </a:rPr>
                        <a:t>-XX:-</a:t>
                      </a:r>
                      <a:r>
                        <a:rPr lang="en-US" altLang="zh-CN" sz="1600" kern="100" dirty="0" err="1" smtClean="0">
                          <a:latin typeface="宋体" pitchFamily="2" charset="-122"/>
                          <a:ea typeface="宋体" pitchFamily="2" charset="-122"/>
                          <a:cs typeface="Times New Roman"/>
                        </a:rPr>
                        <a:t>UseAdaptiveSizePolicy</a:t>
                      </a:r>
                      <a:r>
                        <a:rPr lang="zh-CN" altLang="en-US" sz="1600" kern="100" dirty="0" smtClean="0">
                          <a:latin typeface="宋体" pitchFamily="2" charset="-122"/>
                          <a:ea typeface="宋体" pitchFamily="2" charset="-122"/>
                          <a:cs typeface="Times New Roman"/>
                        </a:rPr>
                        <a:t>，不允许</a:t>
                      </a:r>
                      <a:r>
                        <a:rPr lang="en-US" altLang="zh-CN" sz="1600" kern="100" dirty="0" smtClean="0">
                          <a:latin typeface="宋体" pitchFamily="2" charset="-122"/>
                          <a:ea typeface="宋体" pitchFamily="2" charset="-122"/>
                          <a:cs typeface="Times New Roman"/>
                        </a:rPr>
                        <a:t>PS GC</a:t>
                      </a:r>
                      <a:r>
                        <a:rPr lang="zh-CN" altLang="en-US" sz="1600" kern="100" dirty="0" smtClean="0">
                          <a:latin typeface="宋体" pitchFamily="2" charset="-122"/>
                          <a:ea typeface="宋体" pitchFamily="2" charset="-122"/>
                          <a:cs typeface="Times New Roman"/>
                        </a:rPr>
                        <a:t>动态调整</a:t>
                      </a:r>
                      <a:r>
                        <a:rPr lang="en-US" altLang="zh-CN" sz="1600" kern="100" dirty="0" err="1" smtClean="0">
                          <a:latin typeface="宋体" pitchFamily="2" charset="-122"/>
                          <a:ea typeface="宋体" pitchFamily="2" charset="-122"/>
                          <a:cs typeface="Times New Roman"/>
                        </a:rPr>
                        <a:t>eden</a:t>
                      </a:r>
                      <a:r>
                        <a:rPr lang="zh-CN" altLang="en-US" sz="1600" kern="100" dirty="0" smtClean="0">
                          <a:latin typeface="宋体" pitchFamily="2" charset="-122"/>
                          <a:ea typeface="宋体" pitchFamily="2" charset="-122"/>
                          <a:cs typeface="Times New Roman"/>
                        </a:rPr>
                        <a:t>、</a:t>
                      </a:r>
                      <a:r>
                        <a:rPr lang="en-US" altLang="zh-CN" sz="1600" kern="100" dirty="0" smtClean="0">
                          <a:latin typeface="宋体" pitchFamily="2" charset="-122"/>
                          <a:ea typeface="宋体" pitchFamily="2" charset="-122"/>
                          <a:cs typeface="Times New Roman"/>
                        </a:rPr>
                        <a:t>s0</a:t>
                      </a:r>
                      <a:r>
                        <a:rPr lang="zh-CN" altLang="en-US" sz="1600" kern="100" dirty="0" smtClean="0">
                          <a:latin typeface="宋体" pitchFamily="2" charset="-122"/>
                          <a:ea typeface="宋体" pitchFamily="2" charset="-122"/>
                          <a:cs typeface="Times New Roman"/>
                        </a:rPr>
                        <a:t>、</a:t>
                      </a:r>
                      <a:r>
                        <a:rPr lang="en-US" altLang="zh-CN" sz="1600" kern="100" dirty="0" smtClean="0">
                          <a:latin typeface="宋体" pitchFamily="2" charset="-122"/>
                          <a:ea typeface="宋体" pitchFamily="2" charset="-122"/>
                          <a:cs typeface="Times New Roman"/>
                        </a:rPr>
                        <a:t>s1</a:t>
                      </a:r>
                      <a:r>
                        <a:rPr lang="zh-CN" altLang="en-US" sz="1600" kern="100" dirty="0" smtClean="0">
                          <a:latin typeface="宋体" pitchFamily="2" charset="-122"/>
                          <a:ea typeface="宋体" pitchFamily="2" charset="-122"/>
                          <a:cs typeface="Times New Roman"/>
                        </a:rPr>
                        <a:t>的大小，此时</a:t>
                      </a:r>
                      <a:r>
                        <a:rPr lang="en-US" altLang="zh-CN" sz="1600" kern="100" dirty="0" smtClean="0">
                          <a:latin typeface="宋体" pitchFamily="2" charset="-122"/>
                          <a:ea typeface="宋体" pitchFamily="2" charset="-122"/>
                          <a:cs typeface="Times New Roman"/>
                        </a:rPr>
                        <a:t>-</a:t>
                      </a:r>
                      <a:r>
                        <a:rPr lang="en-US" altLang="zh-CN" sz="1600" kern="100" dirty="0" err="1" smtClean="0">
                          <a:latin typeface="宋体" pitchFamily="2" charset="-122"/>
                          <a:ea typeface="宋体" pitchFamily="2" charset="-122"/>
                          <a:cs typeface="Times New Roman"/>
                        </a:rPr>
                        <a:t>XX:MaxTenuringThreshold</a:t>
                      </a:r>
                      <a:r>
                        <a:rPr lang="zh-CN" altLang="en-US" sz="1600" kern="100" dirty="0" smtClean="0">
                          <a:latin typeface="宋体" pitchFamily="2" charset="-122"/>
                          <a:ea typeface="宋体" pitchFamily="2" charset="-122"/>
                          <a:cs typeface="Times New Roman"/>
                        </a:rPr>
                        <a:t>也可使用；</a:t>
                      </a:r>
                      <a:endParaRPr lang="en-US" altLang="zh-CN" sz="1600" kern="100" dirty="0" smtClean="0">
                        <a:latin typeface="宋体" pitchFamily="2" charset="-122"/>
                        <a:ea typeface="宋体" pitchFamily="2" charset="-122"/>
                        <a:cs typeface="Times New Roman"/>
                      </a:endParaRPr>
                    </a:p>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1600" kern="100" dirty="0" smtClean="0">
                          <a:latin typeface="宋体" pitchFamily="2" charset="-122"/>
                          <a:ea typeface="宋体" pitchFamily="2" charset="-122"/>
                          <a:cs typeface="Times New Roman"/>
                        </a:rPr>
                        <a:t>-</a:t>
                      </a:r>
                      <a:r>
                        <a:rPr lang="en-US" altLang="zh-CN" sz="1600" kern="100" dirty="0" err="1" smtClean="0">
                          <a:latin typeface="宋体" pitchFamily="2" charset="-122"/>
                          <a:ea typeface="宋体" pitchFamily="2" charset="-122"/>
                          <a:cs typeface="Times New Roman"/>
                        </a:rPr>
                        <a:t>XX:ParallelGCThreads</a:t>
                      </a:r>
                      <a:r>
                        <a:rPr lang="zh-CN" altLang="en-US" sz="1600" kern="100" dirty="0" smtClean="0">
                          <a:latin typeface="宋体" pitchFamily="2" charset="-122"/>
                          <a:ea typeface="宋体" pitchFamily="2" charset="-122"/>
                          <a:cs typeface="Times New Roman"/>
                        </a:rPr>
                        <a:t>，设置并行</a:t>
                      </a:r>
                      <a:r>
                        <a:rPr lang="en-US" altLang="zh-CN" sz="1600" kern="100" dirty="0" smtClean="0">
                          <a:latin typeface="宋体" pitchFamily="2" charset="-122"/>
                          <a:ea typeface="宋体" pitchFamily="2" charset="-122"/>
                          <a:cs typeface="Times New Roman"/>
                        </a:rPr>
                        <a:t>GC</a:t>
                      </a:r>
                      <a:r>
                        <a:rPr lang="zh-CN" altLang="en-US" sz="1600" kern="100" dirty="0" smtClean="0">
                          <a:latin typeface="宋体" pitchFamily="2" charset="-122"/>
                          <a:ea typeface="宋体" pitchFamily="2" charset="-122"/>
                          <a:cs typeface="Times New Roman"/>
                        </a:rPr>
                        <a:t>的线程数。</a:t>
                      </a:r>
                      <a:endParaRPr lang="zh-CN" sz="1600" kern="100" dirty="0">
                        <a:latin typeface="宋体" pitchFamily="2" charset="-122"/>
                        <a:ea typeface="宋体" pitchFamily="2" charset="-122"/>
                        <a:cs typeface="Times New Roman"/>
                      </a:endParaRPr>
                    </a:p>
                  </a:txBody>
                  <a:tcPr marL="68580" marR="68580" marT="0" marB="0"/>
                </a:tc>
              </a:tr>
              <a:tr h="553676">
                <a:tc vMerge="1">
                  <a:txBody>
                    <a:bodyPr/>
                    <a:lstStyle/>
                    <a:p>
                      <a:pPr algn="just">
                        <a:lnSpc>
                          <a:spcPct val="150000"/>
                        </a:lnSpc>
                        <a:spcAft>
                          <a:spcPts val="0"/>
                        </a:spcAft>
                      </a:pPr>
                      <a:endParaRPr lang="zh-CN" sz="1050" kern="100" dirty="0">
                        <a:latin typeface="Calibri"/>
                        <a:ea typeface="宋体"/>
                        <a:cs typeface="Times New Roman"/>
                      </a:endParaRPr>
                    </a:p>
                  </a:txBody>
                  <a:tcPr marL="68580" marR="68580" marT="0" marB="0"/>
                </a:tc>
                <a:tc>
                  <a:txBody>
                    <a:bodyPr/>
                    <a:lstStyle/>
                    <a:p>
                      <a:pPr algn="just">
                        <a:lnSpc>
                          <a:spcPct val="150000"/>
                        </a:lnSpc>
                        <a:spcAft>
                          <a:spcPts val="0"/>
                        </a:spcAft>
                      </a:pPr>
                      <a:r>
                        <a:rPr lang="en-US" altLang="zh-CN" sz="1600" kern="100" dirty="0" err="1" smtClean="0">
                          <a:latin typeface="宋体" pitchFamily="2" charset="-122"/>
                          <a:ea typeface="宋体" pitchFamily="2" charset="-122"/>
                          <a:cs typeface="Times New Roman"/>
                        </a:rPr>
                        <a:t>ParNew</a:t>
                      </a:r>
                      <a:r>
                        <a:rPr lang="en-US" altLang="zh-CN" sz="1600" kern="100" dirty="0" smtClean="0">
                          <a:latin typeface="宋体" pitchFamily="2" charset="-122"/>
                          <a:ea typeface="宋体" pitchFamily="2" charset="-122"/>
                          <a:cs typeface="Times New Roman"/>
                        </a:rPr>
                        <a:t> GC</a:t>
                      </a:r>
                      <a:endParaRPr lang="zh-CN" sz="1600" kern="100" dirty="0">
                        <a:latin typeface="宋体" pitchFamily="2" charset="-122"/>
                        <a:ea typeface="宋体" pitchFamily="2" charset="-122"/>
                        <a:cs typeface="Times New Roman"/>
                      </a:endParaRPr>
                    </a:p>
                  </a:txBody>
                  <a:tcPr marL="68580" marR="68580" marT="0" marB="0"/>
                </a:tc>
                <a:tc>
                  <a:txBody>
                    <a:bodyPr/>
                    <a:lstStyle/>
                    <a:p>
                      <a:pPr algn="just">
                        <a:lnSpc>
                          <a:spcPct val="150000"/>
                        </a:lnSpc>
                        <a:spcAft>
                          <a:spcPts val="0"/>
                        </a:spcAft>
                      </a:pPr>
                      <a:r>
                        <a:rPr lang="zh-CN" altLang="en-US" sz="1600" kern="100" baseline="0" dirty="0" smtClean="0">
                          <a:latin typeface="宋体" pitchFamily="2" charset="-122"/>
                          <a:ea typeface="宋体" pitchFamily="2" charset="-122"/>
                          <a:cs typeface="Times New Roman"/>
                        </a:rPr>
                        <a:t>同串行。</a:t>
                      </a:r>
                      <a:endParaRPr lang="en-US" altLang="zh-CN" sz="1600" kern="100" baseline="0" dirty="0" smtClean="0">
                        <a:latin typeface="宋体" pitchFamily="2" charset="-122"/>
                        <a:ea typeface="宋体" pitchFamily="2" charset="-122"/>
                        <a:cs typeface="Times New Roman"/>
                      </a:endParaRPr>
                    </a:p>
                  </a:txBody>
                  <a:tcPr marL="68580" marR="68580" marT="0" marB="0"/>
                </a:tc>
              </a:tr>
              <a:tr h="421778">
                <a:tc rowSpan="3">
                  <a:txBody>
                    <a:bodyPr/>
                    <a:lstStyle/>
                    <a:p>
                      <a:pPr algn="just">
                        <a:lnSpc>
                          <a:spcPct val="150000"/>
                        </a:lnSpc>
                        <a:spcAft>
                          <a:spcPts val="0"/>
                        </a:spcAft>
                      </a:pPr>
                      <a:r>
                        <a:rPr lang="zh-CN" altLang="en-US" sz="1600" kern="100" dirty="0" smtClean="0">
                          <a:latin typeface="宋体" pitchFamily="2" charset="-122"/>
                          <a:ea typeface="宋体" pitchFamily="2" charset="-122"/>
                          <a:cs typeface="Times New Roman"/>
                        </a:rPr>
                        <a:t>旧生代和持久代可用</a:t>
                      </a:r>
                      <a:r>
                        <a:rPr lang="en-US" altLang="zh-CN" sz="1600" kern="100" dirty="0" smtClean="0">
                          <a:latin typeface="宋体" pitchFamily="2" charset="-122"/>
                          <a:ea typeface="宋体" pitchFamily="2" charset="-122"/>
                          <a:cs typeface="Times New Roman"/>
                        </a:rPr>
                        <a:t>GC</a:t>
                      </a:r>
                      <a:endParaRPr lang="zh-CN" sz="1600" kern="100" dirty="0">
                        <a:latin typeface="宋体" pitchFamily="2" charset="-122"/>
                        <a:ea typeface="宋体" pitchFamily="2" charset="-122"/>
                        <a:cs typeface="Times New Roman"/>
                      </a:endParaRPr>
                    </a:p>
                  </a:txBody>
                  <a:tcPr marL="68580" marR="68580" marT="0" marB="0"/>
                </a:tc>
                <a:tc>
                  <a:txBody>
                    <a:bodyPr/>
                    <a:lstStyle/>
                    <a:p>
                      <a:pPr algn="just">
                        <a:lnSpc>
                          <a:spcPct val="150000"/>
                        </a:lnSpc>
                        <a:spcAft>
                          <a:spcPts val="0"/>
                        </a:spcAft>
                      </a:pPr>
                      <a:r>
                        <a:rPr lang="zh-CN" altLang="en-US" sz="1600" kern="100" dirty="0" smtClean="0">
                          <a:latin typeface="宋体" pitchFamily="2" charset="-122"/>
                          <a:ea typeface="宋体" pitchFamily="2" charset="-122"/>
                          <a:cs typeface="Times New Roman"/>
                        </a:rPr>
                        <a:t>串行</a:t>
                      </a:r>
                      <a:r>
                        <a:rPr lang="en-US" altLang="zh-CN" sz="1600" kern="100" dirty="0" smtClean="0">
                          <a:latin typeface="宋体" pitchFamily="2" charset="-122"/>
                          <a:ea typeface="宋体" pitchFamily="2" charset="-122"/>
                          <a:cs typeface="Times New Roman"/>
                        </a:rPr>
                        <a:t>GC</a:t>
                      </a:r>
                      <a:endParaRPr lang="zh-CN" sz="1600" kern="100" dirty="0">
                        <a:latin typeface="宋体" pitchFamily="2" charset="-122"/>
                        <a:ea typeface="宋体" pitchFamily="2" charset="-122"/>
                        <a:cs typeface="Times New Roman"/>
                      </a:endParaRPr>
                    </a:p>
                  </a:txBody>
                  <a:tcPr marL="68580" marR="68580" marT="0" marB="0"/>
                </a:tc>
                <a:tc>
                  <a:txBody>
                    <a:bodyPr/>
                    <a:lstStyle/>
                    <a:p>
                      <a:pPr algn="just">
                        <a:lnSpc>
                          <a:spcPct val="150000"/>
                        </a:lnSpc>
                        <a:spcAft>
                          <a:spcPts val="0"/>
                        </a:spcAft>
                      </a:pPr>
                      <a:r>
                        <a:rPr lang="zh-CN" altLang="en-US" sz="1600" kern="100" dirty="0" smtClean="0">
                          <a:latin typeface="宋体" pitchFamily="2" charset="-122"/>
                          <a:ea typeface="宋体" pitchFamily="2" charset="-122"/>
                          <a:cs typeface="Times New Roman"/>
                        </a:rPr>
                        <a:t>无特殊参数。</a:t>
                      </a:r>
                      <a:endParaRPr lang="zh-CN" sz="1600" kern="100" dirty="0">
                        <a:latin typeface="宋体" pitchFamily="2" charset="-122"/>
                        <a:ea typeface="宋体" pitchFamily="2" charset="-122"/>
                        <a:cs typeface="Times New Roman"/>
                      </a:endParaRPr>
                    </a:p>
                  </a:txBody>
                  <a:tcPr marL="68580" marR="68580" marT="0" marB="0"/>
                </a:tc>
              </a:tr>
              <a:tr h="1204103">
                <a:tc vMerge="1">
                  <a:txBody>
                    <a:bodyPr/>
                    <a:lstStyle/>
                    <a:p>
                      <a:pPr algn="just">
                        <a:lnSpc>
                          <a:spcPct val="150000"/>
                        </a:lnSpc>
                        <a:spcAft>
                          <a:spcPts val="0"/>
                        </a:spcAft>
                      </a:pPr>
                      <a:endParaRPr lang="zh-CN" sz="1050" kern="100" dirty="0">
                        <a:latin typeface="Calibri"/>
                        <a:ea typeface="宋体"/>
                        <a:cs typeface="Times New Roman"/>
                      </a:endParaRPr>
                    </a:p>
                  </a:txBody>
                  <a:tcPr marL="68580" marR="68580" marT="0" marB="0"/>
                </a:tc>
                <a:tc>
                  <a:txBody>
                    <a:bodyPr/>
                    <a:lstStyle/>
                    <a:p>
                      <a:pPr algn="just">
                        <a:lnSpc>
                          <a:spcPct val="150000"/>
                        </a:lnSpc>
                        <a:spcAft>
                          <a:spcPts val="0"/>
                        </a:spcAft>
                      </a:pPr>
                      <a:r>
                        <a:rPr lang="zh-CN" altLang="en-US" sz="1600" kern="100" dirty="0" smtClean="0">
                          <a:latin typeface="宋体" pitchFamily="2" charset="-122"/>
                          <a:ea typeface="宋体" pitchFamily="2" charset="-122"/>
                          <a:cs typeface="Times New Roman"/>
                        </a:rPr>
                        <a:t>并行</a:t>
                      </a:r>
                      <a:r>
                        <a:rPr lang="en-US" altLang="zh-CN" sz="1600" kern="100" dirty="0" smtClean="0">
                          <a:latin typeface="宋体" pitchFamily="2" charset="-122"/>
                          <a:ea typeface="宋体" pitchFamily="2" charset="-122"/>
                          <a:cs typeface="Times New Roman"/>
                        </a:rPr>
                        <a:t>GC</a:t>
                      </a:r>
                    </a:p>
                    <a:p>
                      <a:pPr algn="just">
                        <a:lnSpc>
                          <a:spcPct val="150000"/>
                        </a:lnSpc>
                        <a:spcAft>
                          <a:spcPts val="0"/>
                        </a:spcAft>
                      </a:pPr>
                      <a:r>
                        <a:rPr lang="zh-CN" altLang="en-US" sz="1600" kern="100" dirty="0" smtClean="0">
                          <a:latin typeface="宋体" pitchFamily="2" charset="-122"/>
                          <a:ea typeface="宋体" pitchFamily="2" charset="-122"/>
                          <a:cs typeface="Times New Roman"/>
                        </a:rPr>
                        <a:t>（包括</a:t>
                      </a:r>
                      <a:r>
                        <a:rPr lang="en-US" altLang="zh-CN" sz="1600" kern="100" dirty="0" smtClean="0">
                          <a:latin typeface="宋体" pitchFamily="2" charset="-122"/>
                          <a:ea typeface="宋体" pitchFamily="2" charset="-122"/>
                          <a:cs typeface="Times New Roman"/>
                        </a:rPr>
                        <a:t>MSC</a:t>
                      </a:r>
                      <a:r>
                        <a:rPr lang="zh-CN" altLang="en-US" sz="1600" kern="100" dirty="0" smtClean="0">
                          <a:latin typeface="宋体" pitchFamily="2" charset="-122"/>
                          <a:ea typeface="宋体" pitchFamily="2" charset="-122"/>
                          <a:cs typeface="Times New Roman"/>
                        </a:rPr>
                        <a:t>、</a:t>
                      </a:r>
                      <a:endParaRPr lang="en-US" altLang="zh-CN" sz="1600" kern="100" dirty="0" smtClean="0">
                        <a:latin typeface="宋体" pitchFamily="2" charset="-122"/>
                        <a:ea typeface="宋体" pitchFamily="2" charset="-122"/>
                        <a:cs typeface="Times New Roman"/>
                      </a:endParaRPr>
                    </a:p>
                    <a:p>
                      <a:pPr algn="just">
                        <a:lnSpc>
                          <a:spcPct val="150000"/>
                        </a:lnSpc>
                        <a:spcAft>
                          <a:spcPts val="0"/>
                        </a:spcAft>
                      </a:pPr>
                      <a:r>
                        <a:rPr lang="en-US" altLang="zh-CN" sz="1600" kern="100" dirty="0" smtClean="0">
                          <a:latin typeface="宋体" pitchFamily="2" charset="-122"/>
                          <a:ea typeface="宋体" pitchFamily="2" charset="-122"/>
                          <a:cs typeface="Times New Roman"/>
                        </a:rPr>
                        <a:t>Compacting</a:t>
                      </a:r>
                      <a:r>
                        <a:rPr lang="zh-CN" altLang="en-US" sz="1600" kern="100" dirty="0" smtClean="0">
                          <a:latin typeface="宋体" pitchFamily="2" charset="-122"/>
                          <a:ea typeface="宋体" pitchFamily="2" charset="-122"/>
                          <a:cs typeface="Times New Roman"/>
                        </a:rPr>
                        <a:t>）</a:t>
                      </a:r>
                      <a:endParaRPr lang="zh-CN" sz="1600" kern="100" dirty="0">
                        <a:latin typeface="宋体" pitchFamily="2" charset="-122"/>
                        <a:ea typeface="宋体" pitchFamily="2" charset="-122"/>
                        <a:cs typeface="Times New Roman"/>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1600" b="0" kern="100" dirty="0" smtClean="0">
                          <a:latin typeface="宋体" pitchFamily="2" charset="-122"/>
                          <a:ea typeface="宋体" pitchFamily="2" charset="-122"/>
                          <a:cs typeface="Times New Roman"/>
                        </a:rPr>
                        <a:t>-</a:t>
                      </a:r>
                      <a:r>
                        <a:rPr lang="en-US" altLang="zh-CN" sz="1600" b="0" kern="100" dirty="0" err="1" smtClean="0">
                          <a:latin typeface="宋体" pitchFamily="2" charset="-122"/>
                          <a:ea typeface="宋体" pitchFamily="2" charset="-122"/>
                          <a:cs typeface="Times New Roman"/>
                        </a:rPr>
                        <a:t>XX:ParallelGCThreads</a:t>
                      </a:r>
                      <a:r>
                        <a:rPr lang="zh-CN" altLang="en-US" sz="1600" b="0" kern="100" dirty="0" smtClean="0">
                          <a:latin typeface="宋体" pitchFamily="2" charset="-122"/>
                          <a:ea typeface="宋体" pitchFamily="2" charset="-122"/>
                          <a:cs typeface="Times New Roman"/>
                        </a:rPr>
                        <a:t>，设置并行</a:t>
                      </a:r>
                      <a:r>
                        <a:rPr lang="en-US" altLang="zh-CN" sz="1600" b="0" kern="100" dirty="0" smtClean="0">
                          <a:latin typeface="宋体" pitchFamily="2" charset="-122"/>
                          <a:ea typeface="宋体" pitchFamily="2" charset="-122"/>
                          <a:cs typeface="Times New Roman"/>
                        </a:rPr>
                        <a:t>GC</a:t>
                      </a:r>
                      <a:r>
                        <a:rPr lang="zh-CN" altLang="en-US" sz="1600" b="0" kern="100" dirty="0" smtClean="0">
                          <a:latin typeface="宋体" pitchFamily="2" charset="-122"/>
                          <a:ea typeface="宋体" pitchFamily="2" charset="-122"/>
                          <a:cs typeface="Times New Roman"/>
                        </a:rPr>
                        <a:t>的线程数。</a:t>
                      </a:r>
                      <a:endParaRPr lang="en-US" altLang="zh-CN" sz="1600" b="0" kern="100" dirty="0" smtClean="0">
                        <a:latin typeface="宋体" pitchFamily="2" charset="-122"/>
                        <a:ea typeface="宋体" pitchFamily="2" charset="-122"/>
                        <a:cs typeface="Times New Roman"/>
                      </a:endParaRPr>
                    </a:p>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1600" b="0" kern="100" dirty="0" smtClean="0">
                          <a:latin typeface="宋体" pitchFamily="2" charset="-122"/>
                          <a:ea typeface="宋体" pitchFamily="2" charset="-122"/>
                          <a:cs typeface="Times New Roman"/>
                        </a:rPr>
                        <a:t>-XX:+</a:t>
                      </a:r>
                      <a:r>
                        <a:rPr lang="en-US" altLang="zh-CN" sz="1600" b="0" dirty="0" err="1" smtClean="0">
                          <a:latin typeface="宋体" pitchFamily="2" charset="-122"/>
                          <a:ea typeface="宋体" pitchFamily="2" charset="-122"/>
                        </a:rPr>
                        <a:t>ScavengeBeforeFullGC</a:t>
                      </a:r>
                      <a:r>
                        <a:rPr lang="zh-CN" altLang="en-US" sz="1600" b="0" dirty="0" smtClean="0">
                          <a:latin typeface="宋体" pitchFamily="2" charset="-122"/>
                          <a:ea typeface="宋体" pitchFamily="2" charset="-122"/>
                        </a:rPr>
                        <a:t>，</a:t>
                      </a:r>
                      <a:r>
                        <a:rPr lang="en-US" altLang="zh-CN" sz="1600" b="0" dirty="0" smtClean="0">
                          <a:latin typeface="宋体" pitchFamily="2" charset="-122"/>
                          <a:ea typeface="宋体" pitchFamily="2" charset="-122"/>
                        </a:rPr>
                        <a:t>Full GC</a:t>
                      </a:r>
                      <a:r>
                        <a:rPr lang="zh-CN" altLang="en-US" sz="1600" b="0" dirty="0" smtClean="0">
                          <a:latin typeface="宋体" pitchFamily="2" charset="-122"/>
                          <a:ea typeface="宋体" pitchFamily="2" charset="-122"/>
                        </a:rPr>
                        <a:t>前触发</a:t>
                      </a:r>
                      <a:r>
                        <a:rPr lang="en-US" altLang="zh-CN" sz="1600" b="0" dirty="0" smtClean="0">
                          <a:latin typeface="宋体" pitchFamily="2" charset="-122"/>
                          <a:ea typeface="宋体" pitchFamily="2" charset="-122"/>
                        </a:rPr>
                        <a:t>Minor</a:t>
                      </a:r>
                      <a:r>
                        <a:rPr lang="en-US" altLang="zh-CN" sz="1600" b="0" baseline="0" dirty="0" smtClean="0">
                          <a:latin typeface="宋体" pitchFamily="2" charset="-122"/>
                          <a:ea typeface="宋体" pitchFamily="2" charset="-122"/>
                        </a:rPr>
                        <a:t> GC</a:t>
                      </a:r>
                      <a:endParaRPr lang="zh-CN" altLang="zh-CN" sz="1600" b="0" kern="100" dirty="0" smtClean="0">
                        <a:latin typeface="宋体" pitchFamily="2" charset="-122"/>
                        <a:ea typeface="宋体" pitchFamily="2" charset="-122"/>
                        <a:cs typeface="Times New Roman"/>
                      </a:endParaRPr>
                    </a:p>
                  </a:txBody>
                  <a:tcPr marL="68580" marR="68580" marT="0" marB="0"/>
                </a:tc>
              </a:tr>
              <a:tr h="2881114">
                <a:tc vMerge="1">
                  <a:txBody>
                    <a:bodyPr/>
                    <a:lstStyle/>
                    <a:p>
                      <a:pPr algn="just">
                        <a:lnSpc>
                          <a:spcPct val="150000"/>
                        </a:lnSpc>
                        <a:spcAft>
                          <a:spcPts val="0"/>
                        </a:spcAft>
                      </a:pPr>
                      <a:endParaRPr lang="zh-CN" sz="1050" kern="100" dirty="0">
                        <a:latin typeface="Calibri"/>
                        <a:ea typeface="宋体"/>
                        <a:cs typeface="Times New Roman"/>
                      </a:endParaRPr>
                    </a:p>
                  </a:txBody>
                  <a:tcPr marL="68580" marR="68580" marT="0" marB="0"/>
                </a:tc>
                <a:tc>
                  <a:txBody>
                    <a:bodyPr/>
                    <a:lstStyle/>
                    <a:p>
                      <a:pPr algn="just">
                        <a:lnSpc>
                          <a:spcPct val="150000"/>
                        </a:lnSpc>
                        <a:spcAft>
                          <a:spcPts val="0"/>
                        </a:spcAft>
                      </a:pPr>
                      <a:r>
                        <a:rPr lang="zh-CN" altLang="en-US" sz="1600" kern="100" dirty="0" smtClean="0">
                          <a:latin typeface="宋体" pitchFamily="2" charset="-122"/>
                          <a:ea typeface="宋体" pitchFamily="2" charset="-122"/>
                          <a:cs typeface="Times New Roman"/>
                        </a:rPr>
                        <a:t>并发</a:t>
                      </a:r>
                      <a:r>
                        <a:rPr lang="en-US" altLang="zh-CN" sz="1600" kern="100" dirty="0" smtClean="0">
                          <a:latin typeface="宋体" pitchFamily="2" charset="-122"/>
                          <a:ea typeface="宋体" pitchFamily="2" charset="-122"/>
                          <a:cs typeface="Times New Roman"/>
                        </a:rPr>
                        <a:t>GC</a:t>
                      </a:r>
                      <a:endParaRPr lang="zh-CN" sz="1600" kern="100" dirty="0">
                        <a:latin typeface="宋体" pitchFamily="2" charset="-122"/>
                        <a:ea typeface="宋体" pitchFamily="2" charset="-122"/>
                        <a:cs typeface="Times New Roman"/>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kumimoji="0" lang="en-US" altLang="zh-CN" sz="1600" kern="100" dirty="0" smtClean="0">
                          <a:solidFill>
                            <a:schemeClr val="dk1"/>
                          </a:solidFill>
                          <a:latin typeface="宋体" pitchFamily="2" charset="-122"/>
                          <a:ea typeface="宋体" pitchFamily="2" charset="-122"/>
                          <a:cs typeface="Times New Roman"/>
                          <a:sym typeface="Wingdings" pitchFamily="2" charset="2"/>
                        </a:rPr>
                        <a:t>-</a:t>
                      </a:r>
                      <a:r>
                        <a:rPr kumimoji="0" lang="en-US" altLang="zh-CN" sz="1600" kern="100" dirty="0" err="1" smtClean="0">
                          <a:solidFill>
                            <a:schemeClr val="dk1"/>
                          </a:solidFill>
                          <a:latin typeface="宋体" pitchFamily="2" charset="-122"/>
                          <a:ea typeface="宋体" pitchFamily="2" charset="-122"/>
                          <a:cs typeface="Times New Roman"/>
                          <a:sym typeface="Wingdings" pitchFamily="2" charset="2"/>
                        </a:rPr>
                        <a:t>XX:ParallelCMSThreads</a:t>
                      </a:r>
                      <a:r>
                        <a:rPr kumimoji="0" lang="zh-CN" altLang="en-US" sz="1600" kern="100" dirty="0" smtClean="0">
                          <a:solidFill>
                            <a:schemeClr val="dk1"/>
                          </a:solidFill>
                          <a:latin typeface="宋体" pitchFamily="2" charset="-122"/>
                          <a:ea typeface="宋体" pitchFamily="2" charset="-122"/>
                          <a:cs typeface="Times New Roman"/>
                          <a:sym typeface="Wingdings" pitchFamily="2" charset="2"/>
                        </a:rPr>
                        <a:t>，设置并发</a:t>
                      </a:r>
                      <a:r>
                        <a:rPr kumimoji="0" lang="en-US" altLang="zh-CN" sz="1600" kern="100" dirty="0" smtClean="0">
                          <a:solidFill>
                            <a:schemeClr val="dk1"/>
                          </a:solidFill>
                          <a:latin typeface="宋体" pitchFamily="2" charset="-122"/>
                          <a:ea typeface="宋体" pitchFamily="2" charset="-122"/>
                          <a:cs typeface="Times New Roman"/>
                          <a:sym typeface="Wingdings" pitchFamily="2" charset="2"/>
                        </a:rPr>
                        <a:t>CMS</a:t>
                      </a:r>
                      <a:r>
                        <a:rPr kumimoji="0" lang="en-US" altLang="zh-CN" sz="1600" kern="100" baseline="0" dirty="0" smtClean="0">
                          <a:solidFill>
                            <a:schemeClr val="dk1"/>
                          </a:solidFill>
                          <a:latin typeface="宋体" pitchFamily="2" charset="-122"/>
                          <a:ea typeface="宋体" pitchFamily="2" charset="-122"/>
                          <a:cs typeface="Times New Roman"/>
                          <a:sym typeface="Wingdings" pitchFamily="2" charset="2"/>
                        </a:rPr>
                        <a:t> GC</a:t>
                      </a:r>
                      <a:r>
                        <a:rPr kumimoji="0" lang="zh-CN" altLang="en-US" sz="1600" kern="100" baseline="0" dirty="0" smtClean="0">
                          <a:solidFill>
                            <a:schemeClr val="dk1"/>
                          </a:solidFill>
                          <a:latin typeface="宋体" pitchFamily="2" charset="-122"/>
                          <a:ea typeface="宋体" pitchFamily="2" charset="-122"/>
                          <a:cs typeface="Times New Roman"/>
                          <a:sym typeface="Wingdings" pitchFamily="2" charset="2"/>
                        </a:rPr>
                        <a:t>时的线程数；</a:t>
                      </a:r>
                      <a:endParaRPr kumimoji="0" lang="en-US" altLang="zh-CN" sz="1600" kern="100" baseline="0" dirty="0" smtClean="0">
                        <a:solidFill>
                          <a:schemeClr val="dk1"/>
                        </a:solidFill>
                        <a:latin typeface="宋体" pitchFamily="2" charset="-122"/>
                        <a:ea typeface="宋体" pitchFamily="2" charset="-122"/>
                        <a:cs typeface="Times New Roman"/>
                        <a:sym typeface="Wingdings" pitchFamily="2" charset="2"/>
                      </a:endParaRPr>
                    </a:p>
                    <a:p>
                      <a:pPr marL="0" marR="0" indent="0" algn="just" defTabSz="914400" rtl="0" eaLnBrk="1" fontAlgn="auto" latinLnBrk="0" hangingPunct="1">
                        <a:lnSpc>
                          <a:spcPct val="150000"/>
                        </a:lnSpc>
                        <a:spcBef>
                          <a:spcPts val="0"/>
                        </a:spcBef>
                        <a:spcAft>
                          <a:spcPts val="0"/>
                        </a:spcAft>
                        <a:buClrTx/>
                        <a:buSzTx/>
                        <a:buFontTx/>
                        <a:buNone/>
                        <a:tabLst/>
                        <a:defRPr/>
                      </a:pPr>
                      <a:r>
                        <a:rPr kumimoji="0" lang="en-US" altLang="zh-CN" sz="1600" kern="100" dirty="0" smtClean="0">
                          <a:solidFill>
                            <a:schemeClr val="dk1"/>
                          </a:solidFill>
                          <a:latin typeface="宋体" pitchFamily="2" charset="-122"/>
                          <a:ea typeface="宋体" pitchFamily="2" charset="-122"/>
                          <a:cs typeface="Times New Roman"/>
                        </a:rPr>
                        <a:t>-</a:t>
                      </a:r>
                      <a:r>
                        <a:rPr kumimoji="0" lang="en-US" altLang="zh-CN" sz="1600" kern="100" dirty="0" err="1" smtClean="0">
                          <a:solidFill>
                            <a:schemeClr val="dk1"/>
                          </a:solidFill>
                          <a:latin typeface="宋体" pitchFamily="2" charset="-122"/>
                          <a:ea typeface="宋体" pitchFamily="2" charset="-122"/>
                          <a:cs typeface="Times New Roman"/>
                        </a:rPr>
                        <a:t>XX:CMSInitiatingOccupancyFraction</a:t>
                      </a:r>
                      <a:r>
                        <a:rPr kumimoji="0" lang="zh-CN" altLang="en-US" sz="1600" kern="100" dirty="0" smtClean="0">
                          <a:solidFill>
                            <a:schemeClr val="dk1"/>
                          </a:solidFill>
                          <a:latin typeface="宋体" pitchFamily="2" charset="-122"/>
                          <a:ea typeface="宋体" pitchFamily="2" charset="-122"/>
                          <a:cs typeface="Times New Roman"/>
                        </a:rPr>
                        <a:t>，当旧生代使用比率占到多少百分比时触发</a:t>
                      </a:r>
                      <a:r>
                        <a:rPr kumimoji="0" lang="en-US" altLang="zh-CN" sz="1600" kern="100" dirty="0" smtClean="0">
                          <a:solidFill>
                            <a:schemeClr val="dk1"/>
                          </a:solidFill>
                          <a:latin typeface="宋体" pitchFamily="2" charset="-122"/>
                          <a:ea typeface="宋体" pitchFamily="2" charset="-122"/>
                          <a:cs typeface="Times New Roman"/>
                        </a:rPr>
                        <a:t>CMS</a:t>
                      </a:r>
                      <a:r>
                        <a:rPr kumimoji="0" lang="en-US" altLang="zh-CN" sz="1600" kern="100" baseline="0" dirty="0" smtClean="0">
                          <a:solidFill>
                            <a:schemeClr val="dk1"/>
                          </a:solidFill>
                          <a:latin typeface="宋体" pitchFamily="2" charset="-122"/>
                          <a:ea typeface="宋体" pitchFamily="2" charset="-122"/>
                          <a:cs typeface="Times New Roman"/>
                        </a:rPr>
                        <a:t> GC</a:t>
                      </a:r>
                      <a:r>
                        <a:rPr kumimoji="0" lang="zh-CN" altLang="en-US" sz="1600" kern="100" baseline="0" dirty="0" smtClean="0">
                          <a:solidFill>
                            <a:schemeClr val="dk1"/>
                          </a:solidFill>
                          <a:latin typeface="宋体" pitchFamily="2" charset="-122"/>
                          <a:ea typeface="宋体" pitchFamily="2" charset="-122"/>
                          <a:cs typeface="Times New Roman"/>
                        </a:rPr>
                        <a:t>；</a:t>
                      </a:r>
                      <a:endParaRPr kumimoji="0" lang="en-US" altLang="zh-CN" sz="1600" kern="100" baseline="0" dirty="0" smtClean="0">
                        <a:solidFill>
                          <a:schemeClr val="dk1"/>
                        </a:solidFill>
                        <a:latin typeface="宋体" pitchFamily="2" charset="-122"/>
                        <a:ea typeface="宋体" pitchFamily="2" charset="-122"/>
                        <a:cs typeface="Times New Roman"/>
                      </a:endParaRPr>
                    </a:p>
                    <a:p>
                      <a:pPr marL="0" marR="0" indent="0" algn="just" defTabSz="914400" rtl="0" eaLnBrk="1" fontAlgn="auto" latinLnBrk="0" hangingPunct="1">
                        <a:lnSpc>
                          <a:spcPct val="150000"/>
                        </a:lnSpc>
                        <a:spcBef>
                          <a:spcPts val="0"/>
                        </a:spcBef>
                        <a:spcAft>
                          <a:spcPts val="0"/>
                        </a:spcAft>
                        <a:buClrTx/>
                        <a:buSzTx/>
                        <a:buFontTx/>
                        <a:buNone/>
                        <a:tabLst/>
                        <a:defRPr/>
                      </a:pPr>
                      <a:r>
                        <a:rPr kumimoji="0" lang="en-US" altLang="zh-CN" sz="1600" kern="100" dirty="0" smtClean="0">
                          <a:solidFill>
                            <a:schemeClr val="dk1"/>
                          </a:solidFill>
                          <a:latin typeface="宋体" pitchFamily="2" charset="-122"/>
                          <a:ea typeface="宋体" pitchFamily="2" charset="-122"/>
                          <a:cs typeface="Times New Roman"/>
                        </a:rPr>
                        <a:t>-XX:+</a:t>
                      </a:r>
                      <a:r>
                        <a:rPr kumimoji="0" lang="en-US" altLang="zh-CN" sz="1600" kern="100" dirty="0" err="1" smtClean="0">
                          <a:solidFill>
                            <a:schemeClr val="dk1"/>
                          </a:solidFill>
                          <a:latin typeface="宋体" pitchFamily="2" charset="-122"/>
                          <a:ea typeface="宋体" pitchFamily="2" charset="-122"/>
                          <a:cs typeface="Times New Roman"/>
                        </a:rPr>
                        <a:t>UseCMSInitiatingOccupancyOnly</a:t>
                      </a:r>
                      <a:r>
                        <a:rPr kumimoji="0" lang="zh-CN" altLang="en-US" sz="1600" kern="100" dirty="0" smtClean="0">
                          <a:solidFill>
                            <a:schemeClr val="dk1"/>
                          </a:solidFill>
                          <a:latin typeface="宋体" pitchFamily="2" charset="-122"/>
                          <a:ea typeface="宋体" pitchFamily="2" charset="-122"/>
                          <a:cs typeface="Times New Roman"/>
                        </a:rPr>
                        <a:t>，默认为</a:t>
                      </a:r>
                      <a:r>
                        <a:rPr kumimoji="0" lang="en-US" altLang="zh-CN" sz="1600" kern="100" dirty="0" smtClean="0">
                          <a:solidFill>
                            <a:schemeClr val="dk1"/>
                          </a:solidFill>
                          <a:latin typeface="宋体" pitchFamily="2" charset="-122"/>
                          <a:ea typeface="宋体" pitchFamily="2" charset="-122"/>
                          <a:cs typeface="Times New Roman"/>
                        </a:rPr>
                        <a:t>false</a:t>
                      </a:r>
                      <a:r>
                        <a:rPr kumimoji="0" lang="zh-CN" altLang="en-US" sz="1600" kern="100" dirty="0" smtClean="0">
                          <a:solidFill>
                            <a:schemeClr val="dk1"/>
                          </a:solidFill>
                          <a:latin typeface="宋体" pitchFamily="2" charset="-122"/>
                          <a:ea typeface="宋体" pitchFamily="2" charset="-122"/>
                          <a:cs typeface="Times New Roman"/>
                        </a:rPr>
                        <a:t>，代表允许</a:t>
                      </a:r>
                      <a:r>
                        <a:rPr kumimoji="0" lang="en-US" altLang="zh-CN" sz="1600" kern="100" dirty="0" smtClean="0">
                          <a:solidFill>
                            <a:schemeClr val="dk1"/>
                          </a:solidFill>
                          <a:latin typeface="宋体" pitchFamily="2" charset="-122"/>
                          <a:ea typeface="宋体" pitchFamily="2" charset="-122"/>
                          <a:cs typeface="Times New Roman"/>
                        </a:rPr>
                        <a:t>hotspot</a:t>
                      </a:r>
                      <a:r>
                        <a:rPr kumimoji="0" lang="zh-CN" altLang="en-US" sz="1600" kern="100" dirty="0" smtClean="0">
                          <a:solidFill>
                            <a:schemeClr val="dk1"/>
                          </a:solidFill>
                          <a:latin typeface="宋体" pitchFamily="2" charset="-122"/>
                          <a:ea typeface="宋体" pitchFamily="2" charset="-122"/>
                          <a:cs typeface="Times New Roman"/>
                        </a:rPr>
                        <a:t>根据成本来决定什么时候执行</a:t>
                      </a:r>
                      <a:r>
                        <a:rPr kumimoji="0" lang="en-US" altLang="zh-CN" sz="1600" kern="100" dirty="0" smtClean="0">
                          <a:solidFill>
                            <a:schemeClr val="dk1"/>
                          </a:solidFill>
                          <a:latin typeface="宋体" pitchFamily="2" charset="-122"/>
                          <a:ea typeface="宋体" pitchFamily="2" charset="-122"/>
                          <a:cs typeface="Times New Roman"/>
                        </a:rPr>
                        <a:t>CMS</a:t>
                      </a:r>
                      <a:r>
                        <a:rPr kumimoji="0" lang="en-US" altLang="zh-CN" sz="1600" kern="100" baseline="0" dirty="0" smtClean="0">
                          <a:solidFill>
                            <a:schemeClr val="dk1"/>
                          </a:solidFill>
                          <a:latin typeface="宋体" pitchFamily="2" charset="-122"/>
                          <a:ea typeface="宋体" pitchFamily="2" charset="-122"/>
                          <a:cs typeface="Times New Roman"/>
                        </a:rPr>
                        <a:t> GC</a:t>
                      </a:r>
                      <a:r>
                        <a:rPr kumimoji="0" lang="zh-CN" altLang="en-US" sz="1600" kern="100" baseline="0" dirty="0" smtClean="0">
                          <a:solidFill>
                            <a:schemeClr val="dk1"/>
                          </a:solidFill>
                          <a:latin typeface="宋体" pitchFamily="2" charset="-122"/>
                          <a:ea typeface="宋体" pitchFamily="2" charset="-122"/>
                          <a:cs typeface="Times New Roman"/>
                        </a:rPr>
                        <a:t>；</a:t>
                      </a:r>
                      <a:endParaRPr kumimoji="0" lang="en-US" altLang="zh-CN" sz="1600" kern="100" baseline="0" dirty="0" smtClean="0">
                        <a:solidFill>
                          <a:schemeClr val="dk1"/>
                        </a:solidFill>
                        <a:latin typeface="宋体" pitchFamily="2" charset="-122"/>
                        <a:ea typeface="宋体" pitchFamily="2" charset="-122"/>
                        <a:cs typeface="Times New Roman"/>
                      </a:endParaRPr>
                    </a:p>
                    <a:p>
                      <a:pPr marL="0" marR="0" indent="0" algn="just" defTabSz="914400" rtl="0" eaLnBrk="1" fontAlgn="auto" latinLnBrk="0" hangingPunct="1">
                        <a:lnSpc>
                          <a:spcPct val="150000"/>
                        </a:lnSpc>
                        <a:spcBef>
                          <a:spcPts val="0"/>
                        </a:spcBef>
                        <a:spcAft>
                          <a:spcPts val="0"/>
                        </a:spcAft>
                        <a:buClrTx/>
                        <a:buSzTx/>
                        <a:buFontTx/>
                        <a:buNone/>
                        <a:tabLst/>
                        <a:defRPr/>
                      </a:pPr>
                      <a:r>
                        <a:rPr kumimoji="0" lang="en-US" altLang="zh-CN" sz="1600" kern="100" baseline="0" dirty="0" smtClean="0">
                          <a:solidFill>
                            <a:schemeClr val="dk1"/>
                          </a:solidFill>
                          <a:latin typeface="宋体" pitchFamily="2" charset="-122"/>
                          <a:ea typeface="宋体" pitchFamily="2" charset="-122"/>
                          <a:cs typeface="Times New Roman"/>
                        </a:rPr>
                        <a:t>-XX:+</a:t>
                      </a:r>
                      <a:r>
                        <a:rPr kumimoji="0" lang="en-US" altLang="zh-CN" sz="1600" kern="100" baseline="0" dirty="0" err="1" smtClean="0">
                          <a:solidFill>
                            <a:schemeClr val="dk1"/>
                          </a:solidFill>
                          <a:latin typeface="宋体" pitchFamily="2" charset="-122"/>
                          <a:ea typeface="宋体" pitchFamily="2" charset="-122"/>
                          <a:cs typeface="Times New Roman"/>
                        </a:rPr>
                        <a:t>UseCMSCompactAtFullCollection</a:t>
                      </a:r>
                      <a:r>
                        <a:rPr kumimoji="0" lang="zh-CN" altLang="en-US" sz="1600" kern="100" baseline="0" dirty="0" smtClean="0">
                          <a:solidFill>
                            <a:schemeClr val="dk1"/>
                          </a:solidFill>
                          <a:latin typeface="宋体" pitchFamily="2" charset="-122"/>
                          <a:ea typeface="宋体" pitchFamily="2" charset="-122"/>
                          <a:cs typeface="Times New Roman"/>
                        </a:rPr>
                        <a:t>，当</a:t>
                      </a:r>
                      <a:r>
                        <a:rPr kumimoji="0" lang="en-US" altLang="zh-CN" sz="1600" kern="100" baseline="0" dirty="0" smtClean="0">
                          <a:solidFill>
                            <a:schemeClr val="dk1"/>
                          </a:solidFill>
                          <a:latin typeface="宋体" pitchFamily="2" charset="-122"/>
                          <a:ea typeface="宋体" pitchFamily="2" charset="-122"/>
                          <a:cs typeface="Times New Roman"/>
                        </a:rPr>
                        <a:t>Full GC</a:t>
                      </a:r>
                      <a:r>
                        <a:rPr kumimoji="0" lang="zh-CN" altLang="en-US" sz="1600" kern="100" baseline="0" dirty="0" smtClean="0">
                          <a:solidFill>
                            <a:schemeClr val="dk1"/>
                          </a:solidFill>
                          <a:latin typeface="宋体" pitchFamily="2" charset="-122"/>
                          <a:ea typeface="宋体" pitchFamily="2" charset="-122"/>
                          <a:cs typeface="Times New Roman"/>
                        </a:rPr>
                        <a:t>时执行压缩；</a:t>
                      </a:r>
                      <a:endParaRPr kumimoji="0" lang="en-US" altLang="zh-CN" sz="1600" kern="100" baseline="0" dirty="0" smtClean="0">
                        <a:solidFill>
                          <a:schemeClr val="dk1"/>
                        </a:solidFill>
                        <a:latin typeface="宋体" pitchFamily="2" charset="-122"/>
                        <a:ea typeface="宋体" pitchFamily="2" charset="-122"/>
                        <a:cs typeface="Times New Roman"/>
                      </a:endParaRPr>
                    </a:p>
                    <a:p>
                      <a:pPr marL="0" marR="0" indent="0" algn="just" defTabSz="914400" rtl="0" eaLnBrk="1" fontAlgn="auto" latinLnBrk="0" hangingPunct="1">
                        <a:lnSpc>
                          <a:spcPct val="150000"/>
                        </a:lnSpc>
                        <a:spcBef>
                          <a:spcPts val="0"/>
                        </a:spcBef>
                        <a:spcAft>
                          <a:spcPts val="0"/>
                        </a:spcAft>
                        <a:buClrTx/>
                        <a:buSzTx/>
                        <a:buFontTx/>
                        <a:buNone/>
                        <a:tabLst/>
                        <a:defRPr/>
                      </a:pPr>
                      <a:r>
                        <a:rPr kumimoji="0" lang="en-US" altLang="zh-CN" sz="1600" kern="100" baseline="0" dirty="0" smtClean="0">
                          <a:solidFill>
                            <a:schemeClr val="dk1"/>
                          </a:solidFill>
                          <a:latin typeface="宋体" pitchFamily="2" charset="-122"/>
                          <a:ea typeface="宋体" pitchFamily="2" charset="-122"/>
                          <a:cs typeface="Times New Roman"/>
                        </a:rPr>
                        <a:t>-</a:t>
                      </a:r>
                      <a:r>
                        <a:rPr kumimoji="0" lang="en-US" altLang="zh-CN" sz="1600" kern="100" baseline="0" dirty="0" err="1" smtClean="0">
                          <a:solidFill>
                            <a:schemeClr val="dk1"/>
                          </a:solidFill>
                          <a:latin typeface="宋体" pitchFamily="2" charset="-122"/>
                          <a:ea typeface="宋体" pitchFamily="2" charset="-122"/>
                          <a:cs typeface="Times New Roman"/>
                        </a:rPr>
                        <a:t>XX:CMSMaxAbortablePrecleanTime</a:t>
                      </a:r>
                      <a:r>
                        <a:rPr kumimoji="0" lang="en-US" altLang="zh-CN" sz="1600" kern="100" baseline="0" dirty="0" smtClean="0">
                          <a:solidFill>
                            <a:schemeClr val="dk1"/>
                          </a:solidFill>
                          <a:latin typeface="宋体" pitchFamily="2" charset="-122"/>
                          <a:ea typeface="宋体" pitchFamily="2" charset="-122"/>
                          <a:cs typeface="Times New Roman"/>
                        </a:rPr>
                        <a:t>=5000</a:t>
                      </a:r>
                      <a:r>
                        <a:rPr kumimoji="0" lang="zh-CN" altLang="en-US" sz="1600" kern="100" baseline="0" dirty="0" smtClean="0">
                          <a:solidFill>
                            <a:schemeClr val="dk1"/>
                          </a:solidFill>
                          <a:latin typeface="宋体" pitchFamily="2" charset="-122"/>
                          <a:ea typeface="宋体" pitchFamily="2" charset="-122"/>
                          <a:cs typeface="Times New Roman"/>
                        </a:rPr>
                        <a:t>，设置</a:t>
                      </a:r>
                      <a:r>
                        <a:rPr kumimoji="0" lang="en-US" altLang="zh-CN" sz="1600" kern="100" baseline="0" dirty="0" err="1" smtClean="0">
                          <a:solidFill>
                            <a:schemeClr val="dk1"/>
                          </a:solidFill>
                          <a:latin typeface="宋体" pitchFamily="2" charset="-122"/>
                          <a:ea typeface="宋体" pitchFamily="2" charset="-122"/>
                          <a:cs typeface="Times New Roman"/>
                        </a:rPr>
                        <a:t>preclean</a:t>
                      </a:r>
                      <a:r>
                        <a:rPr kumimoji="0" lang="zh-CN" altLang="en-US" sz="1600" kern="100" baseline="0" dirty="0" smtClean="0">
                          <a:solidFill>
                            <a:schemeClr val="dk1"/>
                          </a:solidFill>
                          <a:latin typeface="宋体" pitchFamily="2" charset="-122"/>
                          <a:ea typeface="宋体" pitchFamily="2" charset="-122"/>
                          <a:cs typeface="Times New Roman"/>
                        </a:rPr>
                        <a:t>步骤的超时时间，单位为毫秒；</a:t>
                      </a:r>
                      <a:endParaRPr kumimoji="0" lang="en-US" altLang="zh-CN" sz="1600" kern="100" baseline="0" dirty="0" smtClean="0">
                        <a:solidFill>
                          <a:schemeClr val="dk1"/>
                        </a:solidFill>
                        <a:latin typeface="宋体" pitchFamily="2" charset="-122"/>
                        <a:ea typeface="宋体" pitchFamily="2" charset="-122"/>
                        <a:cs typeface="Times New Roman"/>
                      </a:endParaRPr>
                    </a:p>
                    <a:p>
                      <a:pPr marL="0" marR="0" indent="0" algn="just" defTabSz="914400" rtl="0" eaLnBrk="1" fontAlgn="auto" latinLnBrk="0" hangingPunct="1">
                        <a:lnSpc>
                          <a:spcPct val="150000"/>
                        </a:lnSpc>
                        <a:spcBef>
                          <a:spcPts val="0"/>
                        </a:spcBef>
                        <a:spcAft>
                          <a:spcPts val="0"/>
                        </a:spcAft>
                        <a:buClrTx/>
                        <a:buSzTx/>
                        <a:buFontTx/>
                        <a:buNone/>
                        <a:tabLst/>
                        <a:defRPr/>
                      </a:pPr>
                      <a:r>
                        <a:rPr kumimoji="0" lang="en-US" altLang="zh-CN" sz="1600" kern="100" baseline="0" dirty="0" smtClean="0">
                          <a:solidFill>
                            <a:schemeClr val="dk1"/>
                          </a:solidFill>
                          <a:latin typeface="宋体" pitchFamily="2" charset="-122"/>
                          <a:ea typeface="宋体" pitchFamily="2" charset="-122"/>
                          <a:cs typeface="Times New Roman"/>
                        </a:rPr>
                        <a:t>-XX:+</a:t>
                      </a:r>
                      <a:r>
                        <a:rPr kumimoji="0" lang="en-US" altLang="zh-CN" sz="1600" kern="100" baseline="0" dirty="0" err="1" smtClean="0">
                          <a:solidFill>
                            <a:schemeClr val="dk1"/>
                          </a:solidFill>
                          <a:latin typeface="宋体" pitchFamily="2" charset="-122"/>
                          <a:ea typeface="宋体" pitchFamily="2" charset="-122"/>
                          <a:cs typeface="Times New Roman"/>
                        </a:rPr>
                        <a:t>CMSClassUnloadingEnabled</a:t>
                      </a:r>
                      <a:r>
                        <a:rPr kumimoji="0" lang="zh-CN" altLang="en-US" sz="1600" kern="100" baseline="0" dirty="0" smtClean="0">
                          <a:solidFill>
                            <a:schemeClr val="dk1"/>
                          </a:solidFill>
                          <a:latin typeface="宋体" pitchFamily="2" charset="-122"/>
                          <a:ea typeface="宋体" pitchFamily="2" charset="-122"/>
                          <a:cs typeface="Times New Roman"/>
                        </a:rPr>
                        <a:t>，</a:t>
                      </a:r>
                      <a:r>
                        <a:rPr kumimoji="0" lang="en-US" altLang="zh-CN" sz="1600" kern="100" baseline="0" dirty="0" smtClean="0">
                          <a:solidFill>
                            <a:schemeClr val="dk1"/>
                          </a:solidFill>
                          <a:latin typeface="宋体" pitchFamily="2" charset="-122"/>
                          <a:ea typeface="宋体" pitchFamily="2" charset="-122"/>
                          <a:cs typeface="Times New Roman"/>
                        </a:rPr>
                        <a:t>Perm Gen</a:t>
                      </a:r>
                      <a:r>
                        <a:rPr kumimoji="0" lang="zh-CN" altLang="en-US" sz="1600" kern="100" baseline="0" dirty="0" smtClean="0">
                          <a:solidFill>
                            <a:schemeClr val="dk1"/>
                          </a:solidFill>
                          <a:latin typeface="宋体" pitchFamily="2" charset="-122"/>
                          <a:ea typeface="宋体" pitchFamily="2" charset="-122"/>
                          <a:cs typeface="Times New Roman"/>
                        </a:rPr>
                        <a:t>采用</a:t>
                      </a:r>
                      <a:r>
                        <a:rPr kumimoji="0" lang="en-US" altLang="zh-CN" sz="1600" kern="100" baseline="0" dirty="0" smtClean="0">
                          <a:solidFill>
                            <a:schemeClr val="dk1"/>
                          </a:solidFill>
                          <a:latin typeface="宋体" pitchFamily="2" charset="-122"/>
                          <a:ea typeface="宋体" pitchFamily="2" charset="-122"/>
                          <a:cs typeface="Times New Roman"/>
                        </a:rPr>
                        <a:t>CMS GC</a:t>
                      </a:r>
                      <a:r>
                        <a:rPr kumimoji="0" lang="zh-CN" altLang="en-US" sz="1600" kern="100" baseline="0" dirty="0" smtClean="0">
                          <a:solidFill>
                            <a:schemeClr val="dk1"/>
                          </a:solidFill>
                          <a:latin typeface="宋体" pitchFamily="2" charset="-122"/>
                          <a:ea typeface="宋体" pitchFamily="2" charset="-122"/>
                          <a:cs typeface="Times New Roman"/>
                        </a:rPr>
                        <a:t>回收。</a:t>
                      </a:r>
                      <a:endParaRPr kumimoji="0" lang="zh-CN" altLang="zh-CN" sz="1600" kern="100" dirty="0">
                        <a:solidFill>
                          <a:schemeClr val="dk1"/>
                        </a:solidFill>
                        <a:latin typeface="宋体" pitchFamily="2" charset="-122"/>
                        <a:ea typeface="宋体" pitchFamily="2" charset="-122"/>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30046" tIns="65023" rIns="130046" bIns="65023"/>
          <a:lstStyle/>
          <a:p>
            <a:pPr eaLnBrk="1">
              <a:defRPr/>
            </a:pPr>
            <a:r>
              <a:rPr lang="en-US" dirty="0" smtClean="0"/>
              <a:t>GC Log</a:t>
            </a:r>
            <a:endParaRPr lang="en-US" dirty="0"/>
          </a:p>
        </p:txBody>
      </p:sp>
      <p:sp>
        <p:nvSpPr>
          <p:cNvPr id="12291" name="Content Placeholder 2"/>
          <p:cNvSpPr>
            <a:spLocks noGrp="1"/>
          </p:cNvSpPr>
          <p:nvPr>
            <p:ph idx="1"/>
          </p:nvPr>
        </p:nvSpPr>
        <p:spPr/>
        <p:txBody>
          <a:bodyPr/>
          <a:lstStyle/>
          <a:p>
            <a:pPr eaLnBrk="1"/>
            <a:r>
              <a:rPr lang="en-US" altLang="zh-CN" sz="2000" smtClean="0">
                <a:ea typeface="宋体" pitchFamily="2" charset="-122"/>
              </a:rPr>
              <a:t>-XX:+PrintGCDetails </a:t>
            </a:r>
          </a:p>
          <a:p>
            <a:pPr eaLnBrk="1"/>
            <a:r>
              <a:rPr lang="en-US" altLang="zh-CN" sz="2000" smtClean="0">
                <a:ea typeface="宋体" pitchFamily="2" charset="-122"/>
              </a:rPr>
              <a:t>-XX:+PrintGCTimeStamps(GC</a:t>
            </a:r>
            <a:r>
              <a:rPr lang="zh-CN" altLang="en-US" sz="2000" smtClean="0">
                <a:ea typeface="宋体" pitchFamily="2" charset="-122"/>
              </a:rPr>
              <a:t>发生的时间</a:t>
            </a:r>
            <a:r>
              <a:rPr lang="en-US" altLang="zh-CN" sz="2000" smtClean="0">
                <a:ea typeface="宋体" pitchFamily="2" charset="-122"/>
              </a:rPr>
              <a:t>) </a:t>
            </a:r>
          </a:p>
          <a:p>
            <a:pPr eaLnBrk="1"/>
            <a:r>
              <a:rPr lang="en-US" altLang="zh-CN" sz="2000" smtClean="0">
                <a:ea typeface="宋体" pitchFamily="2" charset="-122"/>
              </a:rPr>
              <a:t>-XX:+PrintGCApplicationStoppedTime(GC</a:t>
            </a:r>
            <a:r>
              <a:rPr lang="zh-CN" altLang="en-US" sz="2000" smtClean="0">
                <a:ea typeface="宋体" pitchFamily="2" charset="-122"/>
              </a:rPr>
              <a:t>消耗了多少时间</a:t>
            </a:r>
            <a:r>
              <a:rPr lang="en-US" altLang="zh-CN" sz="2000" smtClean="0">
                <a:ea typeface="宋体" pitchFamily="2" charset="-122"/>
              </a:rPr>
              <a:t>) </a:t>
            </a:r>
          </a:p>
          <a:p>
            <a:pPr eaLnBrk="1"/>
            <a:r>
              <a:rPr lang="en-US" altLang="zh-CN" sz="2000" smtClean="0">
                <a:ea typeface="宋体" pitchFamily="2" charset="-122"/>
              </a:rPr>
              <a:t>-XX:+PrintGCApplicationConcurrentTime(GC</a:t>
            </a:r>
            <a:r>
              <a:rPr lang="zh-CN" altLang="en-US" sz="2000" smtClean="0">
                <a:ea typeface="宋体" pitchFamily="2" charset="-122"/>
              </a:rPr>
              <a:t>之间运行了多少时间</a:t>
            </a:r>
            <a:r>
              <a:rPr lang="en-US" altLang="zh-CN" sz="2000" smtClean="0">
                <a:ea typeface="宋体" pitchFamily="2" charset="-122"/>
              </a:rPr>
              <a:t>) </a:t>
            </a:r>
          </a:p>
          <a:p>
            <a:pPr eaLnBrk="1"/>
            <a:r>
              <a:rPr lang="en-US" altLang="zh-CN" sz="2000" smtClean="0">
                <a:ea typeface="宋体" pitchFamily="2" charset="-122"/>
              </a:rPr>
              <a:t>-XX:PrintCMSStatistics (Statistics for CMS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30046" tIns="65023" rIns="130046" bIns="65023"/>
          <a:lstStyle/>
          <a:p>
            <a:pPr eaLnBrk="1">
              <a:defRPr/>
            </a:pPr>
            <a:r>
              <a:rPr lang="en-US" dirty="0" smtClean="0"/>
              <a:t>Command</a:t>
            </a:r>
            <a:endParaRPr lang="en-US" dirty="0"/>
          </a:p>
        </p:txBody>
      </p:sp>
      <p:sp>
        <p:nvSpPr>
          <p:cNvPr id="13315" name="Content Placeholder 2"/>
          <p:cNvSpPr>
            <a:spLocks noGrp="1"/>
          </p:cNvSpPr>
          <p:nvPr>
            <p:ph idx="1"/>
          </p:nvPr>
        </p:nvSpPr>
        <p:spPr/>
        <p:txBody>
          <a:bodyPr/>
          <a:lstStyle/>
          <a:p>
            <a:pPr eaLnBrk="1"/>
            <a:r>
              <a:rPr lang="en-US" altLang="zh-CN" smtClean="0">
                <a:ea typeface="宋体" pitchFamily="2" charset="-122"/>
              </a:rPr>
              <a:t>Jps</a:t>
            </a:r>
          </a:p>
          <a:p>
            <a:pPr eaLnBrk="1"/>
            <a:r>
              <a:rPr lang="en-US" altLang="zh-CN" smtClean="0">
                <a:ea typeface="宋体" pitchFamily="2" charset="-122"/>
              </a:rPr>
              <a:t>Jstat</a:t>
            </a:r>
          </a:p>
          <a:p>
            <a:pPr eaLnBrk="1"/>
            <a:r>
              <a:rPr lang="en-US" altLang="zh-CN" smtClean="0">
                <a:ea typeface="宋体" pitchFamily="2" charset="-122"/>
              </a:rPr>
              <a:t>jvisualvm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30046" tIns="65023" rIns="130046" bIns="65023" numCol="1" anchor="t" anchorCtr="0" compatLnSpc="1">
            <a:prstTxWarp prst="textNoShape">
              <a:avLst/>
            </a:prstTxWarp>
          </a:bodyPr>
          <a:lstStyle/>
          <a:p>
            <a:pPr eaLnBrk="1">
              <a:defRPr/>
            </a:pPr>
            <a:r>
              <a:rPr lang="en-US" altLang="zh-CN" dirty="0" smtClean="0">
                <a:ea typeface="宋体" pitchFamily="2" charset="-122"/>
              </a:rPr>
              <a:t>others</a:t>
            </a:r>
            <a:endParaRPr lang="en-US" altLang="zh-CN" dirty="0" smtClean="0">
              <a:ea typeface="宋体" pitchFamily="2" charset="-122"/>
            </a:endParaRPr>
          </a:p>
        </p:txBody>
      </p:sp>
      <p:sp>
        <p:nvSpPr>
          <p:cNvPr id="14339" name="Content Placeholder 2"/>
          <p:cNvSpPr>
            <a:spLocks noGrp="1"/>
          </p:cNvSpPr>
          <p:nvPr>
            <p:ph idx="1"/>
          </p:nvPr>
        </p:nvSpPr>
        <p:spPr>
          <a:xfrm>
            <a:off x="787400" y="3019412"/>
            <a:ext cx="11430000" cy="5476888"/>
          </a:xfrm>
        </p:spPr>
        <p:txBody>
          <a:bodyPr/>
          <a:lstStyle/>
          <a:p>
            <a:pPr eaLnBrk="1"/>
            <a:endParaRPr lang="en-US" altLang="zh-CN" dirty="0" smtClean="0">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a:lstStyle/>
          <a:p>
            <a:pPr eaLnBrk="1">
              <a:defRPr/>
            </a:pPr>
            <a:r>
              <a:rPr lang="en-US" altLang="zh-CN" sz="6600" dirty="0" smtClean="0">
                <a:ea typeface="宋体" pitchFamily="2" charset="-122"/>
              </a:rPr>
              <a:t>What is garbage in Java?</a:t>
            </a:r>
            <a:endParaRPr lang="zh-CN" altLang="zh-CN" sz="6600" dirty="0" smtClean="0">
              <a:ea typeface="宋体" pitchFamily="2" charset="-122"/>
            </a:endParaRPr>
          </a:p>
        </p:txBody>
      </p:sp>
      <p:sp>
        <p:nvSpPr>
          <p:cNvPr id="6147" name="Rectangle 2"/>
          <p:cNvSpPr>
            <a:spLocks noGrp="1" noChangeArrowheads="1"/>
          </p:cNvSpPr>
          <p:nvPr>
            <p:ph type="body" idx="1"/>
          </p:nvPr>
        </p:nvSpPr>
        <p:spPr>
          <a:xfrm>
            <a:off x="787400" y="2768600"/>
            <a:ext cx="11430000" cy="4322763"/>
          </a:xfrm>
        </p:spPr>
        <p:txBody>
          <a:bodyPr/>
          <a:lstStyle/>
          <a:p>
            <a:pPr marL="195263" indent="-195263" eaLnBrk="1">
              <a:spcBef>
                <a:spcPts val="3800"/>
              </a:spcBef>
              <a:buSzTx/>
              <a:buFontTx/>
              <a:buNone/>
            </a:pPr>
            <a:r>
              <a:rPr lang="en-US" altLang="zh-CN" sz="3800" smtClean="0">
                <a:solidFill>
                  <a:srgbClr val="414141"/>
                </a:solidFill>
                <a:latin typeface="Gill Sans Light" charset="0"/>
                <a:ea typeface="宋体" pitchFamily="2" charset="-122"/>
                <a:sym typeface="Gill Sans Light" charset="0"/>
              </a:rPr>
              <a:t>An object is considered garbage when it can no longer be reached from any pointer in the running program. </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a:defRPr/>
            </a:pPr>
            <a:r>
              <a:rPr lang="en-US" altLang="zh-CN" sz="6600" smtClean="0">
                <a:ea typeface="宋体" pitchFamily="2" charset="-122"/>
              </a:rPr>
              <a:t>Garbage collection algorithms</a:t>
            </a:r>
            <a:endParaRPr lang="zh-CN" altLang="en-US" sz="6600" smtClean="0">
              <a:ea typeface="宋体" pitchFamily="2" charset="-122"/>
            </a:endParaRPr>
          </a:p>
        </p:txBody>
      </p:sp>
      <p:sp>
        <p:nvSpPr>
          <p:cNvPr id="7171" name="内容占位符 2"/>
          <p:cNvSpPr>
            <a:spLocks noGrp="1"/>
          </p:cNvSpPr>
          <p:nvPr>
            <p:ph idx="1"/>
          </p:nvPr>
        </p:nvSpPr>
        <p:spPr>
          <a:xfrm>
            <a:off x="787400" y="2876550"/>
            <a:ext cx="11430000" cy="5715000"/>
          </a:xfrm>
        </p:spPr>
        <p:txBody>
          <a:bodyPr/>
          <a:lstStyle/>
          <a:p>
            <a:pPr eaLnBrk="1"/>
            <a:r>
              <a:rPr lang="en-US" altLang="zh-CN" smtClean="0">
                <a:ea typeface="宋体" pitchFamily="2" charset="-122"/>
              </a:rPr>
              <a:t>Copying</a:t>
            </a:r>
          </a:p>
          <a:p>
            <a:pPr eaLnBrk="1">
              <a:buFontTx/>
              <a:buNone/>
            </a:pPr>
            <a:endParaRPr lang="en-US" altLang="zh-CN" smtClean="0">
              <a:ea typeface="宋体" pitchFamily="2" charset="-122"/>
            </a:endParaRPr>
          </a:p>
          <a:p>
            <a:pPr eaLnBrk="1"/>
            <a:r>
              <a:rPr lang="en-US" altLang="zh-CN" smtClean="0">
                <a:ea typeface="宋体" pitchFamily="2" charset="-122"/>
              </a:rPr>
              <a:t>Mark-sweep</a:t>
            </a:r>
          </a:p>
          <a:p>
            <a:pPr eaLnBrk="1">
              <a:buFontTx/>
              <a:buNone/>
            </a:pPr>
            <a:endParaRPr lang="en-US" altLang="zh-CN" smtClean="0">
              <a:ea typeface="宋体" pitchFamily="2" charset="-122"/>
            </a:endParaRPr>
          </a:p>
          <a:p>
            <a:pPr eaLnBrk="1"/>
            <a:r>
              <a:rPr lang="en-US" altLang="zh-CN" smtClean="0">
                <a:ea typeface="宋体" pitchFamily="2" charset="-122"/>
              </a:rPr>
              <a:t>Mark-compact</a:t>
            </a:r>
          </a:p>
          <a:p>
            <a:pPr eaLnBrk="1"/>
            <a:endParaRPr lang="zh-CN" altLang="en-US" smtClean="0">
              <a:ea typeface="宋体" pitchFamily="2" charset="-122"/>
            </a:endParaRPr>
          </a:p>
        </p:txBody>
      </p:sp>
      <p:pic>
        <p:nvPicPr>
          <p:cNvPr id="7172" name="图片 3" descr="mark_sweep.png"/>
          <p:cNvPicPr>
            <a:picLocks noChangeAspect="1"/>
          </p:cNvPicPr>
          <p:nvPr/>
        </p:nvPicPr>
        <p:blipFill>
          <a:blip r:embed="rId3" cstate="print"/>
          <a:srcRect/>
          <a:stretch>
            <a:fillRect/>
          </a:stretch>
        </p:blipFill>
        <p:spPr bwMode="auto">
          <a:xfrm>
            <a:off x="5073650" y="4805363"/>
            <a:ext cx="5457825" cy="2190750"/>
          </a:xfrm>
          <a:prstGeom prst="rect">
            <a:avLst/>
          </a:prstGeom>
          <a:noFill/>
          <a:ln w="9525">
            <a:noFill/>
            <a:miter lim="800000"/>
            <a:headEnd/>
            <a:tailEnd/>
          </a:ln>
        </p:spPr>
      </p:pic>
      <p:pic>
        <p:nvPicPr>
          <p:cNvPr id="7173" name="图片 4" descr="copying.png"/>
          <p:cNvPicPr>
            <a:picLocks noChangeAspect="1"/>
          </p:cNvPicPr>
          <p:nvPr/>
        </p:nvPicPr>
        <p:blipFill>
          <a:blip r:embed="rId4" cstate="print"/>
          <a:srcRect/>
          <a:stretch>
            <a:fillRect/>
          </a:stretch>
        </p:blipFill>
        <p:spPr bwMode="auto">
          <a:xfrm>
            <a:off x="5073650" y="2614613"/>
            <a:ext cx="5457825" cy="2190750"/>
          </a:xfrm>
          <a:prstGeom prst="rect">
            <a:avLst/>
          </a:prstGeom>
          <a:noFill/>
          <a:ln w="9525">
            <a:noFill/>
            <a:miter lim="800000"/>
            <a:headEnd/>
            <a:tailEnd/>
          </a:ln>
        </p:spPr>
      </p:pic>
      <p:pic>
        <p:nvPicPr>
          <p:cNvPr id="7174" name="图片 5" descr="mark_compact.png"/>
          <p:cNvPicPr>
            <a:picLocks noChangeAspect="1"/>
          </p:cNvPicPr>
          <p:nvPr/>
        </p:nvPicPr>
        <p:blipFill>
          <a:blip r:embed="rId5" cstate="print"/>
          <a:srcRect/>
          <a:stretch>
            <a:fillRect/>
          </a:stretch>
        </p:blipFill>
        <p:spPr bwMode="auto">
          <a:xfrm>
            <a:off x="5116513" y="7019925"/>
            <a:ext cx="5457825" cy="2190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a:lstStyle/>
          <a:p>
            <a:pPr eaLnBrk="1">
              <a:defRPr/>
            </a:pPr>
            <a:r>
              <a:rPr lang="zh-CN" altLang="zh-CN" smtClean="0"/>
              <a:t>Memory space</a:t>
            </a:r>
          </a:p>
        </p:txBody>
      </p:sp>
      <p:sp>
        <p:nvSpPr>
          <p:cNvPr id="8195" name="Rectangle 2"/>
          <p:cNvSpPr>
            <a:spLocks noGrp="1" noChangeArrowheads="1"/>
          </p:cNvSpPr>
          <p:nvPr>
            <p:ph type="body" idx="1"/>
          </p:nvPr>
        </p:nvSpPr>
        <p:spPr/>
        <p:txBody>
          <a:bodyPr/>
          <a:lstStyle/>
          <a:p>
            <a:pPr marL="195263" indent="-195263" eaLnBrk="1">
              <a:lnSpc>
                <a:spcPct val="80000"/>
              </a:lnSpc>
              <a:spcBef>
                <a:spcPts val="3800"/>
              </a:spcBef>
              <a:buSzTx/>
              <a:buFontTx/>
              <a:buNone/>
            </a:pPr>
            <a:r>
              <a:rPr lang="zh-CN" altLang="zh-CN" sz="2100" smtClean="0">
                <a:solidFill>
                  <a:srgbClr val="414141"/>
                </a:solidFill>
                <a:latin typeface="Gill Sans Light" charset="0"/>
                <a:ea typeface="宋体" pitchFamily="2" charset="-122"/>
                <a:sym typeface="Gill Sans Light" charset="0"/>
              </a:rPr>
              <a:t>Different part of memory</a:t>
            </a:r>
            <a:endParaRPr lang="zh-CN" altLang="zh-CN" sz="2100" b="1" smtClean="0">
              <a:solidFill>
                <a:srgbClr val="414141"/>
              </a:solidFill>
              <a:latin typeface="Gill Sans Light" charset="0"/>
              <a:ea typeface="宋体" pitchFamily="2" charset="-122"/>
              <a:sym typeface="Gill Sans Light" charset="0"/>
            </a:endParaRPr>
          </a:p>
          <a:p>
            <a:pPr marL="195263" indent="-195263" eaLnBrk="1">
              <a:lnSpc>
                <a:spcPct val="80000"/>
              </a:lnSpc>
              <a:spcBef>
                <a:spcPts val="3800"/>
              </a:spcBef>
              <a:buClr>
                <a:srgbClr val="414141"/>
              </a:buClr>
              <a:buSzPct val="82000"/>
              <a:buFontTx/>
              <a:buChar char="•"/>
            </a:pPr>
            <a:r>
              <a:rPr lang="zh-CN" altLang="zh-CN" sz="2100" smtClean="0">
                <a:solidFill>
                  <a:srgbClr val="414141"/>
                </a:solidFill>
                <a:latin typeface="Gill Sans Light" charset="0"/>
                <a:ea typeface="宋体" pitchFamily="2" charset="-122"/>
                <a:sym typeface="Gill Sans Light" charset="0"/>
              </a:rPr>
              <a:t>Stack </a:t>
            </a:r>
          </a:p>
          <a:p>
            <a:pPr marL="195263" indent="-195263" eaLnBrk="1">
              <a:lnSpc>
                <a:spcPct val="80000"/>
              </a:lnSpc>
              <a:spcBef>
                <a:spcPts val="3800"/>
              </a:spcBef>
              <a:buClr>
                <a:srgbClr val="414141"/>
              </a:buClr>
              <a:buSzPct val="82000"/>
              <a:buFontTx/>
              <a:buChar char="•"/>
            </a:pPr>
            <a:r>
              <a:rPr lang="zh-CN" altLang="zh-CN" sz="2100" smtClean="0">
                <a:solidFill>
                  <a:srgbClr val="414141"/>
                </a:solidFill>
                <a:latin typeface="Gill Sans Light" charset="0"/>
                <a:ea typeface="宋体" pitchFamily="2" charset="-122"/>
                <a:sym typeface="Gill Sans Light" charset="0"/>
              </a:rPr>
              <a:t>Heap</a:t>
            </a:r>
          </a:p>
          <a:p>
            <a:pPr marL="195263" indent="-195263" eaLnBrk="1">
              <a:lnSpc>
                <a:spcPct val="80000"/>
              </a:lnSpc>
              <a:spcBef>
                <a:spcPts val="3800"/>
              </a:spcBef>
              <a:buSzTx/>
              <a:buFontTx/>
              <a:buNone/>
            </a:pPr>
            <a:r>
              <a:rPr lang="en-US" altLang="zh-CN" sz="2100" smtClean="0">
                <a:solidFill>
                  <a:srgbClr val="414141"/>
                </a:solidFill>
                <a:latin typeface="Gill Sans Light" charset="0"/>
                <a:ea typeface="宋体" pitchFamily="2" charset="-122"/>
                <a:sym typeface="Gill Sans Light" charset="0"/>
              </a:rPr>
              <a:t>C</a:t>
            </a:r>
            <a:r>
              <a:rPr lang="zh-CN" altLang="zh-CN" sz="2100" smtClean="0">
                <a:solidFill>
                  <a:srgbClr val="414141"/>
                </a:solidFill>
                <a:latin typeface="Gill Sans Light" charset="0"/>
                <a:ea typeface="宋体" pitchFamily="2" charset="-122"/>
                <a:sym typeface="Gill Sans Light" charset="0"/>
              </a:rPr>
              <a:t>ontrol </a:t>
            </a:r>
            <a:r>
              <a:rPr lang="en-US" altLang="zh-CN" sz="2100" smtClean="0">
                <a:solidFill>
                  <a:srgbClr val="414141"/>
                </a:solidFill>
                <a:latin typeface="Gill Sans Light" charset="0"/>
                <a:ea typeface="宋体" pitchFamily="2" charset="-122"/>
                <a:sym typeface="Gill Sans Light" charset="0"/>
              </a:rPr>
              <a:t>s</a:t>
            </a:r>
            <a:r>
              <a:rPr lang="zh-CN" altLang="zh-CN" sz="2100" smtClean="0">
                <a:solidFill>
                  <a:srgbClr val="414141"/>
                </a:solidFill>
                <a:latin typeface="Gill Sans Light" charset="0"/>
                <a:ea typeface="宋体" pitchFamily="2" charset="-122"/>
                <a:sym typeface="Gill Sans Light" charset="0"/>
              </a:rPr>
              <a:t>ize of memory</a:t>
            </a:r>
          </a:p>
          <a:p>
            <a:pPr marL="195263" indent="-195263" eaLnBrk="1">
              <a:lnSpc>
                <a:spcPct val="80000"/>
              </a:lnSpc>
              <a:spcBef>
                <a:spcPts val="3800"/>
              </a:spcBef>
              <a:buClr>
                <a:srgbClr val="414141"/>
              </a:buClr>
              <a:buSzPct val="82000"/>
              <a:buFontTx/>
              <a:buChar char="•"/>
            </a:pPr>
            <a:r>
              <a:rPr lang="zh-CN" altLang="zh-CN" sz="2100" smtClean="0">
                <a:solidFill>
                  <a:srgbClr val="414141"/>
                </a:solidFill>
                <a:latin typeface="Gill Sans Light" charset="0"/>
                <a:ea typeface="宋体" pitchFamily="2" charset="-122"/>
                <a:sym typeface="Gill Sans Light" charset="0"/>
              </a:rPr>
              <a:t>Heap: -Xms -Xmx</a:t>
            </a:r>
          </a:p>
          <a:p>
            <a:pPr marL="195263" indent="-195263" eaLnBrk="1">
              <a:lnSpc>
                <a:spcPct val="80000"/>
              </a:lnSpc>
              <a:spcBef>
                <a:spcPts val="3800"/>
              </a:spcBef>
              <a:buClr>
                <a:srgbClr val="414141"/>
              </a:buClr>
              <a:buSzPct val="82000"/>
              <a:buFontTx/>
              <a:buChar char="•"/>
            </a:pPr>
            <a:r>
              <a:rPr lang="zh-CN" altLang="zh-CN" sz="2100" smtClean="0">
                <a:solidFill>
                  <a:srgbClr val="414141"/>
                </a:solidFill>
                <a:latin typeface="Gill Sans Light" charset="0"/>
                <a:ea typeface="宋体" pitchFamily="2" charset="-122"/>
                <a:sym typeface="Gill Sans Light" charset="0"/>
              </a:rPr>
              <a:t>Young gen: -Xmn</a:t>
            </a:r>
          </a:p>
          <a:p>
            <a:pPr marL="195263" indent="-195263" eaLnBrk="1">
              <a:lnSpc>
                <a:spcPct val="80000"/>
              </a:lnSpc>
              <a:spcBef>
                <a:spcPts val="3800"/>
              </a:spcBef>
              <a:buClr>
                <a:srgbClr val="414141"/>
              </a:buClr>
              <a:buSzPct val="82000"/>
              <a:buFontTx/>
              <a:buChar char="•"/>
            </a:pPr>
            <a:r>
              <a:rPr lang="zh-CN" altLang="zh-CN" sz="2100" smtClean="0">
                <a:solidFill>
                  <a:srgbClr val="414141"/>
                </a:solidFill>
                <a:latin typeface="Gill Sans Light" charset="0"/>
                <a:ea typeface="宋体" pitchFamily="2" charset="-122"/>
                <a:sym typeface="Gill Sans Light" charset="0"/>
              </a:rPr>
              <a:t>Tenured gen: (Xmx - Xmn) </a:t>
            </a:r>
          </a:p>
          <a:p>
            <a:pPr marL="195263" indent="-195263" eaLnBrk="1">
              <a:lnSpc>
                <a:spcPct val="80000"/>
              </a:lnSpc>
              <a:spcBef>
                <a:spcPts val="3800"/>
              </a:spcBef>
              <a:buClr>
                <a:srgbClr val="414141"/>
              </a:buClr>
              <a:buSzPct val="82000"/>
              <a:buFontTx/>
              <a:buChar char="•"/>
            </a:pPr>
            <a:r>
              <a:rPr lang="zh-CN" altLang="zh-CN" sz="2100" smtClean="0">
                <a:solidFill>
                  <a:srgbClr val="414141"/>
                </a:solidFill>
                <a:latin typeface="Gill Sans Light" charset="0"/>
                <a:ea typeface="宋体" pitchFamily="2" charset="-122"/>
                <a:sym typeface="Gill Sans Light" charset="0"/>
              </a:rPr>
              <a:t>Perm gen:</a:t>
            </a:r>
            <a:r>
              <a:rPr lang="en-US" altLang="zh-CN" sz="2100" smtClean="0">
                <a:solidFill>
                  <a:srgbClr val="414141"/>
                </a:solidFill>
                <a:latin typeface="Gill Sans Light" charset="0"/>
                <a:ea typeface="宋体" pitchFamily="2" charset="-122"/>
                <a:sym typeface="Gill Sans Light" charset="0"/>
              </a:rPr>
              <a:t> -XX:MaxPermSize=&lt;N&gt;</a:t>
            </a:r>
            <a:endParaRPr lang="zh-CN" altLang="zh-CN" sz="2000" smtClean="0">
              <a:ea typeface="宋体" pitchFamily="2" charset="-122"/>
            </a:endParaRPr>
          </a:p>
        </p:txBody>
      </p:sp>
      <p:pic>
        <p:nvPicPr>
          <p:cNvPr id="8196" name="图片 4" descr="stack_heap.png"/>
          <p:cNvPicPr>
            <a:picLocks noChangeAspect="1"/>
          </p:cNvPicPr>
          <p:nvPr/>
        </p:nvPicPr>
        <p:blipFill>
          <a:blip r:embed="rId3" cstate="print"/>
          <a:srcRect/>
          <a:stretch>
            <a:fillRect/>
          </a:stretch>
        </p:blipFill>
        <p:spPr bwMode="auto">
          <a:xfrm>
            <a:off x="4216400" y="2876550"/>
            <a:ext cx="8364538" cy="3357563"/>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p:txBody>
          <a:bodyPr/>
          <a:lstStyle/>
          <a:p>
            <a:pPr eaLnBrk="1">
              <a:defRPr/>
            </a:pPr>
            <a:r>
              <a:rPr lang="en-US" altLang="zh-CN" dirty="0" smtClean="0">
                <a:ea typeface="宋体" pitchFamily="2" charset="-122"/>
              </a:rPr>
              <a:t>Generational collection</a:t>
            </a:r>
            <a:endParaRPr lang="zh-CN" altLang="zh-CN" dirty="0" smtClean="0">
              <a:ea typeface="宋体" pitchFamily="2" charset="-122"/>
            </a:endParaRPr>
          </a:p>
        </p:txBody>
      </p:sp>
      <p:sp>
        <p:nvSpPr>
          <p:cNvPr id="9219" name="Rectangle 2"/>
          <p:cNvSpPr>
            <a:spLocks noGrp="1" noChangeArrowheads="1"/>
          </p:cNvSpPr>
          <p:nvPr>
            <p:ph type="body" idx="1"/>
          </p:nvPr>
        </p:nvSpPr>
        <p:spPr/>
        <p:txBody>
          <a:bodyPr/>
          <a:lstStyle/>
          <a:p>
            <a:pPr marL="195263" indent="-195263" eaLnBrk="1">
              <a:lnSpc>
                <a:spcPct val="80000"/>
              </a:lnSpc>
              <a:spcBef>
                <a:spcPts val="3800"/>
              </a:spcBef>
              <a:buSzTx/>
              <a:buFontTx/>
              <a:buNone/>
            </a:pPr>
            <a:r>
              <a:rPr lang="zh-CN" altLang="zh-CN" sz="2100" smtClean="0">
                <a:solidFill>
                  <a:srgbClr val="414141"/>
                </a:solidFill>
                <a:latin typeface="Gill Sans Light" charset="0"/>
                <a:ea typeface="宋体" pitchFamily="2" charset="-122"/>
                <a:sym typeface="Gill Sans Light" charset="0"/>
              </a:rPr>
              <a:t>Young gen</a:t>
            </a:r>
          </a:p>
          <a:p>
            <a:pPr marL="195263" indent="-195263" eaLnBrk="1">
              <a:lnSpc>
                <a:spcPct val="80000"/>
              </a:lnSpc>
              <a:spcBef>
                <a:spcPts val="3800"/>
              </a:spcBef>
              <a:buClr>
                <a:srgbClr val="414141"/>
              </a:buClr>
              <a:buSzPct val="82000"/>
              <a:buFontTx/>
              <a:buChar char="•"/>
            </a:pPr>
            <a:r>
              <a:rPr lang="zh-CN" altLang="zh-CN" sz="2100" smtClean="0">
                <a:solidFill>
                  <a:srgbClr val="414141"/>
                </a:solidFill>
                <a:latin typeface="Gill Sans Light" charset="0"/>
                <a:ea typeface="宋体" pitchFamily="2" charset="-122"/>
                <a:sym typeface="Gill Sans Light" charset="0"/>
              </a:rPr>
              <a:t>Serial GC</a:t>
            </a:r>
          </a:p>
          <a:p>
            <a:pPr marL="195263" indent="-195263" eaLnBrk="1">
              <a:lnSpc>
                <a:spcPct val="80000"/>
              </a:lnSpc>
              <a:spcBef>
                <a:spcPts val="3800"/>
              </a:spcBef>
              <a:buClr>
                <a:srgbClr val="414141"/>
              </a:buClr>
              <a:buSzPct val="82000"/>
              <a:buFontTx/>
              <a:buChar char="•"/>
            </a:pPr>
            <a:r>
              <a:rPr lang="zh-CN" altLang="zh-CN" sz="2100" smtClean="0">
                <a:solidFill>
                  <a:srgbClr val="414141"/>
                </a:solidFill>
                <a:latin typeface="Gill Sans Light" charset="0"/>
                <a:ea typeface="宋体" pitchFamily="2" charset="-122"/>
                <a:sym typeface="Gill Sans Light" charset="0"/>
              </a:rPr>
              <a:t>Parallel scavenge</a:t>
            </a:r>
          </a:p>
          <a:p>
            <a:pPr marL="195263" indent="-195263" eaLnBrk="1">
              <a:lnSpc>
                <a:spcPct val="80000"/>
              </a:lnSpc>
              <a:spcBef>
                <a:spcPts val="3800"/>
              </a:spcBef>
              <a:buClr>
                <a:srgbClr val="414141"/>
              </a:buClr>
              <a:buSzPct val="82000"/>
              <a:buFontTx/>
              <a:buChar char="•"/>
            </a:pPr>
            <a:r>
              <a:rPr lang="zh-CN" altLang="zh-CN" sz="2100" smtClean="0">
                <a:solidFill>
                  <a:srgbClr val="414141"/>
                </a:solidFill>
                <a:latin typeface="Gill Sans Light" charset="0"/>
                <a:ea typeface="宋体" pitchFamily="2" charset="-122"/>
                <a:sym typeface="Gill Sans Light" charset="0"/>
              </a:rPr>
              <a:t>ParNew</a:t>
            </a:r>
          </a:p>
          <a:p>
            <a:pPr marL="195263" indent="-195263" eaLnBrk="1">
              <a:lnSpc>
                <a:spcPct val="80000"/>
              </a:lnSpc>
              <a:spcBef>
                <a:spcPts val="3800"/>
              </a:spcBef>
              <a:buSzTx/>
              <a:buFontTx/>
              <a:buNone/>
            </a:pPr>
            <a:r>
              <a:rPr lang="zh-CN" altLang="zh-CN" sz="2100" smtClean="0">
                <a:solidFill>
                  <a:srgbClr val="414141"/>
                </a:solidFill>
                <a:latin typeface="Gill Sans Light" charset="0"/>
                <a:ea typeface="宋体" pitchFamily="2" charset="-122"/>
                <a:sym typeface="Gill Sans Light" charset="0"/>
              </a:rPr>
              <a:t>Tenured gen (perm gen)</a:t>
            </a:r>
          </a:p>
          <a:p>
            <a:pPr marL="195263" indent="-195263" eaLnBrk="1">
              <a:lnSpc>
                <a:spcPct val="80000"/>
              </a:lnSpc>
              <a:spcBef>
                <a:spcPts val="3800"/>
              </a:spcBef>
              <a:buClr>
                <a:srgbClr val="414141"/>
              </a:buClr>
              <a:buSzPct val="82000"/>
              <a:buFontTx/>
              <a:buChar char="•"/>
            </a:pPr>
            <a:r>
              <a:rPr lang="zh-CN" altLang="zh-CN" sz="2100" smtClean="0">
                <a:solidFill>
                  <a:srgbClr val="414141"/>
                </a:solidFill>
                <a:latin typeface="Gill Sans Light" charset="0"/>
                <a:ea typeface="宋体" pitchFamily="2" charset="-122"/>
                <a:sym typeface="Gill Sans Light" charset="0"/>
              </a:rPr>
              <a:t>Serial GC</a:t>
            </a:r>
          </a:p>
          <a:p>
            <a:pPr marL="195263" indent="-195263" eaLnBrk="1">
              <a:lnSpc>
                <a:spcPct val="80000"/>
              </a:lnSpc>
              <a:spcBef>
                <a:spcPts val="3800"/>
              </a:spcBef>
              <a:buClr>
                <a:srgbClr val="414141"/>
              </a:buClr>
              <a:buSzPct val="82000"/>
              <a:buFontTx/>
              <a:buChar char="•"/>
            </a:pPr>
            <a:r>
              <a:rPr lang="zh-CN" altLang="zh-CN" sz="2100" smtClean="0">
                <a:solidFill>
                  <a:srgbClr val="414141"/>
                </a:solidFill>
                <a:latin typeface="Gill Sans Light" charset="0"/>
                <a:ea typeface="宋体" pitchFamily="2" charset="-122"/>
                <a:sym typeface="Gill Sans Light" charset="0"/>
              </a:rPr>
              <a:t>Parallel GC</a:t>
            </a:r>
          </a:p>
          <a:p>
            <a:pPr marL="195263" indent="-195263" eaLnBrk="1">
              <a:lnSpc>
                <a:spcPct val="80000"/>
              </a:lnSpc>
              <a:spcBef>
                <a:spcPts val="3800"/>
              </a:spcBef>
              <a:buClr>
                <a:srgbClr val="414141"/>
              </a:buClr>
              <a:buSzPct val="82000"/>
              <a:buFontTx/>
              <a:buChar char="•"/>
            </a:pPr>
            <a:r>
              <a:rPr lang="zh-CN" altLang="zh-CN" sz="2100" smtClean="0">
                <a:solidFill>
                  <a:srgbClr val="414141"/>
                </a:solidFill>
                <a:latin typeface="Gill Sans Light" charset="0"/>
                <a:ea typeface="宋体" pitchFamily="2" charset="-122"/>
                <a:sym typeface="Gill Sans Light" charset="0"/>
              </a:rPr>
              <a:t>CMS (concurrent Mark sweep)</a:t>
            </a:r>
            <a:endParaRPr lang="zh-CN" altLang="zh-CN" sz="2000" smtClean="0">
              <a:ea typeface="宋体" pitchFamily="2" charset="-122"/>
            </a:endParaRPr>
          </a:p>
        </p:txBody>
      </p:sp>
      <p:pic>
        <p:nvPicPr>
          <p:cNvPr id="9220" name="图片 3" descr="java_mem.gif"/>
          <p:cNvPicPr>
            <a:picLocks noChangeAspect="1"/>
          </p:cNvPicPr>
          <p:nvPr/>
        </p:nvPicPr>
        <p:blipFill>
          <a:blip r:embed="rId2" cstate="print"/>
          <a:srcRect/>
          <a:stretch>
            <a:fillRect/>
          </a:stretch>
        </p:blipFill>
        <p:spPr bwMode="auto">
          <a:xfrm>
            <a:off x="4287838" y="2947988"/>
            <a:ext cx="8059737" cy="44291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Grp="1" noChangeArrowheads="1"/>
          </p:cNvSpPr>
          <p:nvPr>
            <p:ph type="body" idx="1"/>
          </p:nvPr>
        </p:nvSpPr>
        <p:spPr>
          <a:xfrm>
            <a:off x="787400" y="2590800"/>
            <a:ext cx="11430000" cy="5905500"/>
          </a:xfrm>
        </p:spPr>
        <p:txBody>
          <a:bodyPr/>
          <a:lstStyle/>
          <a:p>
            <a:pPr marL="317500" indent="-317500" eaLnBrk="1">
              <a:lnSpc>
                <a:spcPct val="120000"/>
              </a:lnSpc>
              <a:spcBef>
                <a:spcPts val="4600"/>
              </a:spcBef>
              <a:buClr>
                <a:srgbClr val="414141"/>
              </a:buClr>
              <a:buSzPct val="82000"/>
              <a:buFontTx/>
              <a:buChar char="•"/>
            </a:pPr>
            <a:r>
              <a:rPr lang="en-US" altLang="zh-CN" sz="4600" dirty="0" smtClean="0">
                <a:solidFill>
                  <a:srgbClr val="414141"/>
                </a:solidFill>
                <a:latin typeface="Gill Sans Light" charset="0"/>
                <a:ea typeface="宋体" pitchFamily="2" charset="-122"/>
                <a:sym typeface="Gill Sans Light" charset="0"/>
              </a:rPr>
              <a:t>-XX:+</a:t>
            </a:r>
            <a:r>
              <a:rPr lang="en-US" altLang="zh-CN" sz="4600" dirty="0" err="1" smtClean="0">
                <a:solidFill>
                  <a:srgbClr val="414141"/>
                </a:solidFill>
                <a:latin typeface="Gill Sans Light" charset="0"/>
                <a:ea typeface="宋体" pitchFamily="2" charset="-122"/>
                <a:sym typeface="Gill Sans Light" charset="0"/>
              </a:rPr>
              <a:t>UseSerialGC</a:t>
            </a:r>
            <a:endParaRPr lang="en-US" altLang="zh-CN" sz="4600" dirty="0" smtClean="0">
              <a:solidFill>
                <a:srgbClr val="414141"/>
              </a:solidFill>
              <a:latin typeface="Gill Sans Light" charset="0"/>
              <a:ea typeface="宋体" pitchFamily="2" charset="-122"/>
              <a:sym typeface="Gill Sans Light" charset="0"/>
            </a:endParaRPr>
          </a:p>
          <a:p>
            <a:pPr marL="317500" indent="-317500" eaLnBrk="1">
              <a:lnSpc>
                <a:spcPct val="120000"/>
              </a:lnSpc>
              <a:spcBef>
                <a:spcPts val="4600"/>
              </a:spcBef>
              <a:buClr>
                <a:srgbClr val="414141"/>
              </a:buClr>
              <a:buSzPct val="82000"/>
              <a:buFontTx/>
              <a:buChar char="•"/>
            </a:pPr>
            <a:r>
              <a:rPr lang="zh-CN" altLang="zh-CN" sz="4600" dirty="0" smtClean="0">
                <a:solidFill>
                  <a:srgbClr val="414141"/>
                </a:solidFill>
                <a:latin typeface="Gill Sans Light" charset="0"/>
                <a:ea typeface="宋体" pitchFamily="2" charset="-122"/>
                <a:sym typeface="Gill Sans Light" charset="0"/>
              </a:rPr>
              <a:t>SurvivorRatio </a:t>
            </a:r>
            <a:r>
              <a:rPr lang="en-US" altLang="zh-CN" sz="4600" dirty="0" smtClean="0">
                <a:solidFill>
                  <a:srgbClr val="414141"/>
                </a:solidFill>
                <a:latin typeface="Gill Sans Light" charset="0"/>
                <a:ea typeface="宋体" pitchFamily="2" charset="-122"/>
                <a:sym typeface="Gill Sans Light" charset="0"/>
              </a:rPr>
              <a:t>(default=8)</a:t>
            </a:r>
            <a:r>
              <a:rPr lang="zh-CN" altLang="zh-CN" sz="4600" dirty="0" smtClean="0">
                <a:solidFill>
                  <a:srgbClr val="414141"/>
                </a:solidFill>
                <a:latin typeface="Gill Sans Light" charset="0"/>
                <a:ea typeface="宋体" pitchFamily="2" charset="-122"/>
                <a:sym typeface="Gill Sans Light" charset="0"/>
              </a:rPr>
              <a:t>= Eden / one survivor</a:t>
            </a:r>
          </a:p>
          <a:p>
            <a:pPr marL="317500" indent="-317500" eaLnBrk="1">
              <a:lnSpc>
                <a:spcPct val="120000"/>
              </a:lnSpc>
              <a:spcBef>
                <a:spcPts val="4600"/>
              </a:spcBef>
              <a:buClr>
                <a:srgbClr val="414141"/>
              </a:buClr>
              <a:buSzPct val="82000"/>
              <a:buFontTx/>
              <a:buChar char="•"/>
            </a:pPr>
            <a:r>
              <a:rPr lang="en-US" altLang="zh-CN" sz="4600" dirty="0" smtClean="0">
                <a:solidFill>
                  <a:srgbClr val="414141"/>
                </a:solidFill>
                <a:latin typeface="Gill Sans Light" charset="0"/>
                <a:ea typeface="宋体" pitchFamily="2" charset="-122"/>
                <a:sym typeface="Gill Sans Light" charset="0"/>
              </a:rPr>
              <a:t>-</a:t>
            </a:r>
            <a:r>
              <a:rPr lang="en-US" altLang="zh-CN" sz="4600" dirty="0" err="1" smtClean="0">
                <a:solidFill>
                  <a:srgbClr val="414141"/>
                </a:solidFill>
                <a:latin typeface="Gill Sans Light" charset="0"/>
                <a:ea typeface="宋体" pitchFamily="2" charset="-122"/>
                <a:sym typeface="Gill Sans Light" charset="0"/>
              </a:rPr>
              <a:t>XX:MaxTenuringThreshold</a:t>
            </a:r>
            <a:endParaRPr lang="zh-CN" altLang="zh-CN" dirty="0" smtClean="0">
              <a:ea typeface="宋体" pitchFamily="2" charset="-122"/>
            </a:endParaRPr>
          </a:p>
        </p:txBody>
      </p:sp>
      <p:sp>
        <p:nvSpPr>
          <p:cNvPr id="4" name="Rectangle 1"/>
          <p:cNvSpPr txBox="1">
            <a:spLocks noChangeArrowheads="1"/>
          </p:cNvSpPr>
          <p:nvPr/>
        </p:nvSpPr>
        <p:spPr bwMode="auto">
          <a:xfrm>
            <a:off x="787400" y="447675"/>
            <a:ext cx="11430000" cy="1785938"/>
          </a:xfrm>
          <a:prstGeom prst="rect">
            <a:avLst/>
          </a:prstGeom>
          <a:noFill/>
          <a:ln w="12700" cap="flat" cmpd="sng">
            <a:noFill/>
            <a:prstDash val="solid"/>
            <a:miter lim="0"/>
            <a:headEnd/>
            <a:tailEnd/>
          </a:ln>
          <a:effectLst/>
        </p:spPr>
        <p:txBody>
          <a:bodyPr lIns="50800" tIns="50800" rIns="50800" bIns="50800" anchor="ctr"/>
          <a:lstStyle/>
          <a:p>
            <a:pPr marL="317500" indent="-317500" algn="l">
              <a:lnSpc>
                <a:spcPct val="120000"/>
              </a:lnSpc>
              <a:spcBef>
                <a:spcPts val="4600"/>
              </a:spcBef>
              <a:buClr>
                <a:srgbClr val="414141"/>
              </a:buClr>
              <a:buSzPct val="82000"/>
              <a:defRPr/>
            </a:pPr>
            <a:r>
              <a:rPr lang="zh-CN" altLang="zh-CN" sz="4600" kern="0" dirty="0">
                <a:solidFill>
                  <a:srgbClr val="414141"/>
                </a:solidFill>
                <a:latin typeface="Gill Sans Light" charset="0"/>
                <a:ea typeface="Gill Sans Light" charset="0"/>
                <a:cs typeface="Gill Sans Light" charset="0"/>
                <a:sym typeface="Gill Sans Light" charset="0"/>
              </a:rPr>
              <a:t>Young gen - Serial </a:t>
            </a:r>
            <a:r>
              <a:rPr lang="zh-CN" altLang="zh-CN" sz="4600" kern="0" dirty="0" smtClean="0">
                <a:solidFill>
                  <a:srgbClr val="414141"/>
                </a:solidFill>
                <a:latin typeface="Gill Sans Light" charset="0"/>
                <a:ea typeface="Gill Sans Light" charset="0"/>
                <a:cs typeface="Gill Sans Light" charset="0"/>
                <a:sym typeface="Gill Sans Light" charset="0"/>
              </a:rPr>
              <a:t>GC</a:t>
            </a:r>
            <a:r>
              <a:rPr lang="en-US" altLang="zh-CN" sz="4600" kern="0" dirty="0" smtClean="0">
                <a:solidFill>
                  <a:srgbClr val="414141"/>
                </a:solidFill>
                <a:latin typeface="Gill Sans Light" charset="0"/>
                <a:ea typeface="Gill Sans Light" charset="0"/>
                <a:cs typeface="Gill Sans Light" charset="0"/>
                <a:sym typeface="Gill Sans Light" charset="0"/>
              </a:rPr>
              <a:t> (</a:t>
            </a:r>
            <a:r>
              <a:rPr lang="en-US" altLang="zh-CN" sz="4600" kern="0" dirty="0" err="1">
                <a:solidFill>
                  <a:srgbClr val="414141"/>
                </a:solidFill>
                <a:latin typeface="Gill Sans Light" charset="0"/>
                <a:ea typeface="Gill Sans Light" charset="0"/>
                <a:cs typeface="Gill Sans Light" charset="0"/>
                <a:sym typeface="Gill Sans Light" charset="0"/>
              </a:rPr>
              <a:t>D</a:t>
            </a:r>
            <a:r>
              <a:rPr lang="en-US" altLang="zh-CN" sz="4600" kern="0" dirty="0" err="1" smtClean="0">
                <a:solidFill>
                  <a:srgbClr val="414141"/>
                </a:solidFill>
                <a:latin typeface="Gill Sans Light" charset="0"/>
                <a:ea typeface="Gill Sans Light" charset="0"/>
                <a:cs typeface="Gill Sans Light" charset="0"/>
                <a:sym typeface="Gill Sans Light" charset="0"/>
              </a:rPr>
              <a:t>efNew</a:t>
            </a:r>
            <a:r>
              <a:rPr lang="en-US" altLang="zh-CN" sz="4600" kern="0" dirty="0" smtClean="0">
                <a:solidFill>
                  <a:srgbClr val="414141"/>
                </a:solidFill>
                <a:latin typeface="Gill Sans Light" charset="0"/>
                <a:ea typeface="Gill Sans Light" charset="0"/>
                <a:cs typeface="Gill Sans Light" charset="0"/>
                <a:sym typeface="Gill Sans Light" charset="0"/>
              </a:rPr>
              <a:t>)</a:t>
            </a:r>
            <a:endParaRPr lang="zh-CN" altLang="zh-CN" sz="4600" kern="0" dirty="0">
              <a:solidFill>
                <a:srgbClr val="414141"/>
              </a:solidFill>
              <a:latin typeface="Gill Sans Light" charset="0"/>
              <a:ea typeface="Gill Sans Light" charset="0"/>
              <a:cs typeface="Gill Sans Light" charset="0"/>
              <a:sym typeface="Gill Sans Light" charset="0"/>
            </a:endParaRPr>
          </a:p>
        </p:txBody>
      </p:sp>
      <p:graphicFrame>
        <p:nvGraphicFramePr>
          <p:cNvPr id="1026" name="Object 4"/>
          <p:cNvGraphicFramePr>
            <a:graphicFrameLocks noChangeAspect="1"/>
          </p:cNvGraphicFramePr>
          <p:nvPr/>
        </p:nvGraphicFramePr>
        <p:xfrm>
          <a:off x="8359775" y="2805113"/>
          <a:ext cx="1928813" cy="1143000"/>
        </p:xfrm>
        <a:graphic>
          <a:graphicData uri="http://schemas.openxmlformats.org/presentationml/2006/ole">
            <p:oleObj spid="_x0000_s1026" name="包" r:id="rId4" imgW="695160" imgH="485640" progId="Package">
              <p:embed/>
            </p:oleObj>
          </a:graphicData>
        </a:graphic>
      </p:graphicFrame>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6600" dirty="0" smtClean="0"/>
              <a:t>Young Gen – Parallel Scavenge (</a:t>
            </a:r>
            <a:r>
              <a:rPr lang="en-US" altLang="zh-CN" sz="6600" dirty="0" err="1" smtClean="0"/>
              <a:t>PSYoungGen</a:t>
            </a:r>
            <a:r>
              <a:rPr lang="en-US" altLang="zh-CN" sz="6600" dirty="0" smtClean="0"/>
              <a:t>)</a:t>
            </a:r>
            <a:endParaRPr lang="zh-CN" altLang="en-US" sz="6600" dirty="0"/>
          </a:p>
        </p:txBody>
      </p:sp>
      <p:sp>
        <p:nvSpPr>
          <p:cNvPr id="3" name="内容占位符 2"/>
          <p:cNvSpPr>
            <a:spLocks noGrp="1"/>
          </p:cNvSpPr>
          <p:nvPr>
            <p:ph idx="1"/>
          </p:nvPr>
        </p:nvSpPr>
        <p:spPr>
          <a:xfrm>
            <a:off x="787400" y="2305032"/>
            <a:ext cx="11430000" cy="6191268"/>
          </a:xfrm>
        </p:spPr>
        <p:txBody>
          <a:bodyPr/>
          <a:lstStyle/>
          <a:p>
            <a:r>
              <a:rPr lang="en-US" altLang="zh-CN" dirty="0" smtClean="0"/>
              <a:t>-XX:+</a:t>
            </a:r>
            <a:r>
              <a:rPr lang="en-US" altLang="zh-CN" dirty="0" err="1" smtClean="0"/>
              <a:t>UseParallelGC</a:t>
            </a:r>
            <a:endParaRPr lang="en-US" altLang="zh-CN" dirty="0" smtClean="0"/>
          </a:p>
          <a:p>
            <a:r>
              <a:rPr lang="en-US" altLang="zh-CN" dirty="0" smtClean="0"/>
              <a:t>Dynamic </a:t>
            </a:r>
            <a:r>
              <a:rPr lang="en-US" altLang="zh-CN" dirty="0" err="1" smtClean="0"/>
              <a:t>survivorRatio</a:t>
            </a:r>
            <a:r>
              <a:rPr lang="en-US" altLang="zh-CN" dirty="0" smtClean="0"/>
              <a:t> (or –XX:-</a:t>
            </a:r>
            <a:r>
              <a:rPr lang="en-US" altLang="zh-CN" dirty="0" err="1" smtClean="0"/>
              <a:t>UseAdaptiveSizePolicy</a:t>
            </a:r>
            <a:r>
              <a:rPr lang="en-US" altLang="zh-CN" dirty="0" smtClean="0"/>
              <a:t>)</a:t>
            </a:r>
          </a:p>
          <a:p>
            <a:r>
              <a:rPr lang="en-US" altLang="zh-CN" dirty="0" smtClean="0"/>
              <a:t>-</a:t>
            </a:r>
            <a:r>
              <a:rPr lang="en-US" altLang="zh-CN" dirty="0" err="1" smtClean="0"/>
              <a:t>XX:ParallelGCThreads</a:t>
            </a:r>
            <a:r>
              <a:rPr lang="en-US" altLang="zh-CN" dirty="0" smtClean="0"/>
              <a:t>= N</a:t>
            </a:r>
          </a:p>
          <a:p>
            <a:pPr>
              <a:buNone/>
            </a:pPr>
            <a:r>
              <a:rPr lang="en-US" altLang="zh-CN" dirty="0" smtClean="0"/>
              <a:t>     </a:t>
            </a:r>
            <a:r>
              <a:rPr lang="en-US" altLang="zh-CN" dirty="0" err="1" smtClean="0"/>
              <a:t>cpu</a:t>
            </a:r>
            <a:r>
              <a:rPr lang="en-US" altLang="zh-CN" dirty="0" smtClean="0"/>
              <a:t> core (&lt;=8)</a:t>
            </a:r>
          </a:p>
          <a:p>
            <a:pPr>
              <a:buNone/>
            </a:pPr>
            <a:r>
              <a:rPr lang="en-US" altLang="zh-CN" dirty="0" smtClean="0"/>
              <a:t>      3+(</a:t>
            </a:r>
            <a:r>
              <a:rPr lang="en-US" altLang="zh-CN" dirty="0" err="1" smtClean="0"/>
              <a:t>cpu</a:t>
            </a:r>
            <a:r>
              <a:rPr lang="en-US" altLang="zh-CN" dirty="0" smtClean="0"/>
              <a:t> core* 5) / 8 (</a:t>
            </a:r>
            <a:r>
              <a:rPr lang="en-US" altLang="zh-CN" dirty="0" err="1" smtClean="0"/>
              <a:t>cpu</a:t>
            </a:r>
            <a:r>
              <a:rPr lang="en-US" altLang="zh-CN" dirty="0" smtClean="0"/>
              <a:t> &gt; 8)</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Young Gen - </a:t>
            </a:r>
            <a:r>
              <a:rPr lang="en-US" altLang="zh-CN" dirty="0" err="1" smtClean="0"/>
              <a:t>ParNew</a:t>
            </a:r>
            <a:endParaRPr lang="zh-CN" altLang="en-US" dirty="0"/>
          </a:p>
        </p:txBody>
      </p:sp>
      <p:sp>
        <p:nvSpPr>
          <p:cNvPr id="3" name="内容占位符 2"/>
          <p:cNvSpPr>
            <a:spLocks noGrp="1"/>
          </p:cNvSpPr>
          <p:nvPr>
            <p:ph idx="1"/>
          </p:nvPr>
        </p:nvSpPr>
        <p:spPr>
          <a:xfrm>
            <a:off x="787400" y="2305032"/>
            <a:ext cx="11430000" cy="6191268"/>
          </a:xfrm>
        </p:spPr>
        <p:txBody>
          <a:bodyPr/>
          <a:lstStyle/>
          <a:p>
            <a:r>
              <a:rPr lang="en-US" altLang="zh-CN" dirty="0" smtClean="0"/>
              <a:t>-XX:+</a:t>
            </a:r>
            <a:r>
              <a:rPr lang="en-US" altLang="zh-CN" dirty="0" err="1" smtClean="0"/>
              <a:t>UseParNewGC</a:t>
            </a:r>
            <a:endParaRPr lang="en-US" altLang="zh-CN" dirty="0" smtClean="0"/>
          </a:p>
          <a:p>
            <a:r>
              <a:rPr lang="en-US" altLang="zh-CN" dirty="0" smtClean="0"/>
              <a:t>Use with CMS</a:t>
            </a:r>
          </a:p>
          <a:p>
            <a:r>
              <a:rPr lang="en-US" altLang="zh-CN" dirty="0" smtClean="0"/>
              <a:t>Survivor  ratio is as same as </a:t>
            </a:r>
            <a:r>
              <a:rPr lang="en-US" altLang="zh-CN" dirty="0" err="1" smtClean="0"/>
              <a:t>SerialGC</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Tenured Gen - </a:t>
            </a:r>
            <a:r>
              <a:rPr lang="en-US" altLang="zh-CN" dirty="0" err="1" smtClean="0"/>
              <a:t>SerialGC</a:t>
            </a:r>
            <a:endParaRPr lang="zh-CN" altLang="en-US" dirty="0"/>
          </a:p>
        </p:txBody>
      </p:sp>
      <p:sp>
        <p:nvSpPr>
          <p:cNvPr id="3" name="内容占位符 2"/>
          <p:cNvSpPr>
            <a:spLocks noGrp="1"/>
          </p:cNvSpPr>
          <p:nvPr>
            <p:ph idx="1"/>
          </p:nvPr>
        </p:nvSpPr>
        <p:spPr>
          <a:xfrm>
            <a:off x="787400" y="2662222"/>
            <a:ext cx="11430000" cy="5834078"/>
          </a:xfrm>
        </p:spPr>
        <p:txBody>
          <a:bodyPr/>
          <a:lstStyle/>
          <a:p>
            <a:r>
              <a:rPr lang="en-US" altLang="zh-CN" dirty="0" smtClean="0"/>
              <a:t>-XX:+</a:t>
            </a:r>
            <a:r>
              <a:rPr lang="en-US" altLang="zh-CN" dirty="0" err="1" smtClean="0"/>
              <a:t>UseSerialGC</a:t>
            </a:r>
            <a:endParaRPr lang="en-US" altLang="zh-CN" dirty="0" smtClean="0"/>
          </a:p>
          <a:p>
            <a:r>
              <a:rPr lang="en-US" altLang="zh-CN" dirty="0" smtClean="0"/>
              <a:t>Mark-Sweep-Compact</a:t>
            </a:r>
          </a:p>
          <a:p>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Baskerville"/>
        <a:ea typeface="Baskerville"/>
        <a:cs typeface="Baskerville"/>
      </a:majorFont>
      <a:minorFont>
        <a:latin typeface="Hoefler Text"/>
        <a:ea typeface="Hoefler Text"/>
        <a:cs typeface="Hoefler Tex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noFill/>
          <a:prstDash val="solid"/>
          <a:miter lim="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altLang="zh-CN" sz="3600" b="0" i="0" u="none" strike="noStrike" cap="none" normalizeH="0" baseline="0" smtClean="0">
            <a:ln>
              <a:noFill/>
            </a:ln>
            <a:solidFill>
              <a:srgbClr val="595650"/>
            </a:solidFill>
            <a:effectLst/>
            <a:latin typeface="Hoefler Text" charset="0"/>
            <a:ea typeface="Hoefler Text" charset="0"/>
            <a:cs typeface="Hoefler Text" charset="0"/>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noFill/>
          <a:prstDash val="solid"/>
          <a:miter lim="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altLang="zh-CN" sz="3600" b="0" i="0" u="none" strike="noStrike" cap="none" normalizeH="0" baseline="0" smtClean="0">
            <a:ln>
              <a:noFill/>
            </a:ln>
            <a:solidFill>
              <a:srgbClr val="595650"/>
            </a:solidFill>
            <a:effectLst/>
            <a:latin typeface="Hoefler Text" charset="0"/>
            <a:ea typeface="Hoefler Text" charset="0"/>
            <a:cs typeface="Hoefler Text" charset="0"/>
            <a:sym typeface="Hoefler Text" charset="0"/>
          </a:defRPr>
        </a:defPPr>
      </a:lstStyle>
    </a:lnDef>
  </a:objectDefaults>
  <a:extraClrSchemeLst/>
</a:theme>
</file>

<file path=ppt/theme/theme2.xml><?xml version="1.0" encoding="utf-8"?>
<a:theme xmlns:a="http://schemas.openxmlformats.org/drawingml/2006/main" name="1_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Baskerville"/>
        <a:ea typeface="Baskerville"/>
        <a:cs typeface="Baskerville"/>
      </a:majorFont>
      <a:minorFont>
        <a:latin typeface="Hoefler Text"/>
        <a:ea typeface="Hoefler Text"/>
        <a:cs typeface="Hoefler Tex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noFill/>
          <a:prstDash val="solid"/>
          <a:miter lim="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altLang="zh-CN" sz="3600" b="0" i="0" u="none" strike="noStrike" cap="none" normalizeH="0" baseline="0" smtClean="0">
            <a:ln>
              <a:noFill/>
            </a:ln>
            <a:solidFill>
              <a:srgbClr val="595650"/>
            </a:solidFill>
            <a:effectLst/>
            <a:latin typeface="Hoefler Text" charset="0"/>
            <a:ea typeface="Hoefler Text" charset="0"/>
            <a:cs typeface="Hoefler Text" charset="0"/>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noFill/>
          <a:prstDash val="solid"/>
          <a:miter lim="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altLang="zh-CN" sz="3600" b="0" i="0" u="none" strike="noStrike" cap="none" normalizeH="0" baseline="0" smtClean="0">
            <a:ln>
              <a:noFill/>
            </a:ln>
            <a:solidFill>
              <a:srgbClr val="595650"/>
            </a:solidFill>
            <a:effectLst/>
            <a:latin typeface="Hoefler Text" charset="0"/>
            <a:ea typeface="Hoefler Text" charset="0"/>
            <a:cs typeface="Hoefler Text" charset="0"/>
            <a:sym typeface="Hoefler Text" charset="0"/>
          </a:defRPr>
        </a:defPPr>
      </a:lstStyle>
    </a:lnDef>
  </a:objectDefaults>
  <a:extraClrSchemeLst/>
</a:theme>
</file>

<file path=ppt/theme/theme3.xml><?xml version="1.0" encoding="utf-8"?>
<a:theme xmlns:a="http://schemas.openxmlformats.org/drawingml/2006/main" name="2_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Baskerville"/>
        <a:ea typeface="Baskerville"/>
        <a:cs typeface="Baskerville"/>
      </a:majorFont>
      <a:minorFont>
        <a:latin typeface="Hoefler Text"/>
        <a:ea typeface="Hoefler Text"/>
        <a:cs typeface="Hoefler Tex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noFill/>
          <a:prstDash val="solid"/>
          <a:miter lim="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altLang="zh-CN" sz="3600" b="0" i="0" u="none" strike="noStrike" cap="none" normalizeH="0" baseline="0" smtClean="0">
            <a:ln>
              <a:noFill/>
            </a:ln>
            <a:solidFill>
              <a:srgbClr val="595650"/>
            </a:solidFill>
            <a:effectLst/>
            <a:latin typeface="Hoefler Text" charset="0"/>
            <a:ea typeface="Hoefler Text" charset="0"/>
            <a:cs typeface="Hoefler Text" charset="0"/>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noFill/>
          <a:prstDash val="solid"/>
          <a:miter lim="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altLang="zh-CN" sz="3600" b="0" i="0" u="none" strike="noStrike" cap="none" normalizeH="0" baseline="0" smtClean="0">
            <a:ln>
              <a:noFill/>
            </a:ln>
            <a:solidFill>
              <a:srgbClr val="595650"/>
            </a:solidFill>
            <a:effectLst/>
            <a:latin typeface="Hoefler Text" charset="0"/>
            <a:ea typeface="Hoefler Text" charset="0"/>
            <a:cs typeface="Hoefler Text" charset="0"/>
            <a:sym typeface="Hoefler Text" charset="0"/>
          </a:defRPr>
        </a:defPPr>
      </a:lstStyle>
    </a:lnDef>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1096</Words>
  <Application>Microsoft Office PowerPoint</Application>
  <PresentationFormat>自定义</PresentationFormat>
  <Paragraphs>257</Paragraphs>
  <Slides>17</Slides>
  <Notes>10</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17</vt:i4>
      </vt:variant>
    </vt:vector>
  </HeadingPairs>
  <TitlesOfParts>
    <vt:vector size="21" baseType="lpstr">
      <vt:lpstr>Office 主题</vt:lpstr>
      <vt:lpstr>1_Office 主题</vt:lpstr>
      <vt:lpstr>2_Office 主题</vt:lpstr>
      <vt:lpstr>包</vt:lpstr>
      <vt:lpstr>Java Memory Management</vt:lpstr>
      <vt:lpstr>What is garbage in Java?</vt:lpstr>
      <vt:lpstr>Garbage collection algorithms</vt:lpstr>
      <vt:lpstr>Memory space</vt:lpstr>
      <vt:lpstr>Generational collection</vt:lpstr>
      <vt:lpstr>幻灯片 6</vt:lpstr>
      <vt:lpstr>Young Gen – Parallel Scavenge (PSYoungGen)</vt:lpstr>
      <vt:lpstr>Young Gen - ParNew</vt:lpstr>
      <vt:lpstr>Tenured Gen - SerialGC</vt:lpstr>
      <vt:lpstr>Tenured Gen - Parallel</vt:lpstr>
      <vt:lpstr>Tenured Gen - CMS </vt:lpstr>
      <vt:lpstr>Client and Server default GC mode</vt:lpstr>
      <vt:lpstr>Different GC strategy</vt:lpstr>
      <vt:lpstr>幻灯片 14</vt:lpstr>
      <vt:lpstr>GC Log</vt:lpstr>
      <vt:lpstr>Command</vt:lpstr>
      <vt:lpstr>others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memory management</dc:title>
  <cp:lastModifiedBy>Terry</cp:lastModifiedBy>
  <cp:revision>74</cp:revision>
  <dcterms:modified xsi:type="dcterms:W3CDTF">2011-03-24T17:20:16Z</dcterms:modified>
</cp:coreProperties>
</file>