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52998" autoAdjust="0"/>
  </p:normalViewPr>
  <p:slideViewPr>
    <p:cSldViewPr>
      <p:cViewPr varScale="1">
        <p:scale>
          <a:sx n="34" d="100"/>
          <a:sy n="3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DC7EE-0665-4999-982F-8AD3D3D9032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534D-9716-4FD4-8040-C58F9328B8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PSGCDirectOldDemo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-Xms20m -Xmx20m -Xmn10m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XX:SurvivorRatio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=8 -XX:+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UseParallelGC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S0=1   S1=1   E=8    O=10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     S1     E      O      P     YGC     YGCT    FGC    FGCT     GCT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 6.20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31.20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56.20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81.20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81.20  40.00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83.20  40.00  18.87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-Xms40m -Xmx40m -Xmn20m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XX:SurvivorRatio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=2 -XX:+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UseParallelGC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S0=5   S1=5   E=10   O=20        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S0     S1     E      O      P     YGC     YGCT    FGC    FGCT     GCT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0.00   0.00   6.01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0.00   0.00  26.01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0.00   0.00  46.01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0.00   0.00  66.01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0.00  83.60  40.00  10.00  18.87      1    0.015     0    0.000    0.015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Ready to direct allocate to old!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Heap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PSYoungGen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total 15360K, used 10036K [0x07dd0000, 0x091d0000, 0x091d0000)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eden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space 10240K, 98% used [0x07dd0000,0x0879d058,0x087d0000)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from space 5120K, 0% used [0x08cd0000,0x08cd0000,0x091d0000)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to   space 5120K, 0% used [0x087d0000,0x087d0000,0x08cd0000)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PSOldGen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total 20480K, used 0K [0x069d0000, 0x07dd0000, 0x07dd0000)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object space 20480K, 0% used [0x069d0000,0x069d0000,0x07dd0000)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PSPermGen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total 12288K, used 2318K [0x029d0000, 0x035d0000, 0x069d0000)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object space 12288K, 18% used [0x029d0000,0x02c13a10,0x035d0000)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public static void main(String[]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throws Exception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byte[] byte1 = new byte[1024 * 1024 * 2];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byte[] byte2 = new byte[1024 * 1024 * 2];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byte[] byte3 = new byte[1024 * 1024 * 2];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("Ready to direct allocate to old!");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Thread.sleep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(3000);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byte[] byte4 = new byte[1024 * 1024 * 5];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Thread.sleep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(3000);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-Xms28m -Xmx28m -Xmn18m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XX:SurvivorRatio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=1 -XX:+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UseParallelGC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     S1     E      O      P     YGC     YGCT    FGC    FGCT     GCT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S0=6   S1=6   E=6    O=10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 6.26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39.60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72.93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89.60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89.60  50.00  18.82      0    0.000     0    0.000    0.000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-Xms28m -Xmx28m -Xmn18m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XX:SurvivorRatio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=1 -XX:+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UseParNewGC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     S1     E      O      P     YGC     YGCT    FGC    FGCT     GCT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S0=6   S1=6   E=6    O=10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 6.26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39.60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72.93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 0.00  89.60   0.00  18.82      0    0.000     0    0.000    0.000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0.00  85.82  83.33   0.00  18.87      1    0.034     0    0.000    0.034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   5.14m  5m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throws Exception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byte1 = new byte[1024 * 1024 * 2];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byte2 = new byte[1024 * 1024 * 2];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byte3 = new byte[1024 * 1024 * 1];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("Ready to direct allocate to old!");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(3000);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byte4 = new byte[1024 * 1024 * 5];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(3000);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byte[] allocation(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byte1 = new byte[1024 * 1024 * m];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byte1;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9534D-9716-4FD4-8040-C58F9328B8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jmap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-dump:[live,]format=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b,file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=&lt;filename&gt; 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Eclipse MAT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公司贡献的一个工具，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用它打开*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hprof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dirty="0" smtClean="0"/>
              <a:t>http://www.eclipse.org/mat/about/screenshots.php</a:t>
            </a:r>
            <a:endParaRPr lang="zh-CN" altLang="en-US" dirty="0" smtClean="0"/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jmap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-heap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CMS</a:t>
            </a:r>
            <a:r>
              <a:rPr lang="en-US" altLang="zh-CN" dirty="0" smtClean="0"/>
              <a:t>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有冲突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 smtClean="0"/>
          </a:p>
          <a:p>
            <a:r>
              <a:rPr lang="en-US" altLang="zh-CN" dirty="0" smtClean="0"/>
              <a:t>Attaching to process ID 2060, please wait...</a:t>
            </a:r>
            <a:br>
              <a:rPr lang="en-US" altLang="zh-CN" dirty="0" smtClean="0"/>
            </a:br>
            <a:r>
              <a:rPr lang="en-US" altLang="zh-CN" dirty="0" smtClean="0"/>
              <a:t>Warning: the type "const char*" (declared in the remote VM in </a:t>
            </a:r>
            <a:r>
              <a:rPr lang="en-US" altLang="zh-CN" dirty="0" err="1" smtClean="0"/>
              <a:t>VMStructs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localHotSpotVMTypes</a:t>
            </a:r>
            <a:r>
              <a:rPr lang="en-US" altLang="zh-CN" dirty="0" smtClean="0"/>
              <a:t>) had its size declared as 4 twice. Continuing.</a:t>
            </a:r>
            <a:br>
              <a:rPr lang="en-US" altLang="zh-CN" dirty="0" smtClean="0"/>
            </a:br>
            <a:r>
              <a:rPr lang="en-US" altLang="zh-CN" dirty="0" smtClean="0"/>
              <a:t>Warning: the type "const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" (declared in the remote VM in </a:t>
            </a:r>
            <a:r>
              <a:rPr lang="en-US" altLang="zh-CN" dirty="0" err="1" smtClean="0"/>
              <a:t>VMStructs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localHotSpotVMTypes</a:t>
            </a:r>
            <a:r>
              <a:rPr lang="en-US" altLang="zh-CN" dirty="0" smtClean="0"/>
              <a:t>) had its size declared as 4 twice. Continuing.</a:t>
            </a:r>
            <a:br>
              <a:rPr lang="en-US" altLang="zh-CN" dirty="0" smtClean="0"/>
            </a:br>
            <a:r>
              <a:rPr lang="en-US" altLang="zh-CN" dirty="0" smtClean="0"/>
              <a:t>Warning: the type "const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" (declared in the remote VM in </a:t>
            </a:r>
            <a:r>
              <a:rPr lang="en-US" altLang="zh-CN" dirty="0" err="1" smtClean="0"/>
              <a:t>VMStructs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localHotSpotVMTypes</a:t>
            </a:r>
            <a:r>
              <a:rPr lang="en-US" altLang="zh-CN" dirty="0" smtClean="0"/>
              <a:t>) had its size declared as 4 twice. Continuing.</a:t>
            </a:r>
            <a:br>
              <a:rPr lang="en-US" altLang="zh-CN" dirty="0" smtClean="0"/>
            </a:br>
            <a:r>
              <a:rPr lang="en-US" altLang="zh-CN" dirty="0" smtClean="0"/>
              <a:t>Warning: the type "const </a:t>
            </a:r>
            <a:r>
              <a:rPr lang="en-US" altLang="zh-CN" dirty="0" err="1" smtClean="0"/>
              <a:t>MemRegion</a:t>
            </a:r>
            <a:r>
              <a:rPr lang="en-US" altLang="zh-CN" dirty="0" smtClean="0"/>
              <a:t>" (declared in the remote VM in </a:t>
            </a:r>
            <a:r>
              <a:rPr lang="en-US" altLang="zh-CN" dirty="0" err="1" smtClean="0"/>
              <a:t>VMStructs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localHotSpotVMTypes</a:t>
            </a:r>
            <a:r>
              <a:rPr lang="en-US" altLang="zh-CN" dirty="0" smtClean="0"/>
              <a:t>) had its size declared as 8 twice. Continuing.</a:t>
            </a:r>
            <a:br>
              <a:rPr lang="en-US" altLang="zh-CN" dirty="0" smtClean="0"/>
            </a:br>
            <a:r>
              <a:rPr lang="en-US" altLang="zh-CN" dirty="0" smtClean="0"/>
              <a:t>Debugger attached successfully.</a:t>
            </a:r>
            <a:br>
              <a:rPr lang="en-US" altLang="zh-CN" dirty="0" smtClean="0"/>
            </a:br>
            <a:r>
              <a:rPr lang="en-US" altLang="zh-CN" dirty="0" smtClean="0"/>
              <a:t>Client compiler detected.</a:t>
            </a:r>
            <a:br>
              <a:rPr lang="en-US" altLang="zh-CN" dirty="0" smtClean="0"/>
            </a:br>
            <a:r>
              <a:rPr lang="en-US" altLang="zh-CN" dirty="0" smtClean="0"/>
              <a:t>JVM version is 21.0-b05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using thread-local object allocation.</a:t>
            </a:r>
            <a:br>
              <a:rPr lang="en-US" altLang="zh-CN" dirty="0" smtClean="0"/>
            </a:br>
            <a:r>
              <a:rPr lang="en-US" altLang="zh-CN" dirty="0" smtClean="0"/>
              <a:t>Mark Sweep Compact GC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Heap Configuration: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MinHeapFreeRatio</a:t>
            </a:r>
            <a:r>
              <a:rPr lang="en-US" altLang="zh-CN" dirty="0" smtClean="0"/>
              <a:t> = 40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MaxHeapFreeRatio</a:t>
            </a:r>
            <a:r>
              <a:rPr lang="en-US" altLang="zh-CN" dirty="0" smtClean="0"/>
              <a:t> = 70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MaxHeapSize</a:t>
            </a:r>
            <a:r>
              <a:rPr lang="en-US" altLang="zh-CN" dirty="0" smtClean="0"/>
              <a:t>      = 402653184 (384.0MB)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NewSize</a:t>
            </a:r>
            <a:r>
              <a:rPr lang="en-US" altLang="zh-CN" dirty="0" smtClean="0"/>
              <a:t>          = 1048576 (1.0MB)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MaxNewSize</a:t>
            </a:r>
            <a:r>
              <a:rPr lang="en-US" altLang="zh-CN" dirty="0" smtClean="0"/>
              <a:t>       = 4294901760 (4095.9375MB)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OldSize</a:t>
            </a:r>
            <a:r>
              <a:rPr lang="en-US" altLang="zh-CN" dirty="0" smtClean="0"/>
              <a:t>          = 4194304 (4.0MB)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NewRatio</a:t>
            </a:r>
            <a:r>
              <a:rPr lang="en-US" altLang="zh-CN" dirty="0" smtClean="0"/>
              <a:t>         = 2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SurvivorRatio</a:t>
            </a:r>
            <a:r>
              <a:rPr lang="en-US" altLang="zh-CN" dirty="0" smtClean="0"/>
              <a:t>    = 8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PermSize</a:t>
            </a:r>
            <a:r>
              <a:rPr lang="en-US" altLang="zh-CN" dirty="0" smtClean="0"/>
              <a:t>         = 12582912 (12.0MB)</a:t>
            </a:r>
            <a:br>
              <a:rPr lang="en-US" altLang="zh-CN" dirty="0" smtClean="0"/>
            </a:br>
            <a:r>
              <a:rPr lang="en-US" altLang="zh-CN" dirty="0" smtClean="0"/>
              <a:t>   </a:t>
            </a:r>
            <a:r>
              <a:rPr lang="en-US" altLang="zh-CN" dirty="0" err="1" smtClean="0"/>
              <a:t>MaxPermSize</a:t>
            </a:r>
            <a:r>
              <a:rPr lang="en-US" altLang="zh-CN" dirty="0" smtClean="0"/>
              <a:t>      = 134217728 (128.0MB)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Heap Usage:</a:t>
            </a:r>
            <a:br>
              <a:rPr lang="en-US" altLang="zh-CN" dirty="0" smtClean="0"/>
            </a:br>
            <a:r>
              <a:rPr lang="en-US" altLang="zh-CN" dirty="0" smtClean="0"/>
              <a:t>New Generation (Eden + 1 Survivor Space):</a:t>
            </a:r>
            <a:br>
              <a:rPr lang="en-US" altLang="zh-CN" dirty="0" smtClean="0"/>
            </a:br>
            <a:r>
              <a:rPr lang="en-US" altLang="zh-CN" dirty="0" smtClean="0"/>
              <a:t>   capacity = 46596096 (44.4375MB)</a:t>
            </a:r>
            <a:br>
              <a:rPr lang="en-US" altLang="zh-CN" dirty="0" smtClean="0"/>
            </a:br>
            <a:r>
              <a:rPr lang="en-US" altLang="zh-CN" dirty="0" smtClean="0"/>
              <a:t>   used     = 457800 (0.43659210205078125MB)</a:t>
            </a:r>
            <a:br>
              <a:rPr lang="en-US" altLang="zh-CN" dirty="0" smtClean="0"/>
            </a:br>
            <a:r>
              <a:rPr lang="en-US" altLang="zh-CN" dirty="0" smtClean="0"/>
              <a:t>   free     = 46138296 (44.00090789794922MB)</a:t>
            </a:r>
            <a:br>
              <a:rPr lang="en-US" altLang="zh-CN" dirty="0" smtClean="0"/>
            </a:br>
            <a:r>
              <a:rPr lang="en-US" altLang="zh-CN" dirty="0" smtClean="0"/>
              <a:t>   0.9824857430116034% used</a:t>
            </a:r>
            <a:br>
              <a:rPr lang="en-US" altLang="zh-CN" dirty="0" smtClean="0"/>
            </a:br>
            <a:r>
              <a:rPr lang="en-US" altLang="zh-CN" dirty="0" smtClean="0"/>
              <a:t>Eden Space:</a:t>
            </a:r>
            <a:br>
              <a:rPr lang="en-US" altLang="zh-CN" dirty="0" smtClean="0"/>
            </a:br>
            <a:r>
              <a:rPr lang="en-US" altLang="zh-CN" dirty="0" smtClean="0"/>
              <a:t>   capacity = 41418752 (39.5MB)</a:t>
            </a:r>
            <a:br>
              <a:rPr lang="en-US" altLang="zh-CN" dirty="0" smtClean="0"/>
            </a:br>
            <a:r>
              <a:rPr lang="en-US" altLang="zh-CN" dirty="0" smtClean="0"/>
              <a:t>   used     = 457800 (0.43659210205078125MB)</a:t>
            </a:r>
            <a:br>
              <a:rPr lang="en-US" altLang="zh-CN" dirty="0" smtClean="0"/>
            </a:br>
            <a:r>
              <a:rPr lang="en-US" altLang="zh-CN" dirty="0" smtClean="0"/>
              <a:t>   free     = 40960952 (39.06340789794922MB)</a:t>
            </a:r>
            <a:br>
              <a:rPr lang="en-US" altLang="zh-CN" dirty="0" smtClean="0"/>
            </a:br>
            <a:r>
              <a:rPr lang="en-US" altLang="zh-CN" dirty="0" smtClean="0"/>
              <a:t>   1.1052964608880538% used</a:t>
            </a:r>
            <a:br>
              <a:rPr lang="en-US" altLang="zh-CN" dirty="0" smtClean="0"/>
            </a:br>
            <a:r>
              <a:rPr lang="en-US" altLang="zh-CN" dirty="0" smtClean="0"/>
              <a:t>From Space:</a:t>
            </a:r>
            <a:br>
              <a:rPr lang="en-US" altLang="zh-CN" dirty="0" smtClean="0"/>
            </a:br>
            <a:r>
              <a:rPr lang="en-US" altLang="zh-CN" dirty="0" smtClean="0"/>
              <a:t>   capacity = 5177344 (4.9375MB)</a:t>
            </a:r>
            <a:br>
              <a:rPr lang="en-US" altLang="zh-CN" dirty="0" smtClean="0"/>
            </a:br>
            <a:r>
              <a:rPr lang="en-US" altLang="zh-CN" dirty="0" smtClean="0"/>
              <a:t>   used     = 0 (0.0MB)</a:t>
            </a:r>
            <a:br>
              <a:rPr lang="en-US" altLang="zh-CN" dirty="0" smtClean="0"/>
            </a:br>
            <a:r>
              <a:rPr lang="en-US" altLang="zh-CN" dirty="0" smtClean="0"/>
              <a:t>   free     = 5177344 (4.9375MB)</a:t>
            </a:r>
            <a:br>
              <a:rPr lang="en-US" altLang="zh-CN" dirty="0" smtClean="0"/>
            </a:br>
            <a:r>
              <a:rPr lang="en-US" altLang="zh-CN" dirty="0" smtClean="0"/>
              <a:t>   0.0% used</a:t>
            </a:r>
            <a:br>
              <a:rPr lang="en-US" altLang="zh-CN" dirty="0" smtClean="0"/>
            </a:br>
            <a:r>
              <a:rPr lang="en-US" altLang="zh-CN" dirty="0" smtClean="0"/>
              <a:t>To Space:</a:t>
            </a:r>
            <a:br>
              <a:rPr lang="en-US" altLang="zh-CN" dirty="0" smtClean="0"/>
            </a:br>
            <a:r>
              <a:rPr lang="en-US" altLang="zh-CN" dirty="0" smtClean="0"/>
              <a:t>   capacity = 5177344 (4.9375MB)</a:t>
            </a:r>
            <a:br>
              <a:rPr lang="en-US" altLang="zh-CN" dirty="0" smtClean="0"/>
            </a:br>
            <a:r>
              <a:rPr lang="en-US" altLang="zh-CN" dirty="0" smtClean="0"/>
              <a:t>   used     = 0 (0.0MB)</a:t>
            </a:r>
            <a:br>
              <a:rPr lang="en-US" altLang="zh-CN" dirty="0" smtClean="0"/>
            </a:br>
            <a:r>
              <a:rPr lang="en-US" altLang="zh-CN" dirty="0" smtClean="0"/>
              <a:t>   free     = 5177344 (4.9375MB)</a:t>
            </a:r>
            <a:br>
              <a:rPr lang="en-US" altLang="zh-CN" dirty="0" smtClean="0"/>
            </a:br>
            <a:r>
              <a:rPr lang="en-US" altLang="zh-CN" dirty="0" smtClean="0"/>
              <a:t>   0.0% used</a:t>
            </a:r>
            <a:br>
              <a:rPr lang="en-US" altLang="zh-CN" dirty="0" smtClean="0"/>
            </a:br>
            <a:r>
              <a:rPr lang="en-US" altLang="zh-CN" dirty="0" smtClean="0"/>
              <a:t>tenured generation:</a:t>
            </a:r>
            <a:br>
              <a:rPr lang="en-US" altLang="zh-CN" dirty="0" smtClean="0"/>
            </a:br>
            <a:r>
              <a:rPr lang="en-US" altLang="zh-CN" dirty="0" smtClean="0"/>
              <a:t>   capacity = 103399424 (98.609375MB)</a:t>
            </a:r>
            <a:br>
              <a:rPr lang="en-US" altLang="zh-CN" dirty="0" smtClean="0"/>
            </a:br>
            <a:r>
              <a:rPr lang="en-US" altLang="zh-CN" dirty="0" smtClean="0"/>
              <a:t>   used     = 62037328 (59.16340637207031MB)</a:t>
            </a:r>
            <a:br>
              <a:rPr lang="en-US" altLang="zh-CN" dirty="0" smtClean="0"/>
            </a:br>
            <a:r>
              <a:rPr lang="en-US" altLang="zh-CN" dirty="0" smtClean="0"/>
              <a:t>   free     = 41362096 (39.44596862792969MB)</a:t>
            </a:r>
            <a:br>
              <a:rPr lang="en-US" altLang="zh-CN" dirty="0" smtClean="0"/>
            </a:br>
            <a:r>
              <a:rPr lang="en-US" altLang="zh-CN" dirty="0" smtClean="0"/>
              <a:t>   59.99775008417842% used</a:t>
            </a:r>
            <a:br>
              <a:rPr lang="en-US" altLang="zh-CN" dirty="0" smtClean="0"/>
            </a:br>
            <a:r>
              <a:rPr lang="en-US" altLang="zh-CN" dirty="0" smtClean="0"/>
              <a:t>Perm Generation:</a:t>
            </a:r>
            <a:br>
              <a:rPr lang="en-US" altLang="zh-CN" dirty="0" smtClean="0"/>
            </a:br>
            <a:r>
              <a:rPr lang="en-US" altLang="zh-CN" dirty="0" smtClean="0"/>
              <a:t>   capacity = 34603008 (33.0MB)</a:t>
            </a:r>
            <a:br>
              <a:rPr lang="en-US" altLang="zh-CN" dirty="0" smtClean="0"/>
            </a:br>
            <a:r>
              <a:rPr lang="en-US" altLang="zh-CN" dirty="0" smtClean="0"/>
              <a:t>   used     = 34430344 (32.83533477783203MB)</a:t>
            </a:r>
            <a:br>
              <a:rPr lang="en-US" altLang="zh-CN" dirty="0" smtClean="0"/>
            </a:br>
            <a:r>
              <a:rPr lang="en-US" altLang="zh-CN" dirty="0" smtClean="0"/>
              <a:t>   free     = 172664 (0.16466522216796875MB)</a:t>
            </a:r>
            <a:br>
              <a:rPr lang="en-US" altLang="zh-CN" dirty="0" smtClean="0"/>
            </a:br>
            <a:r>
              <a:rPr lang="en-US" altLang="zh-CN" dirty="0" smtClean="0"/>
              <a:t>   99.50101447827888% used</a:t>
            </a:r>
            <a:br>
              <a:rPr lang="en-US" altLang="zh-CN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altLang="zh-CN" dirty="0" smtClean="0"/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jmap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     #instances         #bytes  class name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1:        103126       38723408  [B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2:         74925       11593384 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constMethodKlass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3:        106124        8206592  [C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4:         74925        6006624 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methodKlass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5:          6944        4741688 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constantPoolKlass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6:          6944        3260216 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instanceKlassKlass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7:         21764        3017480  [I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8:          5872        2773872 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constantPoolCacheKlass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9:        103201        2476824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java.lang.String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10:         62669        1504056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java.util.HashMap$Entry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9534D-9716-4FD4-8040-C58F9328B8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JConsole</a:t>
            </a:r>
            <a:r>
              <a:rPr lang="en-US" altLang="zh-CN" dirty="0" smtClean="0"/>
              <a:t> &gt; JDK5</a:t>
            </a:r>
          </a:p>
          <a:p>
            <a:r>
              <a:rPr lang="en-US" altLang="zh-CN" dirty="0" err="1" smtClean="0"/>
              <a:t>JVisualVM</a:t>
            </a:r>
            <a:r>
              <a:rPr lang="en-US" altLang="zh-CN" dirty="0" smtClean="0"/>
              <a:t> &gt; JDK6 update7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9534D-9716-4FD4-8040-C58F9328B8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9534D-9716-4FD4-8040-C58F9328B82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2011-4-24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JVM GC Tools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jps</a:t>
            </a:r>
            <a:endParaRPr lang="en-US" altLang="zh-CN" dirty="0" smtClean="0"/>
          </a:p>
          <a:p>
            <a:r>
              <a:rPr lang="en-US" altLang="zh-CN" dirty="0" err="1" smtClean="0"/>
              <a:t>jstat</a:t>
            </a:r>
            <a:endParaRPr lang="en-US" altLang="zh-CN" dirty="0" smtClean="0"/>
          </a:p>
          <a:p>
            <a:r>
              <a:rPr lang="en-US" altLang="zh-CN" dirty="0" err="1" smtClean="0"/>
              <a:t>jmap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jstat</a:t>
            </a:r>
            <a:r>
              <a:rPr lang="en-US" altLang="zh-CN" dirty="0" smtClean="0"/>
              <a:t> –</a:t>
            </a:r>
            <a:r>
              <a:rPr lang="en-US" altLang="zh-CN" dirty="0" err="1" smtClean="0"/>
              <a:t>gcutil</a:t>
            </a:r>
            <a:r>
              <a:rPr lang="en-US" altLang="zh-CN" dirty="0" smtClean="0"/>
              <a:t> [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] [</a:t>
            </a:r>
            <a:r>
              <a:rPr lang="en-US" altLang="zh-CN" dirty="0" err="1" smtClean="0"/>
              <a:t>intervel</a:t>
            </a:r>
            <a:r>
              <a:rPr lang="en-US" altLang="zh-CN" dirty="0" smtClean="0"/>
              <a:t>] [count]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 -dump:[live,]format=</a:t>
            </a:r>
            <a:r>
              <a:rPr lang="en-US" altLang="zh-CN" dirty="0" err="1" smtClean="0"/>
              <a:t>b,file</a:t>
            </a:r>
            <a:r>
              <a:rPr lang="en-US" altLang="zh-CN" dirty="0" smtClean="0"/>
              <a:t>=&lt;filename&gt;  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 -heap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(Don’t use with CMS)</a:t>
            </a:r>
          </a:p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histo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JConcole</a:t>
            </a:r>
            <a:endParaRPr lang="en-US" altLang="zh-CN" dirty="0" smtClean="0"/>
          </a:p>
          <a:p>
            <a:r>
              <a:rPr lang="en-US" altLang="zh-CN" dirty="0" err="1" smtClean="0"/>
              <a:t>JVisualVM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MAT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Jconsole</a:t>
            </a:r>
            <a:endParaRPr lang="zh-CN" altLang="en-US" dirty="0"/>
          </a:p>
        </p:txBody>
      </p:sp>
      <p:pic>
        <p:nvPicPr>
          <p:cNvPr id="4" name="内容占位符 3" descr="LowMem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799" y="1600200"/>
            <a:ext cx="5968401" cy="46863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JVisualVM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24" y="1600200"/>
            <a:ext cx="7997952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</a:t>
            </a:r>
            <a:endParaRPr lang="zh-CN" altLang="en-US" dirty="0"/>
          </a:p>
        </p:txBody>
      </p:sp>
      <p:pic>
        <p:nvPicPr>
          <p:cNvPr id="4" name="内容占位符 3" descr="overvie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0307" y="1600200"/>
            <a:ext cx="5923386" cy="46863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histo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3354" y="1600200"/>
            <a:ext cx="5917292" cy="46863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67</TotalTime>
  <Words>701</Words>
  <Application>Microsoft Office PowerPoint</Application>
  <PresentationFormat>全屏显示(4:3)</PresentationFormat>
  <Paragraphs>105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JVM GC Tools</vt:lpstr>
      <vt:lpstr>Command </vt:lpstr>
      <vt:lpstr>jstat</vt:lpstr>
      <vt:lpstr>jmap</vt:lpstr>
      <vt:lpstr>GUI Tools</vt:lpstr>
      <vt:lpstr>Jconsole</vt:lpstr>
      <vt:lpstr>JVisualVM</vt:lpstr>
      <vt:lpstr>MAT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GC Tools</dc:title>
  <cp:lastModifiedBy>Terry</cp:lastModifiedBy>
  <cp:revision>16</cp:revision>
  <dcterms:modified xsi:type="dcterms:W3CDTF">2011-04-24T15:59:58Z</dcterms:modified>
</cp:coreProperties>
</file>