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62" r:id="rId4"/>
    <p:sldId id="25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</TotalTime>
  <Words>262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jorge-w7</dc:creator>
  <cp:keywords/>
  <cp:lastModifiedBy>jorge-w7</cp:lastModifiedBy>
  <cp:revision>1</cp:revision>
  <dcterms:created xsi:type="dcterms:W3CDTF">2018-10-03T10:05:40Z</dcterms:created>
  <dcterms:modified xsi:type="dcterms:W3CDTF">2018-10-03T10:07:04Z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