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57400" y="4267200"/>
            <a:ext cx="6400800" cy="1752600"/>
          </a:xfrm>
        </p:spPr>
        <p:txBody>
          <a:bodyPr/>
          <a:lstStyle/>
          <a:p>
            <a:r>
              <a:rPr lang="en-IN" dirty="0" err="1" smtClean="0"/>
              <a:t>bgbfrdvswve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99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study on rural Electrification Program  using Solar Energy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Autofit/>
          </a:bodyPr>
          <a:lstStyle/>
          <a:p>
            <a:pPr fontAlgn="base"/>
            <a:r>
              <a:rPr lang="en-IN" sz="2800" dirty="0" smtClean="0"/>
              <a:t>World’s Largest Solar Power Plant Launched in Karnataka</a:t>
            </a:r>
            <a:endParaRPr lang="en-IN" sz="2800" dirty="0"/>
          </a:p>
        </p:txBody>
      </p:sp>
      <p:pic>
        <p:nvPicPr>
          <p:cNvPr id="1030" name="Picture 6" descr="The 2,000 MW park, named as âShakti Sthalaâ, spans across 13,000 acres spread over five villages, in Pavagada, Karnataka. Photo: PT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6096000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505200" y="2514600"/>
            <a:ext cx="5638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4000" b="1" dirty="0" smtClean="0">
                <a:solidFill>
                  <a:srgbClr val="FF0000"/>
                </a:solidFill>
              </a:rPr>
              <a:t>2,000 MW 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4000" b="1" dirty="0" smtClean="0">
                <a:solidFill>
                  <a:srgbClr val="FF0000"/>
                </a:solidFill>
              </a:rPr>
              <a:t> Rs16,500 </a:t>
            </a:r>
            <a:r>
              <a:rPr lang="en-IN" sz="4000" b="1" dirty="0" err="1" smtClean="0">
                <a:solidFill>
                  <a:srgbClr val="FF0000"/>
                </a:solidFill>
              </a:rPr>
              <a:t>crore</a:t>
            </a:r>
            <a:r>
              <a:rPr lang="en-IN" sz="4000" b="1" dirty="0" smtClean="0">
                <a:solidFill>
                  <a:srgbClr val="FF0000"/>
                </a:solidFill>
              </a:rPr>
              <a:t> 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4000" b="1" dirty="0" smtClean="0">
                <a:solidFill>
                  <a:srgbClr val="FF0000"/>
                </a:solidFill>
              </a:rPr>
              <a:t>Pavagada in Karnataka’s Tumakuru </a:t>
            </a:r>
            <a:r>
              <a:rPr lang="pt-BR" sz="4000" b="1" dirty="0" smtClean="0">
                <a:solidFill>
                  <a:srgbClr val="FF0000"/>
                </a:solidFill>
              </a:rPr>
              <a:t>district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4000" b="1" dirty="0" smtClean="0">
                <a:solidFill>
                  <a:srgbClr val="FF0000"/>
                </a:solidFill>
              </a:rPr>
              <a:t>By 2020</a:t>
            </a:r>
            <a:endParaRPr lang="pt-BR" sz="4400" b="1" dirty="0" smtClean="0">
              <a:solidFill>
                <a:srgbClr val="FF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05200" y="1066800"/>
            <a:ext cx="5638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IN" sz="7200" dirty="0" err="1" smtClean="0">
                <a:solidFill>
                  <a:srgbClr val="FF0000"/>
                </a:solidFill>
              </a:rPr>
              <a:t>Shakti</a:t>
            </a:r>
            <a:r>
              <a:rPr lang="en-IN" sz="7200" dirty="0" smtClean="0">
                <a:solidFill>
                  <a:srgbClr val="FF0000"/>
                </a:solidFill>
              </a:rPr>
              <a:t> </a:t>
            </a:r>
            <a:r>
              <a:rPr lang="en-IN" sz="7200" dirty="0" err="1" smtClean="0">
                <a:solidFill>
                  <a:srgbClr val="FF0000"/>
                </a:solidFill>
              </a:rPr>
              <a:t>Sthala</a:t>
            </a:r>
            <a:endParaRPr lang="pt-BR" sz="7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63436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124200"/>
            <a:ext cx="6353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4400"/>
            <a:ext cx="58221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World’s Largest Solar Power Plant Launched in Karnataka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8</cp:revision>
  <dcterms:created xsi:type="dcterms:W3CDTF">2006-08-16T00:00:00Z</dcterms:created>
  <dcterms:modified xsi:type="dcterms:W3CDTF">2018-10-08T18:12:37Z</dcterms:modified>
</cp:coreProperties>
</file>