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533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WEATHER MONITORING SYSTEM (NODAL NETWORK)</a:t>
            </a:r>
            <a:endParaRPr lang="en-IN" sz="3200" b="1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990600" y="1219200"/>
            <a:ext cx="7239000" cy="4800600"/>
            <a:chOff x="457200" y="1752600"/>
            <a:chExt cx="7239000" cy="4800600"/>
          </a:xfrm>
        </p:grpSpPr>
        <p:grpSp>
          <p:nvGrpSpPr>
            <p:cNvPr id="47" name="Group 46"/>
            <p:cNvGrpSpPr/>
            <p:nvPr/>
          </p:nvGrpSpPr>
          <p:grpSpPr>
            <a:xfrm>
              <a:off x="457200" y="4267200"/>
              <a:ext cx="3429000" cy="2286000"/>
              <a:chOff x="1371600" y="1752600"/>
              <a:chExt cx="3429000" cy="2286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05000" y="3276600"/>
                <a:ext cx="1143000" cy="685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 smtClean="0"/>
                  <a:t>Micro-controller</a:t>
                </a: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47800" y="2819400"/>
                <a:ext cx="457200" cy="334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14" name="Straight Arrow Connector 13"/>
              <p:cNvCxnSpPr/>
              <p:nvPr/>
            </p:nvCxnSpPr>
            <p:spPr>
              <a:xfrm rot="16200000" flipV="1">
                <a:off x="1485901" y="3314699"/>
                <a:ext cx="381001" cy="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676400" y="3505200"/>
                <a:ext cx="2286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371600" y="251460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err="1" smtClean="0"/>
                  <a:t>wifi</a:t>
                </a:r>
                <a:endParaRPr lang="en-IN" b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81200" y="2667000"/>
                <a:ext cx="9906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Power unit</a:t>
                </a:r>
                <a:endParaRPr lang="en-IN" sz="1200" dirty="0"/>
              </a:p>
            </p:txBody>
          </p:sp>
          <p:sp>
            <p:nvSpPr>
              <p:cNvPr id="25" name="Down Arrow 24"/>
              <p:cNvSpPr/>
              <p:nvPr/>
            </p:nvSpPr>
            <p:spPr>
              <a:xfrm>
                <a:off x="1447800" y="1905000"/>
                <a:ext cx="1524000" cy="7620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/>
                  <a:t>Solar panel</a:t>
                </a:r>
                <a:endParaRPr lang="en-IN" sz="16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200400" y="2743200"/>
                <a:ext cx="6858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 dirty="0" smtClean="0"/>
                  <a:t>Battery</a:t>
                </a:r>
                <a:endParaRPr lang="en-IN" sz="1000" dirty="0"/>
              </a:p>
            </p:txBody>
          </p:sp>
          <p:cxnSp>
            <p:nvCxnSpPr>
              <p:cNvPr id="30" name="Straight Arrow Connector 29"/>
              <p:cNvCxnSpPr>
                <a:stCxn id="24" idx="2"/>
                <a:endCxn id="4" idx="0"/>
              </p:cNvCxnSpPr>
              <p:nvPr/>
            </p:nvCxnSpPr>
            <p:spPr>
              <a:xfrm rot="5400000">
                <a:off x="2324100" y="3124200"/>
                <a:ext cx="3048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4" idx="3"/>
              </p:cNvCxnSpPr>
              <p:nvPr/>
            </p:nvCxnSpPr>
            <p:spPr>
              <a:xfrm>
                <a:off x="2971800" y="2819400"/>
                <a:ext cx="2286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gular Pentagon 38"/>
              <p:cNvSpPr/>
              <p:nvPr/>
            </p:nvSpPr>
            <p:spPr>
              <a:xfrm>
                <a:off x="3200400" y="3429000"/>
                <a:ext cx="685800" cy="457200"/>
              </a:xfrm>
              <a:prstGeom prst="pen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600" dirty="0" smtClean="0"/>
                  <a:t>Sensor</a:t>
                </a: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3048000" y="3733800"/>
                <a:ext cx="2286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3886200" y="3276600"/>
                <a:ext cx="9044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000" dirty="0" smtClean="0"/>
                  <a:t>Sensor</a:t>
                </a:r>
                <a:br>
                  <a:rPr lang="en-IN" sz="1000" dirty="0" smtClean="0"/>
                </a:br>
                <a:r>
                  <a:rPr lang="en-IN" sz="1000" dirty="0" smtClean="0"/>
                  <a:t>1.Temprature</a:t>
                </a:r>
                <a:br>
                  <a:rPr lang="en-IN" sz="1000" dirty="0" smtClean="0"/>
                </a:br>
                <a:r>
                  <a:rPr lang="en-IN" sz="1000" dirty="0" smtClean="0"/>
                  <a:t>2.Humidity</a:t>
                </a:r>
                <a:br>
                  <a:rPr lang="en-IN" sz="1000" dirty="0" smtClean="0"/>
                </a:br>
                <a:r>
                  <a:rPr lang="en-IN" sz="1000" dirty="0" smtClean="0"/>
                  <a:t>3.Altitude</a:t>
                </a:r>
                <a:endParaRPr lang="en-IN" sz="10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371600" y="1752600"/>
                <a:ext cx="3429000" cy="2286000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743200" y="1752600"/>
                <a:ext cx="20573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SENSING NODE (client n) Autonomous Block</a:t>
                </a:r>
                <a:endParaRPr lang="en-IN" b="1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57200" y="1752600"/>
              <a:ext cx="3429000" cy="2286000"/>
              <a:chOff x="1371600" y="1752600"/>
              <a:chExt cx="3429000" cy="2286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905000" y="3276600"/>
                <a:ext cx="1143000" cy="685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 smtClean="0"/>
                  <a:t>Micro-controller</a:t>
                </a:r>
              </a:p>
            </p:txBody>
          </p:sp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47800" y="2819400"/>
                <a:ext cx="457200" cy="334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51" name="Straight Arrow Connector 50"/>
              <p:cNvCxnSpPr/>
              <p:nvPr/>
            </p:nvCxnSpPr>
            <p:spPr>
              <a:xfrm rot="16200000" flipV="1">
                <a:off x="1485901" y="3314699"/>
                <a:ext cx="381001" cy="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676400" y="3505200"/>
                <a:ext cx="2286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371600" y="2514600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err="1" smtClean="0"/>
                  <a:t>Wifi</a:t>
                </a:r>
                <a:endParaRPr lang="en-IN" b="1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981200" y="2667000"/>
                <a:ext cx="9906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Power unit</a:t>
                </a:r>
                <a:endParaRPr lang="en-IN" sz="1200" dirty="0"/>
              </a:p>
            </p:txBody>
          </p:sp>
          <p:sp>
            <p:nvSpPr>
              <p:cNvPr id="55" name="Down Arrow 54"/>
              <p:cNvSpPr/>
              <p:nvPr/>
            </p:nvSpPr>
            <p:spPr>
              <a:xfrm>
                <a:off x="1447800" y="1905000"/>
                <a:ext cx="1524000" cy="7620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/>
                  <a:t>Solar panel</a:t>
                </a:r>
                <a:endParaRPr lang="en-IN" sz="16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200400" y="2743200"/>
                <a:ext cx="6858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 dirty="0" smtClean="0"/>
                  <a:t>Battery</a:t>
                </a:r>
                <a:endParaRPr lang="en-IN" sz="1000" dirty="0"/>
              </a:p>
            </p:txBody>
          </p:sp>
          <p:cxnSp>
            <p:nvCxnSpPr>
              <p:cNvPr id="57" name="Straight Arrow Connector 56"/>
              <p:cNvCxnSpPr>
                <a:stCxn id="54" idx="2"/>
                <a:endCxn id="49" idx="0"/>
              </p:cNvCxnSpPr>
              <p:nvPr/>
            </p:nvCxnSpPr>
            <p:spPr>
              <a:xfrm rot="5400000">
                <a:off x="2324100" y="3124200"/>
                <a:ext cx="3048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4" idx="3"/>
              </p:cNvCxnSpPr>
              <p:nvPr/>
            </p:nvCxnSpPr>
            <p:spPr>
              <a:xfrm>
                <a:off x="2971800" y="2819400"/>
                <a:ext cx="2286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gular Pentagon 58"/>
              <p:cNvSpPr/>
              <p:nvPr/>
            </p:nvSpPr>
            <p:spPr>
              <a:xfrm>
                <a:off x="3200400" y="3429000"/>
                <a:ext cx="685800" cy="457200"/>
              </a:xfrm>
              <a:prstGeom prst="pen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600" dirty="0" smtClean="0"/>
                  <a:t>Sensor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>
                <a:off x="3048000" y="3733800"/>
                <a:ext cx="2286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886200" y="3276600"/>
                <a:ext cx="9044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000" dirty="0" smtClean="0"/>
                  <a:t>Sensor</a:t>
                </a:r>
                <a:br>
                  <a:rPr lang="en-IN" sz="1000" dirty="0" smtClean="0"/>
                </a:br>
                <a:r>
                  <a:rPr lang="en-IN" sz="1000" dirty="0" smtClean="0"/>
                  <a:t>1.Temprature</a:t>
                </a:r>
                <a:br>
                  <a:rPr lang="en-IN" sz="1000" dirty="0" smtClean="0"/>
                </a:br>
                <a:r>
                  <a:rPr lang="en-IN" sz="1000" dirty="0" smtClean="0"/>
                  <a:t>2.Humidity</a:t>
                </a:r>
                <a:br>
                  <a:rPr lang="en-IN" sz="1000" dirty="0" smtClean="0"/>
                </a:br>
                <a:r>
                  <a:rPr lang="en-IN" sz="1000" dirty="0" smtClean="0"/>
                  <a:t>3.Altitude</a:t>
                </a:r>
                <a:endParaRPr lang="en-IN" sz="10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371600" y="1752600"/>
                <a:ext cx="3429000" cy="2286000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43200" y="1752600"/>
                <a:ext cx="20573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SENSING NODE (client 1) Autonomous Block</a:t>
                </a:r>
                <a:endParaRPr lang="en-IN" b="1" dirty="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3048000" y="2667000"/>
              <a:ext cx="828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 smtClean="0"/>
                <a:t>PVT </a:t>
              </a:r>
              <a:r>
                <a:rPr lang="en-IN" sz="1400" b="1" dirty="0" err="1" smtClean="0"/>
                <a:t>nwk</a:t>
              </a:r>
              <a:endParaRPr lang="en-IN" sz="14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71800" y="5257800"/>
              <a:ext cx="828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 smtClean="0"/>
                <a:t>PVT </a:t>
              </a:r>
              <a:r>
                <a:rPr lang="en-IN" sz="1400" b="1" dirty="0" err="1" smtClean="0"/>
                <a:t>nwk</a:t>
              </a:r>
              <a:endParaRPr lang="en-IN" sz="1400" b="1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267200" y="3352800"/>
              <a:ext cx="3429000" cy="3200400"/>
              <a:chOff x="4800600" y="381000"/>
              <a:chExt cx="3429000" cy="32004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5334000" y="1905000"/>
                <a:ext cx="1143000" cy="685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 smtClean="0"/>
                  <a:t>Micro-controller</a:t>
                </a:r>
              </a:p>
            </p:txBody>
          </p:sp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76800" y="1447800"/>
                <a:ext cx="457200" cy="334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67" name="Straight Arrow Connector 66"/>
              <p:cNvCxnSpPr/>
              <p:nvPr/>
            </p:nvCxnSpPr>
            <p:spPr>
              <a:xfrm rot="16200000" flipV="1">
                <a:off x="4914901" y="1943099"/>
                <a:ext cx="381001" cy="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105400" y="2133600"/>
                <a:ext cx="2286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4800600" y="11430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N" b="1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410200" y="1295400"/>
                <a:ext cx="9906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Power unit</a:t>
                </a:r>
                <a:endParaRPr lang="en-IN" sz="1200" dirty="0"/>
              </a:p>
            </p:txBody>
          </p:sp>
          <p:sp>
            <p:nvSpPr>
              <p:cNvPr id="71" name="Down Arrow 70"/>
              <p:cNvSpPr/>
              <p:nvPr/>
            </p:nvSpPr>
            <p:spPr>
              <a:xfrm>
                <a:off x="5791200" y="609600"/>
                <a:ext cx="685800" cy="685800"/>
              </a:xfrm>
              <a:prstGeom prst="downArrow">
                <a:avLst>
                  <a:gd name="adj1" fmla="val 50000"/>
                  <a:gd name="adj2" fmla="val 40111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700" dirty="0" smtClean="0"/>
                  <a:t>230v AC</a:t>
                </a:r>
                <a:endParaRPr lang="en-IN" sz="700" dirty="0"/>
              </a:p>
            </p:txBody>
          </p:sp>
          <p:cxnSp>
            <p:nvCxnSpPr>
              <p:cNvPr id="73" name="Straight Arrow Connector 72"/>
              <p:cNvCxnSpPr>
                <a:stCxn id="70" idx="2"/>
                <a:endCxn id="65" idx="0"/>
              </p:cNvCxnSpPr>
              <p:nvPr/>
            </p:nvCxnSpPr>
            <p:spPr>
              <a:xfrm rot="5400000">
                <a:off x="5753100" y="1752600"/>
                <a:ext cx="3048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4800600" y="381000"/>
                <a:ext cx="3429000" cy="3200400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248400" y="3810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HUB (Server)</a:t>
                </a:r>
                <a:endParaRPr lang="en-IN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800600" y="762000"/>
                <a:ext cx="11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 smtClean="0"/>
                  <a:t>PVT </a:t>
                </a:r>
                <a:r>
                  <a:rPr lang="en-IN" sz="1400" b="1" dirty="0" err="1" smtClean="0"/>
                  <a:t>nwk</a:t>
                </a:r>
                <a:r>
                  <a:rPr lang="en-IN" sz="1400" b="1" dirty="0" smtClean="0"/>
                  <a:t> + Internet</a:t>
                </a:r>
              </a:p>
              <a:p>
                <a:pPr algn="ctr"/>
                <a:endParaRPr lang="en-IN" sz="1400" b="1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800600" y="1143000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err="1" smtClean="0"/>
                  <a:t>Wifi</a:t>
                </a:r>
                <a:endParaRPr lang="en-IN" b="1" dirty="0"/>
              </a:p>
            </p:txBody>
          </p:sp>
          <p:sp>
            <p:nvSpPr>
              <p:cNvPr id="90" name="Lightning Bolt 89"/>
              <p:cNvSpPr/>
              <p:nvPr/>
            </p:nvSpPr>
            <p:spPr>
              <a:xfrm flipH="1">
                <a:off x="6477000" y="1524000"/>
                <a:ext cx="1066800" cy="685800"/>
              </a:xfrm>
              <a:prstGeom prst="lightningBol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Cloud 90"/>
              <p:cNvSpPr/>
              <p:nvPr/>
            </p:nvSpPr>
            <p:spPr>
              <a:xfrm>
                <a:off x="6477000" y="1143000"/>
                <a:ext cx="1676400" cy="838200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/>
                  <a:t>CLOUD (internet)</a:t>
                </a:r>
                <a:endParaRPr lang="en-IN" b="1" dirty="0"/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391400" y="2286000"/>
                <a:ext cx="762000" cy="124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553200" y="2590800"/>
                <a:ext cx="967745" cy="775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7467600" y="2590800"/>
                <a:ext cx="6096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b="1" dirty="0" smtClean="0"/>
                  <a:t>MOBILE</a:t>
                </a:r>
                <a:endParaRPr lang="en-IN" sz="900" b="1" dirty="0"/>
              </a:p>
            </p:txBody>
          </p:sp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95800" y="1828800"/>
              <a:ext cx="2819400" cy="1408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9" name="Rectangle 98"/>
            <p:cNvSpPr/>
            <p:nvPr/>
          </p:nvSpPr>
          <p:spPr>
            <a:xfrm>
              <a:off x="4572000" y="5791200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LCD DISPLAY</a:t>
              </a:r>
              <a:endParaRPr lang="en-IN" b="1" dirty="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rot="5400000">
              <a:off x="4838700" y="5676900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66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Ullas MS</cp:lastModifiedBy>
  <cp:revision>8</cp:revision>
  <dcterms:created xsi:type="dcterms:W3CDTF">2006-08-16T00:00:00Z</dcterms:created>
  <dcterms:modified xsi:type="dcterms:W3CDTF">2020-06-04T06:48:45Z</dcterms:modified>
</cp:coreProperties>
</file>