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24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75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37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42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5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8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FA5A-9B93-42B9-A8ED-DE0E9CB98EE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75460F-E4A8-4F1F-95E9-2997630C6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20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64DC-B750-9F74-C91A-236D31B6C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29" y="802298"/>
            <a:ext cx="11114314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Purchasing Capacity of the customers</a:t>
            </a:r>
          </a:p>
        </p:txBody>
      </p:sp>
    </p:spTree>
    <p:extLst>
      <p:ext uri="{BB962C8B-B14F-4D97-AF65-F5344CB8AC3E}">
        <p14:creationId xmlns:p14="http://schemas.microsoft.com/office/powerpoint/2010/main" val="182975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B0347-2901-87E1-4E13-10102196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654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Q 7) How training was done or what models were used?</a:t>
            </a:r>
          </a:p>
          <a:p>
            <a:endParaRPr lang="en-US" sz="1800" dirty="0"/>
          </a:p>
          <a:p>
            <a:r>
              <a:rPr lang="en-US" sz="1800" dirty="0"/>
              <a:t>Before diving the data in training and validation set we performed clustering over fit to divide the data into</a:t>
            </a:r>
          </a:p>
          <a:p>
            <a:r>
              <a:rPr lang="en-US" sz="1800" dirty="0"/>
              <a:t>clusters.</a:t>
            </a:r>
          </a:p>
          <a:p>
            <a:r>
              <a:rPr lang="en-US" sz="1800" dirty="0"/>
              <a:t>As per cluster the training and validation data were divided.</a:t>
            </a:r>
          </a:p>
          <a:p>
            <a:r>
              <a:rPr lang="en-US" sz="1800" dirty="0"/>
              <a:t>The scaling was performed over training and validation data</a:t>
            </a:r>
          </a:p>
          <a:p>
            <a:r>
              <a:rPr lang="en-US" sz="1800" dirty="0"/>
              <a:t>Algorithms like SVM , </a:t>
            </a:r>
            <a:r>
              <a:rPr lang="en-US" sz="1800" dirty="0" err="1"/>
              <a:t>XGBoost</a:t>
            </a:r>
            <a:r>
              <a:rPr lang="en-US" sz="1800" dirty="0"/>
              <a:t> were used based on the recall final model was used for each cluster and we</a:t>
            </a:r>
          </a:p>
          <a:p>
            <a:r>
              <a:rPr lang="en-US" sz="1800" dirty="0"/>
              <a:t>saved that model .</a:t>
            </a:r>
          </a:p>
          <a:p>
            <a:r>
              <a:rPr lang="en-US" sz="1800" dirty="0"/>
              <a:t>Q 8) How Prediction was done?</a:t>
            </a:r>
          </a:p>
          <a:p>
            <a:r>
              <a:rPr lang="en-US" sz="1800" dirty="0"/>
              <a:t>The testing files are shared by the client .We Perform the same life cycle till the data is clustered .Then on the basis</a:t>
            </a:r>
          </a:p>
          <a:p>
            <a:r>
              <a:rPr lang="en-US" sz="1800" dirty="0"/>
              <a:t>of cluster number model is loaded and perform prediction. In the end we get the accumulated data of predictions.</a:t>
            </a:r>
          </a:p>
        </p:txBody>
      </p:sp>
    </p:spTree>
    <p:extLst>
      <p:ext uri="{BB962C8B-B14F-4D97-AF65-F5344CB8AC3E}">
        <p14:creationId xmlns:p14="http://schemas.microsoft.com/office/powerpoint/2010/main" val="398187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272B-287D-80A1-CABF-B3E868CB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1036636"/>
            <a:ext cx="10515600" cy="1597706"/>
          </a:xfrm>
        </p:spPr>
        <p:txBody>
          <a:bodyPr>
            <a:noAutofit/>
          </a:bodyPr>
          <a:lstStyle/>
          <a:p>
            <a:r>
              <a:rPr lang="en-US" sz="2000" b="1" dirty="0"/>
              <a:t>                                                     Objective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 objective of customer capacity planning is to </a:t>
            </a:r>
            <a:r>
              <a:rPr lang="en-US" sz="2000" b="1" dirty="0"/>
              <a:t>optimize resource allocation</a:t>
            </a:r>
            <a:r>
              <a:rPr lang="en-US" sz="2000" dirty="0"/>
              <a:t> to efficiently handle customer demand. It ensures </a:t>
            </a:r>
            <a:r>
              <a:rPr lang="en-US" sz="2000" b="1" dirty="0"/>
              <a:t>scalability, cost-effectiveness, and service quality</a:t>
            </a:r>
            <a:r>
              <a:rPr lang="en-US" sz="2000" dirty="0"/>
              <a:t> while preventing underutilization or overload. The goal is to </a:t>
            </a:r>
            <a:r>
              <a:rPr lang="en-US" sz="2000" b="1" dirty="0"/>
              <a:t>balance operational efficiency with customer satisfaction</a:t>
            </a:r>
            <a:r>
              <a:rPr lang="en-US" sz="2000" dirty="0"/>
              <a:t> through </a:t>
            </a:r>
            <a:r>
              <a:rPr lang="en-US" sz="2000" b="1" dirty="0"/>
              <a:t>data-driven forecasting and strategic planning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                                  </a:t>
            </a:r>
            <a:r>
              <a:rPr lang="en-US" sz="2000" b="1" dirty="0"/>
              <a:t>Benefits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Optimized Resource Utilization</a:t>
            </a:r>
            <a:r>
              <a:rPr lang="en-US" sz="2000" dirty="0"/>
              <a:t> – Avoids over/underuse of resources.</a:t>
            </a:r>
            <a:br>
              <a:rPr lang="en-US" sz="2000" dirty="0"/>
            </a:br>
            <a:r>
              <a:rPr lang="en-US" sz="2000" b="1" dirty="0"/>
              <a:t>Improved Customer Satisfaction</a:t>
            </a:r>
            <a:r>
              <a:rPr lang="en-US" sz="2000" dirty="0"/>
              <a:t> – Ensures timely service and support.</a:t>
            </a:r>
            <a:br>
              <a:rPr lang="en-US" sz="2000" dirty="0"/>
            </a:br>
            <a:r>
              <a:rPr lang="en-US" sz="2000" b="1" dirty="0"/>
              <a:t>Cost Efficiency</a:t>
            </a:r>
            <a:r>
              <a:rPr lang="en-US" sz="2000" dirty="0"/>
              <a:t> – Reduces unnecessary expenses and maximizes ROI. 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Scalability &amp; Growth</a:t>
            </a:r>
            <a:r>
              <a:rPr lang="en-US" sz="2000" dirty="0"/>
              <a:t> – Supports future demand without disruptions. </a:t>
            </a:r>
          </a:p>
        </p:txBody>
      </p:sp>
    </p:spTree>
    <p:extLst>
      <p:ext uri="{BB962C8B-B14F-4D97-AF65-F5344CB8AC3E}">
        <p14:creationId xmlns:p14="http://schemas.microsoft.com/office/powerpoint/2010/main" val="384198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EA5B-13AA-53E8-E041-6D5FD17F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24" y="0"/>
            <a:ext cx="11070576" cy="5900058"/>
          </a:xfrm>
        </p:spPr>
        <p:txBody>
          <a:bodyPr>
            <a:normAutofit fontScale="77500" lnSpcReduction="20000"/>
          </a:bodyPr>
          <a:lstStyle/>
          <a:p>
            <a:r>
              <a:rPr lang="en-US" sz="3300" b="1" dirty="0"/>
              <a:t>Data Sharing Agreement : </a:t>
            </a:r>
          </a:p>
          <a:p>
            <a:endParaRPr lang="en-US" dirty="0"/>
          </a:p>
          <a:p>
            <a:r>
              <a:rPr lang="en-US" dirty="0"/>
              <a:t>Sample file name ("</a:t>
            </a:r>
            <a:r>
              <a:rPr lang="en-US" dirty="0" err="1"/>
              <a:t>Customer_purchasing</a:t>
            </a:r>
            <a:r>
              <a:rPr lang="en-US" dirty="0"/>
              <a:t> - Copy.csv")</a:t>
            </a:r>
            <a:endParaRPr lang="en-US" sz="7600" dirty="0"/>
          </a:p>
          <a:p>
            <a:r>
              <a:rPr lang="en-US" dirty="0"/>
              <a:t>Length of date stamp( 11251  )</a:t>
            </a:r>
          </a:p>
          <a:p>
            <a:endParaRPr lang="en-US" dirty="0"/>
          </a:p>
          <a:p>
            <a:r>
              <a:rPr lang="en-US" dirty="0"/>
              <a:t>Length of time stamp(2024, 23,25)</a:t>
            </a:r>
          </a:p>
          <a:p>
            <a:r>
              <a:rPr lang="en-US" dirty="0"/>
              <a:t>Number of Columns :- 23</a:t>
            </a:r>
          </a:p>
          <a:p>
            <a:endParaRPr lang="en-US" dirty="0"/>
          </a:p>
          <a:p>
            <a:r>
              <a:rPr lang="en-US" dirty="0"/>
              <a:t>Column names :-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User_ID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Cust_name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'Category', 'Item', 'Price Per Unit', 'Quantity', 'Total Spent', 'Gender', 'Age Group', 'Age',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Marital_Status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'State', 'Zone', 'Occupation', 'Income', 'Location', '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Product_Category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', 'Orders', 'Amount', 'Transaction Date', 'Payment Method', 'Status', 'unnamed1'],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='object')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Column data type :-     INT, FLOAT,STRING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FB0C23-5EE6-B056-15B4-840CE24C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13785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877465-EE05-748A-3744-8B9317B9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871C17-18BA-8B36-CB28-2DB976C5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C57F-9147-8F10-0B71-E74A0A54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909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27C0F-F245-A91E-6818-730AD3836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224" y="2016125"/>
            <a:ext cx="7461877" cy="3449638"/>
          </a:xfrm>
        </p:spPr>
      </p:pic>
    </p:spTree>
    <p:extLst>
      <p:ext uri="{BB962C8B-B14F-4D97-AF65-F5344CB8AC3E}">
        <p14:creationId xmlns:p14="http://schemas.microsoft.com/office/powerpoint/2010/main" val="409949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18EE-8C5E-4976-2962-7895965B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237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179F-5D24-9481-E406-F4171B46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64208"/>
            <a:ext cx="9603275" cy="3450613"/>
          </a:xfrm>
        </p:spPr>
        <p:txBody>
          <a:bodyPr>
            <a:noAutofit/>
          </a:bodyPr>
          <a:lstStyle/>
          <a:p>
            <a:r>
              <a:rPr lang="en-US" sz="1800" dirty="0"/>
              <a:t>Model Training:</a:t>
            </a:r>
          </a:p>
          <a:p>
            <a:r>
              <a:rPr lang="en-US" sz="1800" dirty="0"/>
              <a:t>Data Export from Db :</a:t>
            </a:r>
          </a:p>
          <a:p>
            <a:r>
              <a:rPr lang="en-US" sz="1800" dirty="0"/>
              <a:t>The accumulated data from </a:t>
            </a:r>
            <a:r>
              <a:rPr lang="en-US" sz="1800" dirty="0" err="1"/>
              <a:t>db</a:t>
            </a:r>
            <a:r>
              <a:rPr lang="en-US" sz="1800" dirty="0"/>
              <a:t> is exported in csv format for model training</a:t>
            </a:r>
          </a:p>
          <a:p>
            <a:r>
              <a:rPr lang="en-US" sz="1800" dirty="0"/>
              <a:t>Data Preprocessing</a:t>
            </a:r>
          </a:p>
          <a:p>
            <a:r>
              <a:rPr lang="en-US" sz="1800" dirty="0"/>
              <a:t>Performing EDA to get insight of data like identifying distribution , outliers ,trend</a:t>
            </a:r>
          </a:p>
          <a:p>
            <a:r>
              <a:rPr lang="en-US" sz="1800" dirty="0"/>
              <a:t>among data etc.</a:t>
            </a:r>
          </a:p>
          <a:p>
            <a:r>
              <a:rPr lang="en-US" sz="1800" dirty="0"/>
              <a:t>Check for null values in the columns. If present impute the null values.</a:t>
            </a:r>
          </a:p>
          <a:p>
            <a:r>
              <a:rPr lang="en-US" sz="1800" dirty="0"/>
              <a:t>Encode the categorical values with numeric values.</a:t>
            </a:r>
          </a:p>
          <a:p>
            <a:r>
              <a:rPr lang="en-US" sz="1800" dirty="0"/>
              <a:t>Perform Standard Scalar to scale down the values.</a:t>
            </a:r>
          </a:p>
        </p:txBody>
      </p:sp>
    </p:spTree>
    <p:extLst>
      <p:ext uri="{BB962C8B-B14F-4D97-AF65-F5344CB8AC3E}">
        <p14:creationId xmlns:p14="http://schemas.microsoft.com/office/powerpoint/2010/main" val="11795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EAAF-347C-DFE5-4253-A8A6BAFC6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06022"/>
            <a:ext cx="11495315" cy="4351338"/>
          </a:xfrm>
        </p:spPr>
        <p:txBody>
          <a:bodyPr>
            <a:noAutofit/>
          </a:bodyPr>
          <a:lstStyle/>
          <a:p>
            <a:r>
              <a:rPr lang="en-US" sz="1600" dirty="0"/>
              <a:t>Clustering –</a:t>
            </a:r>
          </a:p>
          <a:p>
            <a:r>
              <a:rPr lang="en-US" sz="1600" dirty="0" err="1"/>
              <a:t>KMeans</a:t>
            </a:r>
            <a:r>
              <a:rPr lang="en-US" sz="1600" dirty="0"/>
              <a:t> algorithm is used to create clusters in the preprocessed data. The</a:t>
            </a:r>
          </a:p>
          <a:p>
            <a:r>
              <a:rPr lang="en-US" sz="1600" dirty="0"/>
              <a:t>optimum number of clusters is selected by plotting the elbow plot, and for the</a:t>
            </a:r>
          </a:p>
          <a:p>
            <a:r>
              <a:rPr lang="en-US" sz="1600" dirty="0"/>
              <a:t>dynamic selection of the number of clusters, we are using </a:t>
            </a:r>
            <a:r>
              <a:rPr lang="en-US" sz="1600" dirty="0" err="1"/>
              <a:t>KneeLocator</a:t>
            </a:r>
            <a:endParaRPr lang="en-US" sz="1600" dirty="0"/>
          </a:p>
          <a:p>
            <a:r>
              <a:rPr lang="en-US" sz="1600" dirty="0"/>
              <a:t>function. The idea behind clustering is to implement different algorithms on</a:t>
            </a:r>
          </a:p>
          <a:p>
            <a:r>
              <a:rPr lang="en-US" sz="1600" dirty="0"/>
              <a:t>the structured data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Kmeans</a:t>
            </a:r>
            <a:r>
              <a:rPr lang="en-US" sz="1600" dirty="0"/>
              <a:t> model is trained over preprocessed data, and the model is saved</a:t>
            </a:r>
          </a:p>
          <a:p>
            <a:r>
              <a:rPr lang="en-US" sz="1600" dirty="0"/>
              <a:t>for further use in prediction</a:t>
            </a:r>
          </a:p>
          <a:p>
            <a:r>
              <a:rPr lang="en-US" sz="1600" dirty="0"/>
              <a:t>Model Selection –</a:t>
            </a:r>
          </a:p>
          <a:p>
            <a:r>
              <a:rPr lang="en-US" sz="1600" dirty="0"/>
              <a:t>After the clusters are created, we find the best model for each cluster. By using 2</a:t>
            </a:r>
          </a:p>
          <a:p>
            <a:r>
              <a:rPr lang="en-US" sz="1600" dirty="0"/>
              <a:t>algorithms “SVM” and "</a:t>
            </a:r>
            <a:r>
              <a:rPr lang="en-US" sz="1600" dirty="0" err="1"/>
              <a:t>XGBoost</a:t>
            </a:r>
            <a:r>
              <a:rPr lang="en-US" sz="1600" dirty="0"/>
              <a:t>". For each cluster both the hyper tunned</a:t>
            </a:r>
          </a:p>
          <a:p>
            <a:r>
              <a:rPr lang="en-US" sz="1600" dirty="0"/>
              <a:t>algorithms are used. We calculate the AUC scores for both models and select the</a:t>
            </a:r>
          </a:p>
          <a:p>
            <a:r>
              <a:rPr lang="en-US" sz="1600" dirty="0"/>
              <a:t>model with the best score. Similarly, the model is selected for each cluster. All</a:t>
            </a:r>
          </a:p>
          <a:p>
            <a:r>
              <a:rPr lang="en-US" sz="1600" dirty="0"/>
              <a:t>the models for every cluster are saved for use in prediction</a:t>
            </a:r>
          </a:p>
        </p:txBody>
      </p:sp>
    </p:spTree>
    <p:extLst>
      <p:ext uri="{BB962C8B-B14F-4D97-AF65-F5344CB8AC3E}">
        <p14:creationId xmlns:p14="http://schemas.microsoft.com/office/powerpoint/2010/main" val="77849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E84-5D62-4E58-D4A8-E18B6A9F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6" y="486682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dirty="0"/>
              <a:t>Prediction:</a:t>
            </a:r>
          </a:p>
          <a:p>
            <a:r>
              <a:rPr lang="en-US" sz="1800" dirty="0"/>
              <a:t>The testing files are shared in the batches and we perform the same Validation</a:t>
            </a:r>
          </a:p>
          <a:p>
            <a:r>
              <a:rPr lang="en-US" sz="1800" dirty="0"/>
              <a:t>operations ,data transformation and data insertion on them.</a:t>
            </a:r>
          </a:p>
          <a:p>
            <a:r>
              <a:rPr lang="en-US" sz="1800" dirty="0"/>
              <a:t>The accumulated data from </a:t>
            </a:r>
            <a:r>
              <a:rPr lang="en-US" sz="1800" dirty="0" err="1"/>
              <a:t>db</a:t>
            </a:r>
            <a:r>
              <a:rPr lang="en-US" sz="1800" dirty="0"/>
              <a:t> is exported in csv format for prediction</a:t>
            </a:r>
          </a:p>
          <a:p>
            <a:r>
              <a:rPr lang="en-US" sz="1800" dirty="0"/>
              <a:t>We perform data pre-processing techniques on it.</a:t>
            </a:r>
          </a:p>
          <a:p>
            <a:r>
              <a:rPr lang="en-US" sz="1800" dirty="0" err="1"/>
              <a:t>KMeans</a:t>
            </a:r>
            <a:r>
              <a:rPr lang="en-US" sz="1800" dirty="0"/>
              <a:t> model created during training is loaded and clusters for the preprocessed</a:t>
            </a:r>
          </a:p>
          <a:p>
            <a:r>
              <a:rPr lang="en-US" sz="1800" dirty="0"/>
              <a:t>data is predicted</a:t>
            </a:r>
          </a:p>
          <a:p>
            <a:r>
              <a:rPr lang="en-US" sz="1800" dirty="0"/>
              <a:t>Based on the cluster number respective model is loaded and is used to predict the</a:t>
            </a:r>
          </a:p>
          <a:p>
            <a:r>
              <a:rPr lang="en-US" sz="1800" dirty="0"/>
              <a:t>data for that cluster.</a:t>
            </a:r>
          </a:p>
          <a:p>
            <a:r>
              <a:rPr lang="en-US" sz="1800" dirty="0"/>
              <a:t>Once the prediction is done for all the clusters. The predictions are saved in csv</a:t>
            </a:r>
          </a:p>
          <a:p>
            <a:r>
              <a:rPr lang="en-US" sz="1800" dirty="0"/>
              <a:t>format and shared.</a:t>
            </a:r>
          </a:p>
        </p:txBody>
      </p:sp>
    </p:spTree>
    <p:extLst>
      <p:ext uri="{BB962C8B-B14F-4D97-AF65-F5344CB8AC3E}">
        <p14:creationId xmlns:p14="http://schemas.microsoft.com/office/powerpoint/2010/main" val="368083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0BCB-F5F7-2EE7-D041-C9A0A0CA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4024"/>
            <a:ext cx="10515600" cy="5326289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/>
              <a:t>Q &amp; A:</a:t>
            </a:r>
          </a:p>
          <a:p>
            <a:endParaRPr lang="en-US" sz="1600" dirty="0"/>
          </a:p>
          <a:p>
            <a:r>
              <a:rPr lang="en-US" sz="1600" dirty="0"/>
              <a:t>Q1) What’s the source of data?</a:t>
            </a:r>
          </a:p>
          <a:p>
            <a:endParaRPr lang="en-US" sz="1600" dirty="0"/>
          </a:p>
          <a:p>
            <a:r>
              <a:rPr lang="en-US" sz="1600" dirty="0"/>
              <a:t>The data for training is provided by the client in multiple batches and each batch contain multiple files</a:t>
            </a:r>
          </a:p>
          <a:p>
            <a:r>
              <a:rPr lang="en-US" sz="1600" dirty="0"/>
              <a:t>Q 2) What was the type of data?</a:t>
            </a:r>
          </a:p>
          <a:p>
            <a:r>
              <a:rPr lang="en-US" sz="1600" dirty="0"/>
              <a:t>The data was the combination of numerical and Categorical values.</a:t>
            </a:r>
          </a:p>
          <a:p>
            <a:r>
              <a:rPr lang="en-US" sz="1600" dirty="0"/>
              <a:t>Q 3) What’s the complete flow you followed in this Project?</a:t>
            </a:r>
          </a:p>
          <a:p>
            <a:r>
              <a:rPr lang="en-US" sz="1600" dirty="0"/>
              <a:t>Refer slide 5th for better Understanding</a:t>
            </a:r>
          </a:p>
          <a:p>
            <a:r>
              <a:rPr lang="en-US" sz="1600" dirty="0"/>
              <a:t>Q 4) After the File validation what you do with incompatible file or files which didn’t pass the validation?</a:t>
            </a:r>
          </a:p>
          <a:p>
            <a:r>
              <a:rPr lang="en-US" sz="1600" dirty="0"/>
              <a:t>Files like these are moved to the Achieve Folder and a list of these files has been</a:t>
            </a:r>
          </a:p>
          <a:p>
            <a:r>
              <a:rPr lang="en-US" sz="1600" dirty="0"/>
              <a:t>shared with the client and we removed the bad data folder.</a:t>
            </a:r>
          </a:p>
        </p:txBody>
      </p:sp>
    </p:spTree>
    <p:extLst>
      <p:ext uri="{BB962C8B-B14F-4D97-AF65-F5344CB8AC3E}">
        <p14:creationId xmlns:p14="http://schemas.microsoft.com/office/powerpoint/2010/main" val="203015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5DD3-B837-0A8C-7224-B3BAE99E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380999"/>
            <a:ext cx="10341429" cy="5910943"/>
          </a:xfrm>
        </p:spPr>
        <p:txBody>
          <a:bodyPr>
            <a:noAutofit/>
          </a:bodyPr>
          <a:lstStyle/>
          <a:p>
            <a:r>
              <a:rPr lang="en-US" sz="1400" dirty="0"/>
              <a:t>Q 5) How logs are managed?</a:t>
            </a:r>
          </a:p>
          <a:p>
            <a:endParaRPr lang="en-US" sz="1400" dirty="0"/>
          </a:p>
          <a:p>
            <a:r>
              <a:rPr lang="en-US" sz="1400" dirty="0"/>
              <a:t>We are using different logs as per the steps that we follow in validation and</a:t>
            </a:r>
          </a:p>
          <a:p>
            <a:r>
              <a:rPr lang="en-US" sz="1400" dirty="0"/>
              <a:t>modeling like File validation log , Data Insertion ,Model Training log , prediction log etc.</a:t>
            </a:r>
          </a:p>
          <a:p>
            <a:r>
              <a:rPr lang="en-US" sz="1400" dirty="0"/>
              <a:t>Q 6) What techniques were you using for data pre-processing?</a:t>
            </a:r>
          </a:p>
          <a:p>
            <a:r>
              <a:rPr lang="en-US" sz="1400" dirty="0"/>
              <a:t>Removing unwanted attributes</a:t>
            </a:r>
          </a:p>
          <a:p>
            <a:r>
              <a:rPr lang="en-US" sz="1400" dirty="0"/>
              <a:t>Visualizing relation of independent variables with each other and output variables</a:t>
            </a:r>
          </a:p>
          <a:p>
            <a:r>
              <a:rPr lang="en-US" sz="1400" dirty="0"/>
              <a:t>Checking and changing Distribution of continuous values</a:t>
            </a:r>
          </a:p>
          <a:p>
            <a:r>
              <a:rPr lang="en-US" sz="1400" dirty="0"/>
              <a:t>Removing outliers</a:t>
            </a:r>
          </a:p>
          <a:p>
            <a:r>
              <a:rPr lang="en-US" sz="1400" dirty="0"/>
              <a:t>Cleaning data and imputing if null values are present.</a:t>
            </a:r>
          </a:p>
          <a:p>
            <a:r>
              <a:rPr lang="en-US" sz="1400" dirty="0"/>
              <a:t>Converting categorical data into numeric values.</a:t>
            </a:r>
          </a:p>
          <a:p>
            <a:r>
              <a:rPr lang="en-US" sz="1400" dirty="0"/>
              <a:t>Scaling the data</a:t>
            </a:r>
          </a:p>
        </p:txBody>
      </p:sp>
    </p:spTree>
    <p:extLst>
      <p:ext uri="{BB962C8B-B14F-4D97-AF65-F5344CB8AC3E}">
        <p14:creationId xmlns:p14="http://schemas.microsoft.com/office/powerpoint/2010/main" val="339383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905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var(--jp-code-font-family)</vt:lpstr>
      <vt:lpstr>Gallery</vt:lpstr>
      <vt:lpstr>Predict Purchasing Capacity of the customers</vt:lpstr>
      <vt:lpstr>                                                     Objective:  The objective of customer capacity planning is to optimize resource allocation to efficiently handle customer demand. It ensures scalability, cost-effectiveness, and service quality while preventing underutilization or overload. The goal is to balance operational efficiency with customer satisfaction through data-driven forecasting and strategic planning.                                                         Benefits:  Optimized Resource Utilization – Avoids over/underuse of resources. Improved Customer Satisfaction – Ensures timely service and support. Cost Efficiency – Reduces unnecessary expenses and maximizes ROI.   Scalability &amp; Growth – Supports future demand without disruptions. </vt:lpstr>
      <vt:lpstr>PowerPoint Presentation</vt:lpstr>
      <vt:lpstr>Architecture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urmila kharwa</dc:creator>
  <cp:lastModifiedBy>urmila kharwa</cp:lastModifiedBy>
  <cp:revision>1</cp:revision>
  <dcterms:created xsi:type="dcterms:W3CDTF">2025-02-19T20:11:53Z</dcterms:created>
  <dcterms:modified xsi:type="dcterms:W3CDTF">2025-02-19T20:20:43Z</dcterms:modified>
</cp:coreProperties>
</file>