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3AE4-62A8-D66C-6635-76CFE7EE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7827E-C984-34E2-A67A-82CB45246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5815-2619-A5A0-78CA-0C5A4A88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64DF-0EC9-CCA2-C99E-D008C4DD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C32C-D00A-CCF0-0771-D547B89E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990F-2CAD-E905-58AA-22191136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19D2-8914-74E2-A3F0-5B53C47F2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8B76-D388-6988-36FB-6C7A7EA3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6F1F-D571-22EF-6E16-BB76ED35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B178-D74E-72B0-60D0-BD8C802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9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18BED-B0FC-EF11-CC08-959322FA5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9BD29-4E8B-8625-5BA3-1E0709B78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C8BE-DAD5-791B-6FEF-2F46F80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2256-DD37-9F2D-933C-9F15CD7B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5943-02DF-2729-85A9-F151AFB4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EB8C-809E-4ACE-9BBE-56B583D5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6D43-3A45-BFD2-1E87-E460B71B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0486-2B01-4E3F-9020-504678C1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43B0-BBCD-D7E9-8FC7-1CA45118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23E3-4B12-B498-F4E7-A3984492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03B0-BB1B-81EB-863A-7FF15140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2BEB-1A41-1A41-AFC0-53B30B8C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D5DE-3135-F7AE-0594-C649CF63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1481-2C76-D5C6-A1DB-E20D1CED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96346-EE2A-6710-2E28-008A73C5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9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1443-8E1B-41BC-B2A5-F040265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ED51-DDC6-096C-BE2D-65074689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C5C2-7B81-5C49-C55A-E78F82391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4B3A9-4575-97B4-FF1A-18F15534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5BD5-C1E9-D7AC-39EC-191D6AB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7880-AA78-ACD7-D38B-99C04F36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758F-119D-EFE3-02A0-3D20A74B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C9F5-8264-F53D-E0D3-6DAC1870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84806-A37B-98AD-AD42-A975294D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0A639-F793-C138-F1E6-4F94C8E6B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EA4EB-7FBE-BA99-5FF4-CC2779D0E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E4E22-A27F-C406-0902-FAFCDF28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38194-ACD3-336E-F303-C692206E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33830-C2C9-87AE-3F95-E86AA06E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6C52-F5F8-2ED9-BDB6-5D434385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EC4EF-3BA4-3B77-A27C-12BADDF6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B54EF-A453-0E96-BFBB-C92DEE6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ABA0-4A87-9481-AD9D-FBEB811F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E624A-A7DD-09A6-423B-8AF9627A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62884-EBAF-9A1D-B761-F44F8C37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EC969-7426-C521-5493-2F8A6428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74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724C-521E-5A98-6755-1848EFD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9F8E-6CD1-84A1-4547-0502F06E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60F0-110B-9E3A-31E9-8317746DD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2945-4BC9-39D6-84BD-B1A25B40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FBDB2-90C8-5385-7B36-7EA49AE5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9A81B-4F1A-650B-F363-0ACB31FF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10F0-D3BA-F852-7D81-EB74A17D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6C38D-5AFF-1FEB-57BA-0D066A683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5934-F459-BFE8-C41B-DC887D66C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695CC-6B2A-7497-10AE-02F3BCF8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0542-9234-0E69-B5F0-F46A2D6F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9BCFB-D2D3-0CE1-A1C9-F1EC3733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B20F4-F80C-88F8-B50B-774D4ADA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18C7-1133-22D6-F2A3-F2322292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5D2C-3A22-02D8-DC53-9F07321DF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3959-D0D4-400C-AB3B-1CEECEF18A0B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57F5-BEE4-0787-BBA4-24D6B7CE5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CA9B-1D01-4210-4806-222AA322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FED6-A086-45A9-A8FD-1B4F596B2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nformation Tech Consultants">
            <a:extLst>
              <a:ext uri="{FF2B5EF4-FFF2-40B4-BE49-F238E27FC236}">
                <a16:creationId xmlns:a16="http://schemas.microsoft.com/office/drawing/2014/main" id="{13E7CF0F-C266-CCB2-B2CF-CABA669F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7" y="732647"/>
            <a:ext cx="3133726" cy="236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26FA765-1F4E-67C0-7099-799E82BC1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sz="3200" b="1" dirty="0"/>
              <a:t>INFORMATION TECH CONSULTANTS</a:t>
            </a:r>
          </a:p>
          <a:p>
            <a:r>
              <a:rPr lang="en-GB" dirty="0"/>
              <a:t>IGDB Cloud Project</a:t>
            </a:r>
          </a:p>
          <a:p>
            <a:r>
              <a:rPr lang="en-GB" dirty="0"/>
              <a:t>By Isaiah </a:t>
            </a:r>
          </a:p>
        </p:txBody>
      </p:sp>
    </p:spTree>
    <p:extLst>
      <p:ext uri="{BB962C8B-B14F-4D97-AF65-F5344CB8AC3E}">
        <p14:creationId xmlns:p14="http://schemas.microsoft.com/office/powerpoint/2010/main" val="3201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EB62-2733-7EA3-D667-A6031C7E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/>
              <a:t>Problem Statement</a:t>
            </a:r>
            <a:br>
              <a:rPr lang="en-GB" sz="3200" b="1" dirty="0"/>
            </a:br>
            <a:endParaRPr lang="en-GB" sz="3200" b="1" dirty="0"/>
          </a:p>
          <a:p>
            <a:r>
              <a:rPr lang="en-GB" sz="2400" dirty="0"/>
              <a:t>The gaming market is steadily growing in size and organisations looking to get involved will need information based on what makes a game highly anticipated prior to release. Also, which particular trends might appear within the most popular titles and whether they maintain that popularity post-release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3200" b="1" dirty="0">
                <a:solidFill>
                  <a:prstClr val="black"/>
                </a:solidFill>
                <a:latin typeface="Calibri" panose="020F0502020204030204"/>
              </a:rPr>
              <a:t>Use Case</a:t>
            </a:r>
          </a:p>
          <a:p>
            <a:endParaRPr lang="en-GB" sz="24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By using the IGDB API, which is a widely used Video Game Database, we could extract data based on game rankings and create a series of visualisations to clarify trends and steer business decisions with respect to new organisations looking to branch into the market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14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80030-AAAB-6A5E-74A3-EEB8EB9F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6" y="1814714"/>
            <a:ext cx="2308496" cy="899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19AD2-43C1-3C0E-8BA3-C68DF6A9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6" y="1126329"/>
            <a:ext cx="1226473" cy="804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0778A-FFB8-1887-50C2-9F93B486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88" y="1528766"/>
            <a:ext cx="1961745" cy="1471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1DDD9-8E11-79B4-12F4-0449C7978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813" y="4580025"/>
            <a:ext cx="1428750" cy="200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840B3-7A33-360B-DFEF-6D5993100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308" y="4741950"/>
            <a:ext cx="2381250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E7238A-1BC1-2517-D9C6-BE959A38B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813" y="5026259"/>
            <a:ext cx="2989634" cy="1107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038B40-1B08-435E-62FD-A15F537F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1291"/>
            <a:ext cx="1226473" cy="80487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F732F-4F95-8DAD-B4BB-0266C346A94E}"/>
              </a:ext>
            </a:extLst>
          </p:cNvPr>
          <p:cNvCxnSpPr>
            <a:cxnSpLocks/>
          </p:cNvCxnSpPr>
          <p:nvPr/>
        </p:nvCxnSpPr>
        <p:spPr>
          <a:xfrm>
            <a:off x="2918298" y="2264420"/>
            <a:ext cx="2188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CED700-30F3-2984-A4EE-C215667BCB60}"/>
              </a:ext>
            </a:extLst>
          </p:cNvPr>
          <p:cNvCxnSpPr>
            <a:cxnSpLocks/>
          </p:cNvCxnSpPr>
          <p:nvPr/>
        </p:nvCxnSpPr>
        <p:spPr>
          <a:xfrm>
            <a:off x="5766060" y="3105507"/>
            <a:ext cx="0" cy="163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5F07AF-2824-C171-59EC-CB975BBDD1C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567400" y="5580150"/>
            <a:ext cx="144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4BEB3D-6D56-0634-6264-A6521C4669C9}"/>
              </a:ext>
            </a:extLst>
          </p:cNvPr>
          <p:cNvSpPr txBox="1"/>
          <p:nvPr/>
        </p:nvSpPr>
        <p:spPr>
          <a:xfrm>
            <a:off x="753883" y="208336"/>
            <a:ext cx="5661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Pipeline</a:t>
            </a:r>
            <a:endParaRPr lang="en-GB" sz="32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A06B9-FC1D-C80D-BEE3-3DF0A344248B}"/>
              </a:ext>
            </a:extLst>
          </p:cNvPr>
          <p:cNvSpPr txBox="1"/>
          <p:nvPr/>
        </p:nvSpPr>
        <p:spPr>
          <a:xfrm>
            <a:off x="3105002" y="2238252"/>
            <a:ext cx="18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byte array to </a:t>
            </a:r>
            <a:r>
              <a:rPr lang="en-GB" dirty="0" err="1"/>
              <a:t>json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8FF3-8301-9B32-B792-5A665A8C88CC}"/>
              </a:ext>
            </a:extLst>
          </p:cNvPr>
          <p:cNvSpPr txBox="1"/>
          <p:nvPr/>
        </p:nvSpPr>
        <p:spPr>
          <a:xfrm>
            <a:off x="4511023" y="3718977"/>
            <a:ext cx="119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json</a:t>
            </a:r>
            <a:r>
              <a:rPr lang="en-GB" dirty="0"/>
              <a:t> to csv</a:t>
            </a:r>
          </a:p>
        </p:txBody>
      </p:sp>
    </p:spTree>
    <p:extLst>
      <p:ext uri="{BB962C8B-B14F-4D97-AF65-F5344CB8AC3E}">
        <p14:creationId xmlns:p14="http://schemas.microsoft.com/office/powerpoint/2010/main" val="376812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EB62-2733-7EA3-D667-A6031C7E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Challenges</a:t>
            </a:r>
            <a:br>
              <a:rPr lang="en-GB" sz="3200" b="1" dirty="0"/>
            </a:br>
            <a:endParaRPr lang="en-GB" sz="3200" b="1" dirty="0"/>
          </a:p>
          <a:p>
            <a:r>
              <a:rPr lang="en-GB" sz="2400" dirty="0"/>
              <a:t>Implementing the API specific methods via a new layer proved to be time-consuming when learning the process for installing library dependency in Lambda</a:t>
            </a:r>
          </a:p>
          <a:p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Both cleaning the data and extracting the relevant rows from the </a:t>
            </a: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json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 files created a few challenges due to improper formatting in the database </a:t>
            </a:r>
          </a:p>
          <a:p>
            <a:endParaRPr lang="en-GB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prstClr val="black"/>
                </a:solidFill>
                <a:latin typeface="Calibri" panose="020F0502020204030204"/>
              </a:rPr>
              <a:t>Future Enhancements</a:t>
            </a:r>
          </a:p>
          <a:p>
            <a:endParaRPr lang="en-GB" sz="24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More information such as Game Genres, Console Platforms and pricing can be included to provide a greater range of insights</a:t>
            </a:r>
          </a:p>
          <a:p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Improved tooltips, actions and parameters could be implemented to create additional functionality for organisations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8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EF3B-7FBB-CBF8-C223-9B5E955C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1268"/>
            <a:ext cx="10515600" cy="1095465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3963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206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Agbandje</dc:creator>
  <cp:lastModifiedBy>Isaiah Agbandje</cp:lastModifiedBy>
  <cp:revision>5</cp:revision>
  <dcterms:created xsi:type="dcterms:W3CDTF">2023-03-24T10:16:12Z</dcterms:created>
  <dcterms:modified xsi:type="dcterms:W3CDTF">2023-03-24T15:07:36Z</dcterms:modified>
</cp:coreProperties>
</file>