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295" r:id="rId13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4AEC-39E8-4C53-9C94-E05832BD2F1A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D62F-8850-4FBF-AEA7-A2B10273E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2A5B-AB52-4F1E-B0F1-68DD74FE804B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AEE1C-EE1E-490E-BF59-E45601B3B29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36551-8873-4A38-AB91-8271CFB144B1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A391-9466-4ECD-B88B-79F90D9C91D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81A8-E6C4-4B21-9179-AB737DA4A684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D7E8B-C73A-4A79-AABD-C83D9BBF462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FC561-0B06-4BC8-A400-B2BB7F5EF55A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49317-16A7-41E4-BF83-EF21EFC9D8E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7EB04-5396-40B1-BBEF-F1AF8E53EE07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8CE81-E319-4775-803D-7FC941F328D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0B707-C9FC-4FAF-87A4-92D9BFC20CB4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BCD2F-7FF5-4BA6-95CC-BAD4E0CD8BF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8AD39-6E8F-4BA6-B433-BBDA2290F57B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616E-1CAF-4212-9BA3-7FD4799D9EA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F7CD-43EA-471F-AF19-6EA36F4B48E9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E1915-E934-4590-B779-F58A2345E98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528F-9430-40F0-AA0E-2A8F901C5EDB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45A5-04C5-45B1-9ABA-082794D1FBA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3153-26B8-4587-9731-6E7019E2F9D2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BEB53-BF42-4178-A448-D99B9CFB220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DA200-1A2F-487E-8CCC-FC87F98DC0D6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02C85-7AF3-409D-94F3-1B0C79AFEDB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EB0152-29AB-44C7-8A66-3C065E12AC69}" type="datetimeFigureOut">
              <a:rPr lang="th-TH"/>
              <a:pPr>
                <a:defRPr/>
              </a:pPr>
              <a:t>29/01/56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71D04E-DA6A-4FDF-95E9-1CEEFFD2EF8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haigcd.ddc.moph.go.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193470"/>
            <a:ext cx="1430594" cy="663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142976" y="1857364"/>
            <a:ext cx="7072362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5804" y="16430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IT๙" pitchFamily="34" charset="-34"/>
                <a:ea typeface="+mj-ea"/>
                <a:cs typeface="+mj-cs"/>
              </a:rPr>
              <a:t>ระบบฐานข้อมูลศูนย์เด็กเล็กปลอดโรคปี</a:t>
            </a:r>
            <a:r>
              <a:rPr lang="en-US" sz="4000" b="1" dirty="0" smtClean="0">
                <a:solidFill>
                  <a:schemeClr val="bg1"/>
                </a:solidFill>
                <a:latin typeface="TH SarabunIT๙" pitchFamily="34" charset="-34"/>
                <a:ea typeface="+mj-ea"/>
                <a:cs typeface="+mj-cs"/>
              </a:rPr>
              <a:t> 2556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IT๙" pitchFamily="34" charset="-34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42"/>
            <a:ext cx="508348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6410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000760" y="4286256"/>
            <a:ext cx="642942" cy="311152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8-Point Star 6"/>
          <p:cNvSpPr/>
          <p:nvPr/>
        </p:nvSpPr>
        <p:spPr>
          <a:xfrm>
            <a:off x="5538794" y="4273556"/>
            <a:ext cx="428628" cy="35719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643050"/>
            <a:ext cx="3786214" cy="374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5357826"/>
            <a:ext cx="3786214" cy="114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5143512"/>
            <a:ext cx="1666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5857884" y="5929330"/>
            <a:ext cx="642942" cy="357190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8-Point Star 11"/>
          <p:cNvSpPr/>
          <p:nvPr/>
        </p:nvSpPr>
        <p:spPr>
          <a:xfrm>
            <a:off x="6500826" y="5929330"/>
            <a:ext cx="428628" cy="35719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3240" y="331766"/>
            <a:ext cx="2928958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bg1"/>
                </a:solidFill>
                <a:latin typeface="TH SarabunIT๙" pitchFamily="34" charset="-34"/>
              </a:rPr>
              <a:t>วิธีการดูรายงาน</a:t>
            </a:r>
            <a:endParaRPr lang="en-US" sz="4000" b="1" dirty="0" smtClean="0">
              <a:solidFill>
                <a:schemeClr val="bg1"/>
              </a:solidFill>
              <a:latin typeface="TH SarabunIT๙" pitchFamily="34" charset="-34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928934"/>
            <a:ext cx="2124084" cy="116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942582"/>
            <a:ext cx="4214842" cy="589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5984" y="1928802"/>
            <a:ext cx="4553130" cy="3214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th-TH" b="1" dirty="0" smtClean="0">
                <a:solidFill>
                  <a:srgbClr val="C00000"/>
                </a:solidFill>
                <a:latin typeface="TH SarabunIT๙" pitchFamily="34" charset="-34"/>
                <a:cs typeface="TH SarabunIT๙" pitchFamily="34" charset="-34"/>
              </a:rPr>
              <a:t>วิธีการเข้าใช้งานระบบ</a:t>
            </a:r>
            <a:endParaRPr lang="en-US" b="1" dirty="0" smtClean="0">
              <a:solidFill>
                <a:srgbClr val="C00000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728" y="1142984"/>
            <a:ext cx="6786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คลิก          พิมพ์  </a:t>
            </a:r>
            <a:r>
              <a:rPr lang="en-US" u="sng" dirty="0" smtClean="0">
                <a:hlinkClick r:id="rId2"/>
              </a:rPr>
              <a:t>http://thaigcd.ddc.moph.go.th</a:t>
            </a:r>
            <a:endParaRPr lang="th-TH" dirty="0"/>
          </a:p>
        </p:txBody>
      </p:sp>
      <p:pic>
        <p:nvPicPr>
          <p:cNvPr id="9" name="Picture 8" descr="untitle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232" y="1142984"/>
            <a:ext cx="500066" cy="428628"/>
          </a:xfrm>
          <a:prstGeom prst="rect">
            <a:avLst/>
          </a:prstGeom>
        </p:spPr>
      </p:pic>
      <p:pic>
        <p:nvPicPr>
          <p:cNvPr id="10" name="Picture 9" descr="baby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100" y="1928802"/>
            <a:ext cx="7429552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925" y="142852"/>
            <a:ext cx="8545355" cy="470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20" y="4564070"/>
            <a:ext cx="8286808" cy="217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857488" y="331766"/>
            <a:ext cx="3357586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2495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1653034"/>
            <a:ext cx="5214974" cy="485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000108"/>
            <a:ext cx="830342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1285852" y="4214818"/>
            <a:ext cx="642942" cy="428628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Curved Up Arrow 11"/>
          <p:cNvSpPr/>
          <p:nvPr/>
        </p:nvSpPr>
        <p:spPr>
          <a:xfrm rot="20532654" flipV="1">
            <a:off x="1682550" y="3348004"/>
            <a:ext cx="1999181" cy="57150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71868" y="2071678"/>
            <a:ext cx="5214974" cy="4286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Down Arrow 13"/>
          <p:cNvSpPr/>
          <p:nvPr/>
        </p:nvSpPr>
        <p:spPr>
          <a:xfrm rot="10800000">
            <a:off x="5929322" y="1500174"/>
            <a:ext cx="357190" cy="428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bg1"/>
                </a:solidFill>
                <a:latin typeface="TH SarabunIT๙" pitchFamily="34" charset="-34"/>
              </a:rPr>
              <a:t>การสมัครลงทะเบียน</a:t>
            </a:r>
            <a:endParaRPr lang="en-US" sz="4000" b="1" dirty="0" smtClean="0">
              <a:solidFill>
                <a:schemeClr val="bg1"/>
              </a:solidFill>
              <a:latin typeface="TH SarabunIT๙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82822" y="331766"/>
            <a:ext cx="428628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25241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bg1"/>
                </a:solidFill>
                <a:latin typeface="TH SarabunIT๙" pitchFamily="34" charset="-34"/>
              </a:rPr>
              <a:t>การสมัครเข้าร่วมโครงการ</a:t>
            </a:r>
            <a:endParaRPr lang="en-US" sz="4000" b="1" dirty="0" smtClean="0">
              <a:solidFill>
                <a:schemeClr val="bg1"/>
              </a:solidFill>
              <a:latin typeface="TH SarabunIT๙" pitchFamily="34" charset="-34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714501"/>
            <a:ext cx="7381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5500" y="3286124"/>
            <a:ext cx="736758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285720" y="1260460"/>
            <a:ext cx="2357454" cy="428628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ounded Rectangle 9"/>
          <p:cNvSpPr/>
          <p:nvPr/>
        </p:nvSpPr>
        <p:spPr>
          <a:xfrm>
            <a:off x="1071538" y="2857496"/>
            <a:ext cx="857256" cy="428628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Curved Up Arrow 10"/>
          <p:cNvSpPr/>
          <p:nvPr/>
        </p:nvSpPr>
        <p:spPr>
          <a:xfrm rot="1828895" flipV="1">
            <a:off x="2683417" y="1203246"/>
            <a:ext cx="923795" cy="45097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2643174" y="1214422"/>
            <a:ext cx="428628" cy="428628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8-Point Star 13"/>
          <p:cNvSpPr/>
          <p:nvPr/>
        </p:nvSpPr>
        <p:spPr>
          <a:xfrm>
            <a:off x="2000232" y="2857496"/>
            <a:ext cx="428628" cy="428628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0892" y="3500438"/>
            <a:ext cx="1357322" cy="428628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8-Point Star 15"/>
          <p:cNvSpPr/>
          <p:nvPr/>
        </p:nvSpPr>
        <p:spPr>
          <a:xfrm>
            <a:off x="8001024" y="3071810"/>
            <a:ext cx="428628" cy="428628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1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82822" y="331766"/>
            <a:ext cx="428628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bg1"/>
                </a:solidFill>
                <a:latin typeface="TH SarabunIT๙" pitchFamily="34" charset="-34"/>
              </a:rPr>
              <a:t>วิธีการเพิ่มศูนย์เด็กเล็ก</a:t>
            </a:r>
            <a:endParaRPr lang="en-US" sz="4000" b="1" dirty="0" smtClean="0">
              <a:solidFill>
                <a:schemeClr val="bg1"/>
              </a:solidFill>
              <a:latin typeface="TH SarabunIT๙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454342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643050"/>
            <a:ext cx="390679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6286512" y="5643578"/>
            <a:ext cx="1000132" cy="428628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785925"/>
            <a:ext cx="2714644" cy="29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785925"/>
            <a:ext cx="2857520" cy="29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82" y="1785926"/>
            <a:ext cx="2720382" cy="295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2382822" y="331766"/>
            <a:ext cx="428628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bg1"/>
                </a:solidFill>
                <a:latin typeface="TH SarabunIT๙" pitchFamily="34" charset="-34"/>
              </a:rPr>
              <a:t>สิทธิการเข้าใช้งาน </a:t>
            </a:r>
            <a:r>
              <a:rPr lang="en-US" sz="4000" b="1" dirty="0" smtClean="0">
                <a:solidFill>
                  <a:schemeClr val="bg1"/>
                </a:solidFill>
                <a:latin typeface="TH SarabunIT๙" pitchFamily="34" charset="-34"/>
              </a:rPr>
              <a:t>Login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282" y="4857760"/>
            <a:ext cx="2714644" cy="5715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ounded Rectangle 9"/>
          <p:cNvSpPr/>
          <p:nvPr/>
        </p:nvSpPr>
        <p:spPr>
          <a:xfrm>
            <a:off x="3214678" y="4857760"/>
            <a:ext cx="2714644" cy="5715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ounded Rectangle 10"/>
          <p:cNvSpPr/>
          <p:nvPr/>
        </p:nvSpPr>
        <p:spPr>
          <a:xfrm>
            <a:off x="6072198" y="4857760"/>
            <a:ext cx="2714644" cy="5715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144" y="4559316"/>
            <a:ext cx="3014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IT๙" pitchFamily="34" charset="-34"/>
                <a:ea typeface="+mj-ea"/>
                <a:cs typeface="TH SarabunIT๙" pitchFamily="34" charset="-34"/>
              </a:rPr>
              <a:t>เจ้าหน้าที่ประจำเขต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IT๙" pitchFamily="34" charset="-34"/>
              <a:ea typeface="+mj-ea"/>
              <a:cs typeface="TH SarabunIT๙" pitchFamily="34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090878" y="4572008"/>
            <a:ext cx="3014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IT๙" pitchFamily="34" charset="-34"/>
                <a:ea typeface="+mj-ea"/>
                <a:cs typeface="TH SarabunIT๙" pitchFamily="34" charset="-34"/>
              </a:rPr>
              <a:t>เจ้าหน้าที่ประจำจังหวัด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IT๙" pitchFamily="34" charset="-34"/>
              <a:ea typeface="+mj-ea"/>
              <a:cs typeface="TH SarabunIT๙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5929322" y="4572008"/>
            <a:ext cx="30146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IT๙" pitchFamily="34" charset="-34"/>
                <a:ea typeface="+mj-ea"/>
                <a:cs typeface="TH SarabunIT๙" pitchFamily="34" charset="-34"/>
              </a:rPr>
              <a:t>เจ้าหน้าที่ประจำอำเภอ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IT๙" pitchFamily="34" charset="-34"/>
              <a:ea typeface="+mj-ea"/>
              <a:cs typeface="TH SarabunIT๙" pitchFamily="34" charset="-34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28992" y="3714752"/>
            <a:ext cx="1000132" cy="357190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ounded Rectangle 15"/>
          <p:cNvSpPr/>
          <p:nvPr/>
        </p:nvSpPr>
        <p:spPr>
          <a:xfrm>
            <a:off x="500034" y="3714752"/>
            <a:ext cx="1000132" cy="357190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ounded Rectangle 16"/>
          <p:cNvSpPr/>
          <p:nvPr/>
        </p:nvSpPr>
        <p:spPr>
          <a:xfrm>
            <a:off x="6286512" y="3903666"/>
            <a:ext cx="1000132" cy="357190"/>
          </a:xfrm>
          <a:prstGeom prst="roundRect">
            <a:avLst/>
          </a:prstGeom>
          <a:solidFill>
            <a:srgbClr val="FF0000">
              <a:alpha val="26000"/>
            </a:srgbClr>
          </a:solidFill>
          <a:ln w="222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8-Point Star 18"/>
          <p:cNvSpPr/>
          <p:nvPr/>
        </p:nvSpPr>
        <p:spPr>
          <a:xfrm>
            <a:off x="1500166" y="3786190"/>
            <a:ext cx="428628" cy="35719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8-Point Star 19"/>
          <p:cNvSpPr/>
          <p:nvPr/>
        </p:nvSpPr>
        <p:spPr>
          <a:xfrm>
            <a:off x="4429124" y="3643314"/>
            <a:ext cx="428628" cy="35719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8-Point Star 20"/>
          <p:cNvSpPr/>
          <p:nvPr/>
        </p:nvSpPr>
        <p:spPr>
          <a:xfrm>
            <a:off x="7358082" y="3857628"/>
            <a:ext cx="428628" cy="35719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797504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66"/>
            <a:ext cx="523524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307768"/>
            <a:ext cx="6715172" cy="519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pu_template_43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dpu_template_439</Template>
  <TotalTime>993</TotalTime>
  <Words>58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dpu_template_439</vt:lpstr>
      <vt:lpstr>Slide 1</vt:lpstr>
      <vt:lpstr>วิธีการเข้าใช้งานระบบ</vt:lpstr>
      <vt:lpstr>Slide 3</vt:lpstr>
      <vt:lpstr>การสมัครลงทะเบียน</vt:lpstr>
      <vt:lpstr>การสมัครเข้าร่วมโครงการ</vt:lpstr>
      <vt:lpstr>วิธีการเพิ่มศูนย์เด็กเล็ก</vt:lpstr>
      <vt:lpstr>สิทธิการเข้าใช้งาน Login</vt:lpstr>
      <vt:lpstr>Slide 8</vt:lpstr>
      <vt:lpstr>Slide 9</vt:lpstr>
      <vt:lpstr>Slide 10</vt:lpstr>
      <vt:lpstr>วิธีการดูรายงาน</vt:lpstr>
      <vt:lpstr>Slide 12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การประชุมคณะทำงานเว็บเพจ  ครั้งที่ 2/2554</dc:title>
  <dc:creator>Valued Acer Customer</dc:creator>
  <cp:lastModifiedBy>Q</cp:lastModifiedBy>
  <cp:revision>169</cp:revision>
  <dcterms:created xsi:type="dcterms:W3CDTF">2011-05-19T14:59:42Z</dcterms:created>
  <dcterms:modified xsi:type="dcterms:W3CDTF">2013-01-29T05:11:08Z</dcterms:modified>
</cp:coreProperties>
</file>