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95" r:id="rId4"/>
    <p:sldId id="296" r:id="rId5"/>
    <p:sldId id="293" r:id="rId6"/>
    <p:sldId id="279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1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24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4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09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75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39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39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9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473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8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03FB-99C6-491B-835C-40758A2E8E82}" type="datetimeFigureOut">
              <a:rPr lang="th-TH" smtClean="0"/>
              <a:t>25/12/58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29AF-BE3A-4E60-B67D-391E7B28871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88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akepong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1"/>
            <a:ext cx="6912768" cy="670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58304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4234092" cy="200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2648"/>
            <a:ext cx="5068704" cy="279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181"/>
            <a:ext cx="8429767" cy="642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0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1520"/>
            <a:ext cx="7311360" cy="636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"/>
            <a:ext cx="9144000" cy="68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800200"/>
          </a:xfrm>
        </p:spPr>
        <p:txBody>
          <a:bodyPr>
            <a:normAutofit/>
          </a:bodyPr>
          <a:lstStyle/>
          <a:p>
            <a:r>
              <a:rPr lang="th-TH" sz="4000" b="1" dirty="0" smtClean="0"/>
              <a:t>เบอร์โทรติดต่อ </a:t>
            </a:r>
            <a:r>
              <a:rPr lang="th-TH" sz="3600" b="1" dirty="0" smtClean="0"/>
              <a:t>เจ้าหน้าที่</a:t>
            </a:r>
            <a:br>
              <a:rPr lang="th-TH" sz="3600" b="1" dirty="0" smtClean="0"/>
            </a:br>
            <a:r>
              <a:rPr lang="th-TH" sz="3600" b="1" dirty="0" smtClean="0"/>
              <a:t>กลุ่มงานศูนย์เด็กเล็กปลอดโรค</a:t>
            </a:r>
            <a:br>
              <a:rPr lang="th-TH" sz="3600" b="1" dirty="0" smtClean="0"/>
            </a:br>
            <a:r>
              <a:rPr lang="th-TH" sz="3600" b="1" dirty="0" smtClean="0"/>
              <a:t>สำนักโรคติดต่อทั่วไป   กรมควบคุมโรค</a:t>
            </a:r>
            <a:endParaRPr lang="th-TH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20888"/>
            <a:ext cx="8496944" cy="3528392"/>
          </a:xfrm>
        </p:spPr>
        <p:txBody>
          <a:bodyPr/>
          <a:lstStyle/>
          <a:p>
            <a:r>
              <a:rPr lang="en-US" b="1" dirty="0"/>
              <a:t>02-590-3191 </a:t>
            </a:r>
            <a:r>
              <a:rPr lang="th-TH" b="1" dirty="0"/>
              <a:t> คุณหมอพร</a:t>
            </a:r>
            <a:r>
              <a:rPr lang="th-TH" b="1" dirty="0" smtClean="0"/>
              <a:t>ศักดิ์</a:t>
            </a:r>
            <a:endParaRPr lang="en-US" b="1" dirty="0" smtClean="0"/>
          </a:p>
          <a:p>
            <a:r>
              <a:rPr lang="en-US" b="1" dirty="0" smtClean="0"/>
              <a:t>02-590-3183 </a:t>
            </a:r>
            <a:r>
              <a:rPr lang="th-TH" b="1" dirty="0" smtClean="0"/>
              <a:t> คุณกิ่ง</a:t>
            </a:r>
            <a:endParaRPr lang="en-US" b="1" dirty="0" smtClean="0"/>
          </a:p>
          <a:p>
            <a:r>
              <a:rPr lang="en-US" b="1" dirty="0" smtClean="0"/>
              <a:t>02-590-3190 </a:t>
            </a:r>
            <a:r>
              <a:rPr lang="th-TH" b="1" dirty="0" smtClean="0"/>
              <a:t> คุณสมนึก</a:t>
            </a:r>
            <a:r>
              <a:rPr lang="en-US" b="1" dirty="0" smtClean="0"/>
              <a:t> </a:t>
            </a:r>
            <a:endParaRPr lang="th-TH" b="1" dirty="0"/>
          </a:p>
          <a:p>
            <a:r>
              <a:rPr lang="en-US" b="1" dirty="0" smtClean="0"/>
              <a:t>02-590-3168  </a:t>
            </a:r>
            <a:r>
              <a:rPr lang="th-TH" b="1" dirty="0" smtClean="0"/>
              <a:t>คุณจักร  </a:t>
            </a:r>
            <a:r>
              <a:rPr lang="en-US" b="1" dirty="0" smtClean="0"/>
              <a:t>IT(</a:t>
            </a:r>
            <a:r>
              <a:rPr lang="th-TH" b="1" dirty="0" smtClean="0"/>
              <a:t>พัฒนาฐานข้อมูล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hlinkClick r:id="rId2"/>
              </a:rPr>
              <a:t>jakepong@hotmail.com</a:t>
            </a:r>
            <a:r>
              <a:rPr lang="en-US" b="1" dirty="0" smtClean="0"/>
              <a:t> </a:t>
            </a:r>
            <a:r>
              <a:rPr lang="th-TH" b="1" dirty="0" smtClean="0"/>
              <a:t>คุณจักร  </a:t>
            </a:r>
            <a:r>
              <a:rPr lang="en-US" b="1" dirty="0" smtClean="0"/>
              <a:t>IT(</a:t>
            </a:r>
            <a:r>
              <a:rPr lang="th-TH" b="1" dirty="0" smtClean="0"/>
              <a:t>พัฒนาฐานข้อมูล</a:t>
            </a:r>
            <a:r>
              <a:rPr lang="en-US" b="1" dirty="0"/>
              <a:t>)</a:t>
            </a:r>
          </a:p>
          <a:p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9963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เบอร์โทรติดต่อ เจ้าหน้าที่ กลุ่มงานศูนย์เด็กเล็กปลอดโรค สำนักโรคติดต่อทั่วไป   กรมควบคุมโรค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66</cp:revision>
  <dcterms:created xsi:type="dcterms:W3CDTF">2015-12-14T06:26:41Z</dcterms:created>
  <dcterms:modified xsi:type="dcterms:W3CDTF">2015-12-25T05:22:15Z</dcterms:modified>
</cp:coreProperties>
</file>