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1" r:id="rId12"/>
    <p:sldId id="270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F9C-7C06-497E-86F0-C136A8E5C1FE}" type="datetimeFigureOut">
              <a:rPr lang="tr-TR" smtClean="0"/>
              <a:pPr/>
              <a:t>21.11.2012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C884-FB24-485E-9B1C-AB06DAF1341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jobs\Marries\CH04\Tiff\AACFLOX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5942013" cy="6191250"/>
          </a:xfrm>
          <a:prstGeom prst="rect">
            <a:avLst/>
          </a:prstGeom>
          <a:noFill/>
        </p:spPr>
      </p:pic>
      <p:pic>
        <p:nvPicPr>
          <p:cNvPr id="16387" name="Picture 3" descr="C:\jobs\Marries\copyrigh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28"/>
            <a:ext cx="5429288" cy="344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571876"/>
            <a:ext cx="6553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t3.gstatic.com/images?q=tbn:ANd9GcQG2c93M44cx6Dlis04H-KcEgDohd7V0oFTSoUz6_WQWly8j5y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071942"/>
            <a:ext cx="3905278" cy="2510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46101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 r="51453"/>
          <a:stretch>
            <a:fillRect/>
          </a:stretch>
        </p:blipFill>
        <p:spPr bwMode="auto">
          <a:xfrm>
            <a:off x="6143636" y="642918"/>
            <a:ext cx="159069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14546" y="214290"/>
            <a:ext cx="429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 dirty="0" err="1">
                <a:latin typeface="Tahoma" pitchFamily="34" charset="0"/>
              </a:rPr>
              <a:t>Normally</a:t>
            </a:r>
            <a:r>
              <a:rPr lang="tr-TR" b="1" dirty="0">
                <a:latin typeface="Tahoma" pitchFamily="34" charset="0"/>
              </a:rPr>
              <a:t> </a:t>
            </a:r>
            <a:r>
              <a:rPr lang="tr-TR" b="1" dirty="0" err="1">
                <a:latin typeface="Tahoma" pitchFamily="34" charset="0"/>
              </a:rPr>
              <a:t>Open</a:t>
            </a:r>
            <a:r>
              <a:rPr lang="tr-TR" b="1" dirty="0">
                <a:latin typeface="Tahoma" pitchFamily="34" charset="0"/>
              </a:rPr>
              <a:t> </a:t>
            </a:r>
            <a:r>
              <a:rPr lang="tr-TR" b="1" dirty="0" err="1">
                <a:latin typeface="Tahoma" pitchFamily="34" charset="0"/>
              </a:rPr>
              <a:t>Schematics</a:t>
            </a:r>
            <a:endParaRPr lang="tr-TR" b="1" dirty="0">
              <a:latin typeface="Tahoma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142976" y="2428868"/>
            <a:ext cx="450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b="1" dirty="0" err="1">
                <a:latin typeface="Tahoma" pitchFamily="34" charset="0"/>
              </a:rPr>
              <a:t>Normally</a:t>
            </a:r>
            <a:r>
              <a:rPr lang="tr-TR" b="1" dirty="0">
                <a:latin typeface="Tahoma" pitchFamily="34" charset="0"/>
              </a:rPr>
              <a:t> </a:t>
            </a:r>
            <a:r>
              <a:rPr lang="tr-TR" b="1" dirty="0" err="1">
                <a:latin typeface="Tahoma" pitchFamily="34" charset="0"/>
              </a:rPr>
              <a:t>Closed</a:t>
            </a:r>
            <a:r>
              <a:rPr lang="tr-TR" b="1" dirty="0">
                <a:latin typeface="Tahoma" pitchFamily="34" charset="0"/>
              </a:rPr>
              <a:t> </a:t>
            </a:r>
            <a:r>
              <a:rPr lang="tr-TR" b="1" dirty="0" err="1">
                <a:latin typeface="Tahoma" pitchFamily="34" charset="0"/>
              </a:rPr>
              <a:t>Schematics</a:t>
            </a:r>
            <a:endParaRPr lang="tr-TR" b="1" dirty="0">
              <a:latin typeface="Tahoma" pitchFamily="34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71810"/>
            <a:ext cx="45720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 r="54166"/>
          <a:stretch>
            <a:fillRect/>
          </a:stretch>
        </p:blipFill>
        <p:spPr bwMode="auto">
          <a:xfrm>
            <a:off x="6000760" y="2857496"/>
            <a:ext cx="1571644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0" y="0"/>
            <a:ext cx="2771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dirty="0" err="1" smtClean="0"/>
              <a:t>Pushbutton</a:t>
            </a:r>
            <a:r>
              <a:rPr lang="tr-TR" b="1" dirty="0" smtClean="0"/>
              <a:t> /</a:t>
            </a:r>
            <a:r>
              <a:rPr lang="tr-TR" b="1" dirty="0" err="1" smtClean="0"/>
              <a:t>Switches</a:t>
            </a:r>
            <a:endParaRPr lang="tr-TR" b="1" dirty="0"/>
          </a:p>
        </p:txBody>
      </p:sp>
      <p:pic>
        <p:nvPicPr>
          <p:cNvPr id="10" name="Picture 2" descr="http://img.alibaba.com/wsphoto/v0/510891628/1000x-Tactile-Push-Button-Switch-Momentary-Tact-12x12x4-3m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786322"/>
            <a:ext cx="2000264" cy="1881159"/>
          </a:xfrm>
          <a:prstGeom prst="rect">
            <a:avLst/>
          </a:prstGeom>
          <a:noFill/>
        </p:spPr>
      </p:pic>
      <p:pic>
        <p:nvPicPr>
          <p:cNvPr id="23554" name="Picture 2" descr="http://t1.gstatic.com/images?q=tbn:ANd9GcSj2oQNkyUpheCkcfUaYi3OYUII9VrY8QW6zXgJb1AlyxhNvlizbw"/>
          <p:cNvPicPr>
            <a:picLocks noChangeAspect="1" noChangeArrowheads="1"/>
          </p:cNvPicPr>
          <p:nvPr/>
        </p:nvPicPr>
        <p:blipFill>
          <a:blip r:embed="rId7"/>
          <a:srcRect l="33988" r="32024"/>
          <a:stretch>
            <a:fillRect/>
          </a:stretch>
        </p:blipFill>
        <p:spPr bwMode="auto">
          <a:xfrm>
            <a:off x="3428992" y="5143512"/>
            <a:ext cx="1071570" cy="144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Dikdörtgen"/>
          <p:cNvSpPr/>
          <p:nvPr/>
        </p:nvSpPr>
        <p:spPr>
          <a:xfrm>
            <a:off x="214282" y="357166"/>
            <a:ext cx="8501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Experiments 4.4 : Binary Coded Decimal (BCD) Counter with 7 Segment Display</a:t>
            </a:r>
            <a:endParaRPr lang="tr-TR" b="1" dirty="0" smtClean="0"/>
          </a:p>
          <a:p>
            <a:r>
              <a:rPr lang="en-US" b="1" dirty="0" smtClean="0"/>
              <a:t>http://www.youtube.com/watch?v=RjN8ea5iyOw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jobs\Marries\CH04\Tiff\AACFLOY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313613" cy="5468938"/>
          </a:xfrm>
          <a:prstGeom prst="rect">
            <a:avLst/>
          </a:prstGeom>
          <a:noFill/>
        </p:spPr>
      </p:pic>
      <p:pic>
        <p:nvPicPr>
          <p:cNvPr id="18435" name="Picture 3" descr="C:\jobs\Marries\copyrigh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jobs\Marries\CH04\Tiff\AACFLOZ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0388" y="152400"/>
            <a:ext cx="5027612" cy="6296025"/>
          </a:xfrm>
          <a:prstGeom prst="rect">
            <a:avLst/>
          </a:prstGeom>
          <a:noFill/>
        </p:spPr>
      </p:pic>
      <p:pic>
        <p:nvPicPr>
          <p:cNvPr id="19459" name="Picture 3" descr="C:\jobs\Marries\copyrigh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jobs\Marries\CH04\Tiff\AACFLPF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7496175" cy="3857628"/>
          </a:xfrm>
          <a:prstGeom prst="rect">
            <a:avLst/>
          </a:prstGeom>
          <a:noFill/>
        </p:spPr>
      </p:pic>
      <p:pic>
        <p:nvPicPr>
          <p:cNvPr id="25603" name="Picture 3" descr="C:\jobs\Marries\copyrigh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</p:spPr>
      </p:pic>
      <p:pic>
        <p:nvPicPr>
          <p:cNvPr id="4" name="Picture 2" descr="C:\jobs\Marries\CH04\Tiff\AACFLPG0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1" y="0"/>
            <a:ext cx="5500726" cy="28888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jobs\Marries\CH04\Tiff\AACFLPN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8226425" cy="4859338"/>
          </a:xfrm>
          <a:prstGeom prst="rect">
            <a:avLst/>
          </a:prstGeom>
          <a:noFill/>
        </p:spPr>
      </p:pic>
      <p:pic>
        <p:nvPicPr>
          <p:cNvPr id="34819" name="Picture 3" descr="C:\jobs\Marries\copyrigh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</p:spPr>
      </p:pic>
      <p:pic>
        <p:nvPicPr>
          <p:cNvPr id="4" name="Picture 2" descr="C:\jobs\Marries\CH04\Tiff\AACFLPM0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52"/>
            <a:ext cx="4570413" cy="1258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26" descr="C:\jobs\Marries\CH04\Tiff\AACFLPO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5027613" cy="4119563"/>
          </a:xfrm>
          <a:prstGeom prst="rect">
            <a:avLst/>
          </a:prstGeom>
          <a:noFill/>
        </p:spPr>
      </p:pic>
      <p:pic>
        <p:nvPicPr>
          <p:cNvPr id="44035" name="Picture 1027" descr="C:\jobs\Marries\copyrigh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0"/>
            <a:ext cx="4876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357430"/>
            <a:ext cx="7015595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5997565"/>
            <a:ext cx="2000232" cy="86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 r="47675" b="2179"/>
          <a:stretch>
            <a:fillRect/>
          </a:stretch>
        </p:blipFill>
        <p:spPr bwMode="auto">
          <a:xfrm>
            <a:off x="0" y="0"/>
            <a:ext cx="342899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 l="52326" b="2173"/>
          <a:stretch>
            <a:fillRect/>
          </a:stretch>
        </p:blipFill>
        <p:spPr bwMode="auto">
          <a:xfrm>
            <a:off x="0" y="500042"/>
            <a:ext cx="312417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 descr="http://t3.gstatic.com/images?q=tbn:ANd9GcTzwNM8hTF2hbzx-QDOaqyEe5zfij8_bPA3st4EWkbeq3JXc6YQdQ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000108"/>
            <a:ext cx="1785950" cy="1339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143800" cy="329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7000924" cy="283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357166"/>
            <a:ext cx="7864441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</Words>
  <Application>Microsoft Office PowerPoint</Application>
  <PresentationFormat>Ekran Gösterisi (4:3)</PresentationFormat>
  <Paragraphs>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758</dc:creator>
  <cp:lastModifiedBy>758</cp:lastModifiedBy>
  <cp:revision>10</cp:revision>
  <dcterms:created xsi:type="dcterms:W3CDTF">2012-11-21T10:10:59Z</dcterms:created>
  <dcterms:modified xsi:type="dcterms:W3CDTF">2012-11-21T11:43:22Z</dcterms:modified>
</cp:coreProperties>
</file>