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A6B4-40A3-4CA7-BE01-2F57C169BD35}" type="datetimeFigureOut">
              <a:rPr lang="tr-TR" smtClean="0"/>
              <a:t>25.10.2011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40E2-E621-4558-9E72-22A7C2B5EFD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DC motor: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Resim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857232"/>
            <a:ext cx="5017015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Resim 3"/>
          <p:cNvPicPr>
            <a:picLocks noChangeAspect="1" noChangeArrowheads="1"/>
          </p:cNvPicPr>
          <p:nvPr/>
        </p:nvPicPr>
        <p:blipFill>
          <a:blip r:embed="rId2"/>
          <a:srcRect t="52711"/>
          <a:stretch>
            <a:fillRect/>
          </a:stretch>
        </p:blipFill>
        <p:spPr bwMode="auto">
          <a:xfrm>
            <a:off x="214282" y="1357298"/>
            <a:ext cx="8429652" cy="301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Resim 1"/>
          <p:cNvPicPr>
            <a:picLocks noChangeAspect="1" noChangeArrowheads="1"/>
          </p:cNvPicPr>
          <p:nvPr/>
        </p:nvPicPr>
        <p:blipFill>
          <a:blip r:embed="rId2"/>
          <a:srcRect t="5997"/>
          <a:stretch>
            <a:fillRect/>
          </a:stretch>
        </p:blipFill>
        <p:spPr bwMode="auto">
          <a:xfrm>
            <a:off x="0" y="0"/>
            <a:ext cx="9144000" cy="710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b="15276"/>
          <a:stretch>
            <a:fillRect/>
          </a:stretch>
        </p:blipFill>
        <p:spPr bwMode="auto">
          <a:xfrm>
            <a:off x="214282" y="571480"/>
            <a:ext cx="86080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Resim 3"/>
          <p:cNvPicPr>
            <a:picLocks noChangeAspect="1" noChangeArrowheads="1"/>
          </p:cNvPicPr>
          <p:nvPr/>
        </p:nvPicPr>
        <p:blipFill>
          <a:blip r:embed="rId3"/>
          <a:srcRect r="53726" b="62843"/>
          <a:stretch>
            <a:fillRect/>
          </a:stretch>
        </p:blipFill>
        <p:spPr bwMode="auto">
          <a:xfrm>
            <a:off x="2428860" y="4214818"/>
            <a:ext cx="4000528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t="31598"/>
          <a:stretch>
            <a:fillRect/>
          </a:stretch>
        </p:blipFill>
        <p:spPr bwMode="auto">
          <a:xfrm>
            <a:off x="357158" y="3714752"/>
            <a:ext cx="850963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b="15276"/>
          <a:stretch>
            <a:fillRect/>
          </a:stretch>
        </p:blipFill>
        <p:spPr bwMode="auto">
          <a:xfrm>
            <a:off x="357158" y="0"/>
            <a:ext cx="86080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1"/>
            <a:ext cx="8429684" cy="416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41411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Jostick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controlled  DC motor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60585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DC motor  control: (speed- Torque- Position)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491768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286256"/>
            <a:ext cx="6000792" cy="215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428596" y="1428736"/>
            <a:ext cx="8215338" cy="4000528"/>
            <a:chOff x="1313" y="12640"/>
            <a:chExt cx="9203" cy="3585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13" y="12640"/>
              <a:ext cx="5730" cy="3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/>
            <a:srcRect l="48595"/>
            <a:stretch>
              <a:fillRect/>
            </a:stretch>
          </p:blipFill>
          <p:spPr bwMode="auto">
            <a:xfrm>
              <a:off x="7231" y="12730"/>
              <a:ext cx="3285" cy="3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5979" y="14753"/>
              <a:ext cx="1072" cy="6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OR</a:t>
              </a:r>
              <a:r>
                <a:rPr kumimoji="0" lang="tr-T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→</a:t>
              </a: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Driving a DC motor by a transistor or Mosfet.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Appication example: DC motor control using PWM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857224" y="1357298"/>
            <a:ext cx="7143800" cy="2428892"/>
            <a:chOff x="1411" y="11300"/>
            <a:chExt cx="8896" cy="2716"/>
          </a:xfrm>
        </p:grpSpPr>
        <p:pic>
          <p:nvPicPr>
            <p:cNvPr id="16388" name="Resim 2"/>
            <p:cNvPicPr>
              <a:picLocks noChangeAspect="1" noChangeArrowheads="1"/>
            </p:cNvPicPr>
            <p:nvPr/>
          </p:nvPicPr>
          <p:blipFill>
            <a:blip r:embed="rId2"/>
            <a:srcRect l="29456" t="58141" r="19318"/>
            <a:stretch>
              <a:fillRect/>
            </a:stretch>
          </p:blipFill>
          <p:spPr bwMode="auto">
            <a:xfrm>
              <a:off x="7126" y="11955"/>
              <a:ext cx="3181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9" name="Resim 2"/>
            <p:cNvPicPr>
              <a:picLocks noChangeAspect="1" noChangeArrowheads="1"/>
            </p:cNvPicPr>
            <p:nvPr/>
          </p:nvPicPr>
          <p:blipFill>
            <a:blip r:embed="rId2"/>
            <a:srcRect b="44284"/>
            <a:stretch>
              <a:fillRect/>
            </a:stretch>
          </p:blipFill>
          <p:spPr bwMode="auto">
            <a:xfrm>
              <a:off x="1411" y="11300"/>
              <a:ext cx="6030" cy="2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4311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Using  forward diode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Snubber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diode)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410" name="Resim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38526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Generation of  A PWM pulse without using a PWM module: (Mnual method)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6569671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8932079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285720" y="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r>
              <a:rPr lang="tr-TR" dirty="0" smtClean="0"/>
              <a:t>: </a:t>
            </a:r>
            <a:r>
              <a:rPr lang="tr-TR" dirty="0" err="1" smtClean="0"/>
              <a:t>Delay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Bidirectional  DC motor control:</a:t>
            </a: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7160" y="214290"/>
            <a:ext cx="4776840" cy="341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66"/>
            <a:ext cx="4861359" cy="341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286256"/>
            <a:ext cx="742122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r="-1071"/>
          <a:stretch>
            <a:fillRect/>
          </a:stretch>
        </p:blipFill>
        <p:spPr bwMode="auto">
          <a:xfrm>
            <a:off x="285720" y="361928"/>
            <a:ext cx="8858280" cy="649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Resim 3"/>
          <p:cNvPicPr>
            <a:picLocks noChangeAspect="1" noChangeArrowheads="1"/>
          </p:cNvPicPr>
          <p:nvPr/>
        </p:nvPicPr>
        <p:blipFill>
          <a:blip r:embed="rId2"/>
          <a:srcRect r="2513" b="46675"/>
          <a:stretch>
            <a:fillRect/>
          </a:stretch>
        </p:blipFill>
        <p:spPr bwMode="auto">
          <a:xfrm>
            <a:off x="0" y="571480"/>
            <a:ext cx="9160182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Ekran Gösterisi (4:3)</PresentationFormat>
  <Paragraphs>10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758</dc:creator>
  <cp:lastModifiedBy>758</cp:lastModifiedBy>
  <cp:revision>5</cp:revision>
  <dcterms:created xsi:type="dcterms:W3CDTF">2011-10-25T07:37:00Z</dcterms:created>
  <dcterms:modified xsi:type="dcterms:W3CDTF">2011-10-25T07:50:04Z</dcterms:modified>
</cp:coreProperties>
</file>