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46D7-BF06-491D-95C3-4C987416B58A}" type="datetimeFigureOut">
              <a:rPr lang="tr-TR" smtClean="0"/>
              <a:t>04.10.2011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CEC5-0F86-4B44-99AB-84514AFC971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46D7-BF06-491D-95C3-4C987416B58A}" type="datetimeFigureOut">
              <a:rPr lang="tr-TR" smtClean="0"/>
              <a:t>04.10.2011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CEC5-0F86-4B44-99AB-84514AFC971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46D7-BF06-491D-95C3-4C987416B58A}" type="datetimeFigureOut">
              <a:rPr lang="tr-TR" smtClean="0"/>
              <a:t>04.10.2011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CEC5-0F86-4B44-99AB-84514AFC971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46D7-BF06-491D-95C3-4C987416B58A}" type="datetimeFigureOut">
              <a:rPr lang="tr-TR" smtClean="0"/>
              <a:t>04.10.2011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CEC5-0F86-4B44-99AB-84514AFC971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46D7-BF06-491D-95C3-4C987416B58A}" type="datetimeFigureOut">
              <a:rPr lang="tr-TR" smtClean="0"/>
              <a:t>04.10.2011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CEC5-0F86-4B44-99AB-84514AFC971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46D7-BF06-491D-95C3-4C987416B58A}" type="datetimeFigureOut">
              <a:rPr lang="tr-TR" smtClean="0"/>
              <a:t>04.10.2011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CEC5-0F86-4B44-99AB-84514AFC971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46D7-BF06-491D-95C3-4C987416B58A}" type="datetimeFigureOut">
              <a:rPr lang="tr-TR" smtClean="0"/>
              <a:t>04.10.2011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CEC5-0F86-4B44-99AB-84514AFC971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46D7-BF06-491D-95C3-4C987416B58A}" type="datetimeFigureOut">
              <a:rPr lang="tr-TR" smtClean="0"/>
              <a:t>04.10.2011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CEC5-0F86-4B44-99AB-84514AFC971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46D7-BF06-491D-95C3-4C987416B58A}" type="datetimeFigureOut">
              <a:rPr lang="tr-TR" smtClean="0"/>
              <a:t>04.10.2011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CEC5-0F86-4B44-99AB-84514AFC971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46D7-BF06-491D-95C3-4C987416B58A}" type="datetimeFigureOut">
              <a:rPr lang="tr-TR" smtClean="0"/>
              <a:t>04.10.2011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CEC5-0F86-4B44-99AB-84514AFC971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46D7-BF06-491D-95C3-4C987416B58A}" type="datetimeFigureOut">
              <a:rPr lang="tr-TR" smtClean="0"/>
              <a:t>04.10.2011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CEC5-0F86-4B44-99AB-84514AFC971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46D7-BF06-491D-95C3-4C987416B58A}" type="datetimeFigureOut">
              <a:rPr lang="tr-TR" smtClean="0"/>
              <a:t>04.10.2011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7CEC5-0F86-4B44-99AB-84514AFC971B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214282" y="142852"/>
            <a:ext cx="1981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Inverting</a:t>
            </a:r>
            <a:r>
              <a:rPr lang="tr-TR" b="1" dirty="0"/>
              <a:t> </a:t>
            </a:r>
            <a:r>
              <a:rPr lang="tr-TR" b="1" dirty="0" err="1"/>
              <a:t>Amplifier</a:t>
            </a:r>
            <a:endParaRPr lang="fa-I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57166"/>
            <a:ext cx="372921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3050"/>
            <a:ext cx="311016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714356"/>
            <a:ext cx="14382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Dikdörtgen"/>
          <p:cNvSpPr/>
          <p:nvPr/>
        </p:nvSpPr>
        <p:spPr>
          <a:xfrm>
            <a:off x="500034" y="2786058"/>
            <a:ext cx="29300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Sign</a:t>
            </a:r>
            <a:r>
              <a:rPr lang="tr-TR" b="1" dirty="0"/>
              <a:t> </a:t>
            </a:r>
            <a:r>
              <a:rPr lang="tr-TR" b="1" dirty="0" err="1" smtClean="0"/>
              <a:t>Changer</a:t>
            </a:r>
            <a:endParaRPr lang="tr-TR" b="1" dirty="0" smtClean="0"/>
          </a:p>
          <a:p>
            <a:endParaRPr lang="tr-TR" b="1" dirty="0"/>
          </a:p>
          <a:p>
            <a:r>
              <a:rPr lang="tr-TR" b="1" dirty="0" err="1" smtClean="0"/>
              <a:t>Inverting</a:t>
            </a:r>
            <a:r>
              <a:rPr lang="tr-TR" b="1" dirty="0" smtClean="0"/>
              <a:t> </a:t>
            </a:r>
            <a:r>
              <a:rPr lang="tr-TR" b="1" dirty="0" err="1"/>
              <a:t>Summing</a:t>
            </a:r>
            <a:r>
              <a:rPr lang="tr-TR" b="1" dirty="0"/>
              <a:t> </a:t>
            </a:r>
            <a:r>
              <a:rPr lang="tr-TR" b="1" dirty="0" err="1"/>
              <a:t>Amplifier</a:t>
            </a:r>
            <a:endParaRPr lang="tr-TR" b="1" dirty="0" smtClean="0"/>
          </a:p>
          <a:p>
            <a:endParaRPr lang="tr-TR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 b="12790"/>
          <a:stretch>
            <a:fillRect/>
          </a:stretch>
        </p:blipFill>
        <p:spPr bwMode="auto">
          <a:xfrm>
            <a:off x="2714612" y="2500306"/>
            <a:ext cx="374920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3643314"/>
            <a:ext cx="4000496" cy="257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429132"/>
            <a:ext cx="5410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285720" y="214290"/>
            <a:ext cx="308142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Non</a:t>
            </a:r>
            <a:r>
              <a:rPr lang="tr-TR" b="1" dirty="0"/>
              <a:t>-</a:t>
            </a:r>
            <a:r>
              <a:rPr lang="tr-TR" b="1" dirty="0" err="1"/>
              <a:t>inverting</a:t>
            </a:r>
            <a:r>
              <a:rPr lang="tr-TR" b="1" dirty="0"/>
              <a:t> </a:t>
            </a:r>
            <a:r>
              <a:rPr lang="tr-TR" b="1" dirty="0" err="1" smtClean="0"/>
              <a:t>Amplifier</a:t>
            </a:r>
            <a:endParaRPr lang="tr-TR" b="1" dirty="0" smtClean="0"/>
          </a:p>
          <a:p>
            <a:r>
              <a:rPr lang="en-US" dirty="0"/>
              <a:t>Ideally, the voltage </a:t>
            </a:r>
            <a:r>
              <a:rPr lang="en-US" dirty="0" smtClean="0"/>
              <a:t>difference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between the two terminals of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op-amp is zero.</a:t>
            </a:r>
          </a:p>
          <a:p>
            <a:r>
              <a:rPr lang="tr-TR" dirty="0" err="1"/>
              <a:t>So</a:t>
            </a:r>
            <a:endParaRPr lang="fa-I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0"/>
            <a:ext cx="4000528" cy="243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5992"/>
            <a:ext cx="4191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357431"/>
            <a:ext cx="314327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Dikdörtgen"/>
          <p:cNvSpPr/>
          <p:nvPr/>
        </p:nvSpPr>
        <p:spPr>
          <a:xfrm>
            <a:off x="0" y="3857628"/>
            <a:ext cx="45720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endParaRPr lang="tr-TR" dirty="0" smtClean="0"/>
          </a:p>
          <a:p>
            <a:pPr marL="342900" indent="-342900"/>
            <a:r>
              <a:rPr lang="tr-TR" b="1" dirty="0" err="1"/>
              <a:t>Voltage</a:t>
            </a:r>
            <a:r>
              <a:rPr lang="tr-TR" b="1" dirty="0"/>
              <a:t> </a:t>
            </a:r>
            <a:r>
              <a:rPr lang="tr-TR" b="1" dirty="0" err="1"/>
              <a:t>Follower</a:t>
            </a:r>
            <a:r>
              <a:rPr lang="tr-TR" b="1" dirty="0"/>
              <a:t> </a:t>
            </a:r>
            <a:r>
              <a:rPr lang="tr-TR" b="1" dirty="0" err="1" smtClean="0"/>
              <a:t>Circuit</a:t>
            </a:r>
            <a:r>
              <a:rPr lang="tr-TR" b="1" dirty="0" smtClean="0"/>
              <a:t>: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/>
              <a:t>is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endParaRPr lang="tr-TR" dirty="0"/>
          </a:p>
          <a:p>
            <a:r>
              <a:rPr lang="en-US" dirty="0"/>
              <a:t>as a unity gain amplifier, buffer amplifier or an isolation amplifier. Its main application</a:t>
            </a:r>
          </a:p>
          <a:p>
            <a:r>
              <a:rPr lang="en-US" dirty="0"/>
              <a:t>arises due to the fact that its input resistance is very high so that it draws</a:t>
            </a:r>
          </a:p>
          <a:p>
            <a:r>
              <a:rPr lang="en-US" dirty="0"/>
              <a:t>negligible current from the source.</a:t>
            </a:r>
            <a:endParaRPr lang="fa-I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4286256"/>
            <a:ext cx="3571900" cy="159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8" y="5786454"/>
            <a:ext cx="1928826" cy="89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214282" y="214290"/>
            <a:ext cx="3394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Non</a:t>
            </a:r>
            <a:r>
              <a:rPr lang="tr-TR" b="1" dirty="0"/>
              <a:t>-</a:t>
            </a:r>
            <a:r>
              <a:rPr lang="tr-TR" b="1" dirty="0" err="1"/>
              <a:t>inverting</a:t>
            </a:r>
            <a:r>
              <a:rPr lang="tr-TR" b="1" dirty="0"/>
              <a:t> </a:t>
            </a:r>
            <a:r>
              <a:rPr lang="tr-TR" b="1" dirty="0" err="1"/>
              <a:t>Summing</a:t>
            </a:r>
            <a:r>
              <a:rPr lang="tr-TR" b="1" dirty="0"/>
              <a:t> </a:t>
            </a:r>
            <a:r>
              <a:rPr lang="tr-TR" b="1" dirty="0" err="1"/>
              <a:t>Amplifier</a:t>
            </a:r>
            <a:endParaRPr lang="fa-I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85728"/>
            <a:ext cx="444286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Dikdörtgen"/>
          <p:cNvSpPr/>
          <p:nvPr/>
        </p:nvSpPr>
        <p:spPr>
          <a:xfrm>
            <a:off x="0" y="85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output voltage in terms of input voltages is given by,</a:t>
            </a:r>
            <a:endParaRPr lang="fa-I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85926"/>
            <a:ext cx="335758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Dikdörtgen"/>
          <p:cNvSpPr/>
          <p:nvPr/>
        </p:nvSpPr>
        <p:spPr>
          <a:xfrm>
            <a:off x="214282" y="3143248"/>
            <a:ext cx="211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Difference</a:t>
            </a:r>
            <a:r>
              <a:rPr lang="tr-TR" b="1" dirty="0"/>
              <a:t> </a:t>
            </a:r>
            <a:r>
              <a:rPr lang="tr-TR" b="1" dirty="0" err="1"/>
              <a:t>Amplifier</a:t>
            </a:r>
            <a:endParaRPr lang="fa-I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609708"/>
            <a:ext cx="4286280" cy="324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 r="54199"/>
          <a:stretch>
            <a:fillRect/>
          </a:stretch>
        </p:blipFill>
        <p:spPr bwMode="auto">
          <a:xfrm>
            <a:off x="0" y="3643314"/>
            <a:ext cx="2643174" cy="8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 l="64313"/>
          <a:stretch>
            <a:fillRect/>
          </a:stretch>
        </p:blipFill>
        <p:spPr bwMode="auto">
          <a:xfrm>
            <a:off x="285720" y="4429132"/>
            <a:ext cx="2071702" cy="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488" y="4286256"/>
            <a:ext cx="104299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5286388"/>
            <a:ext cx="4124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6101836"/>
            <a:ext cx="2428892" cy="75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7554" y="6143644"/>
            <a:ext cx="303611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357158" y="357166"/>
            <a:ext cx="678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Develop a circuit to realize the following equation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928670"/>
            <a:ext cx="28289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14488"/>
            <a:ext cx="6495491" cy="334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Ekran Gösterisi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Ofis Teması</vt:lpstr>
      <vt:lpstr>Slayt 1</vt:lpstr>
      <vt:lpstr>Slayt 2</vt:lpstr>
      <vt:lpstr>Slayt 3</vt:lpstr>
      <vt:lpstr>Slayt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758</dc:creator>
  <cp:lastModifiedBy>758</cp:lastModifiedBy>
  <cp:revision>1</cp:revision>
  <dcterms:created xsi:type="dcterms:W3CDTF">2011-10-04T09:48:55Z</dcterms:created>
  <dcterms:modified xsi:type="dcterms:W3CDTF">2011-10-04T09:49:34Z</dcterms:modified>
</cp:coreProperties>
</file>