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7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EEM 474</a:t>
            </a:r>
            <a:br>
              <a:rPr lang="tr-TR" dirty="0" smtClean="0"/>
            </a:br>
            <a:r>
              <a:rPr lang="tr-TR" dirty="0" smtClean="0"/>
              <a:t>FLYBACK CONVERTER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Sercan Yatan :20594804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E. </a:t>
            </a:r>
            <a:r>
              <a:rPr lang="tr-TR" dirty="0" err="1" smtClean="0">
                <a:solidFill>
                  <a:schemeClr val="tx1"/>
                </a:solidFill>
              </a:rPr>
              <a:t>Serkut</a:t>
            </a:r>
            <a:r>
              <a:rPr lang="tr-TR" dirty="0" smtClean="0">
                <a:solidFill>
                  <a:schemeClr val="tx1"/>
                </a:solidFill>
              </a:rPr>
              <a:t> Kaya:21094109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AC/DC veya DC/DC dönüşüm yapabilen Buck / Boost tipi dönüştürücüdür.</a:t>
            </a:r>
          </a:p>
          <a:p>
            <a:r>
              <a:rPr lang="tr-TR" sz="1800" dirty="0" smtClean="0"/>
              <a:t>Bobinler arasında galvanik izolasyon bulunur. Böylece voltaj kazancı yüksektir. Aynı zamanda bu izolasyon güvenlik avantajı sağlar.</a:t>
            </a:r>
          </a:p>
          <a:p>
            <a:r>
              <a:rPr lang="tr-TR" sz="1800" dirty="0" smtClean="0"/>
              <a:t>Kurulumu kolay ve maliyeti düşüktür.</a:t>
            </a:r>
          </a:p>
          <a:p>
            <a:r>
              <a:rPr lang="tr-TR" sz="1800" dirty="0" smtClean="0"/>
              <a:t>Genellikle düşük güç gerektiren (5W – 150W arası) devrelerde kullanılır:</a:t>
            </a:r>
          </a:p>
          <a:p>
            <a:pPr>
              <a:buNone/>
            </a:pPr>
            <a:r>
              <a:rPr lang="tr-TR" sz="1800" dirty="0" smtClean="0"/>
              <a:t>	A) Cep telefonu şarj aletlerinde</a:t>
            </a:r>
          </a:p>
          <a:p>
            <a:pPr>
              <a:buNone/>
            </a:pPr>
            <a:r>
              <a:rPr lang="tr-TR" sz="1800" dirty="0" smtClean="0"/>
              <a:t>	B) TV ve monitörlerde için yüksek gerilim kaynağı olarak</a:t>
            </a:r>
          </a:p>
          <a:p>
            <a:pPr>
              <a:buNone/>
            </a:pPr>
            <a:r>
              <a:rPr lang="tr-TR" sz="1800" dirty="0" smtClean="0"/>
              <a:t>	C) Far, lazer, fotokopi makinalarında</a:t>
            </a:r>
          </a:p>
          <a:p>
            <a:pPr>
              <a:buNone/>
            </a:pPr>
            <a:r>
              <a:rPr lang="tr-TR" sz="1800" dirty="0" smtClean="0"/>
              <a:t>	D) Düşük güçte güç kaynaklarında</a:t>
            </a:r>
          </a:p>
          <a:p>
            <a:endParaRPr lang="tr-TR" sz="1800" dirty="0" smtClean="0"/>
          </a:p>
          <a:p>
            <a:endParaRPr lang="tr-TR" sz="1800" dirty="0" smtClean="0"/>
          </a:p>
        </p:txBody>
      </p:sp>
      <p:pic>
        <p:nvPicPr>
          <p:cNvPr id="4" name="Picture 3" descr="Flyback_convention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752600"/>
            <a:ext cx="3810000" cy="2262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72000"/>
          </a:xfrm>
        </p:spPr>
        <p:txBody>
          <a:bodyPr>
            <a:normAutofit/>
          </a:bodyPr>
          <a:lstStyle/>
          <a:p>
            <a:r>
              <a:rPr lang="tr-TR" sz="1800" dirty="0" smtClean="0"/>
              <a:t>Anahtar kapalıyken primerdeki bobin voltaj kaynağına bağlıdır. Bobin üzerinden geçen akım depolanır. Sekonderde oluşan voltaj negatif polaritededir. Diyot iletimde değildir ve kapasitans dolmaya başlar.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Anahtar açıkken primerde akım olmaz. Diyot iletime geçeceğinden yük direncini besler. </a:t>
            </a:r>
            <a:endParaRPr lang="tr-TR" sz="1800" dirty="0"/>
          </a:p>
        </p:txBody>
      </p:sp>
      <p:pic>
        <p:nvPicPr>
          <p:cNvPr id="4" name="Picture 3" descr="Flyback_operating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600200"/>
            <a:ext cx="2963168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Sürekli (CM) ve süreksiz (DCM) olmak üzere 2 çalışma modu vardır.</a:t>
            </a:r>
          </a:p>
          <a:p>
            <a:r>
              <a:rPr lang="tr-TR" sz="1800" dirty="0" smtClean="0"/>
              <a:t>Süreksiz modda anahtar açılıp tekrar kapanana dek sekonderde akım sıfıra ulaşmaktadır. Yüksek RMS, yüksek ani akımlara sebep olma, yüksek elektromanyetik girişim, yüksek gürültü gibi dezavantajları vardır.</a:t>
            </a:r>
          </a:p>
          <a:p>
            <a:r>
              <a:rPr lang="tr-TR" sz="1800" dirty="0" smtClean="0"/>
              <a:t>Sürekli modda anahtar açılıp tekrar kapanana dek sekonderde akım sıfıra ulaşmaz. Ancak süreksiz moda göre daha karmaşıktır ve kontrol etmesi zordur.</a:t>
            </a:r>
          </a:p>
          <a:p>
            <a:endParaRPr lang="tr-T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3200400" cy="4977744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00200"/>
            <a:ext cx="4732430" cy="182895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410200" y="3746269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Süreksiz </a:t>
            </a:r>
            <a:r>
              <a:rPr lang="tr-TR" dirty="0" err="1" smtClean="0"/>
              <a:t>Mod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295400" y="6060963"/>
            <a:ext cx="130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Sürekli </a:t>
            </a:r>
            <a:r>
              <a:rPr lang="tr-TR" dirty="0" err="1" smtClean="0"/>
              <a:t>Mod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8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65" y="1600200"/>
            <a:ext cx="7473270" cy="4525963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078163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35" y="3733800"/>
            <a:ext cx="24082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229" y="3578197"/>
            <a:ext cx="19970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10200"/>
            <a:ext cx="21812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0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9909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16668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85" y="4250575"/>
            <a:ext cx="36957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9769"/>
            <a:ext cx="27241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FLYBACK CONVERTER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200" dirty="0" smtClean="0"/>
              <a:t> </a:t>
            </a:r>
            <a:r>
              <a:rPr lang="tr-TR" sz="1400" b="1" dirty="0" smtClean="0"/>
              <a:t>Süreksiz </a:t>
            </a:r>
            <a:r>
              <a:rPr lang="tr-TR" sz="1400" b="1" dirty="0" err="1" smtClean="0"/>
              <a:t>Mod</a:t>
            </a:r>
            <a:r>
              <a:rPr lang="tr-TR" sz="1400" b="1" dirty="0" smtClean="0"/>
              <a:t> Eşitlikleri: </a:t>
            </a:r>
          </a:p>
          <a:p>
            <a:pPr marL="0" indent="0">
              <a:buNone/>
            </a:pPr>
            <a:endParaRPr lang="tr-TR" sz="1400" b="1" dirty="0"/>
          </a:p>
          <a:p>
            <a:pPr marL="0" indent="0">
              <a:buNone/>
            </a:pPr>
            <a:endParaRPr lang="tr-T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002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2565862"/>
            <a:ext cx="14097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" y="3657600"/>
            <a:ext cx="33718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8563"/>
            <a:ext cx="18669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4876800"/>
            <a:ext cx="3200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4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193</Words>
  <Application>Microsoft Office PowerPoint</Application>
  <PresentationFormat>Ekran Gösterisi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Office Theme</vt:lpstr>
      <vt:lpstr>EEM 474 FLYBACK CONVERTER</vt:lpstr>
      <vt:lpstr>FLYBACK CONVERTER</vt:lpstr>
      <vt:lpstr>FLYBACK CONVERTER</vt:lpstr>
      <vt:lpstr>FLYBACK CONVERTER</vt:lpstr>
      <vt:lpstr>FLYBACK CONVERTER</vt:lpstr>
      <vt:lpstr>FLYBACK CONVERTER</vt:lpstr>
      <vt:lpstr>FLYBACK CONVERTER</vt:lpstr>
      <vt:lpstr>FLYBACK CONVERTER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474 FLYBACK CONVERTER</dc:title>
  <dc:creator>Sercan Yatan</dc:creator>
  <cp:lastModifiedBy>Serkut Kaya</cp:lastModifiedBy>
  <cp:revision>9</cp:revision>
  <dcterms:created xsi:type="dcterms:W3CDTF">2006-08-16T00:00:00Z</dcterms:created>
  <dcterms:modified xsi:type="dcterms:W3CDTF">2015-05-21T07:07:45Z</dcterms:modified>
</cp:coreProperties>
</file>