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Başlık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6" name="1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09.05.2013</a:t>
            </a:fld>
            <a:endParaRPr lang="tr-TR"/>
          </a:p>
        </p:txBody>
      </p:sp>
      <p:sp>
        <p:nvSpPr>
          <p:cNvPr id="2" name="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09.05.2013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09.05.2013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7" name="26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09.05.2013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tr-TR"/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etin Yer Tutucusu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9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09.05.2013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Başlık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Başlık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4" name="13 İçerik Yer Tutucusu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09.05.2013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1" name="3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Başlık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25" name="24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8" name="27 İçerik Yer Tutucusu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09.05.2013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Başlık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1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09.05.2013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09.05.2013</a:t>
            </a:fld>
            <a:endParaRPr lang="tr-TR"/>
          </a:p>
        </p:txBody>
      </p:sp>
      <p:sp>
        <p:nvSpPr>
          <p:cNvPr id="24" name="2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Başlık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6" name="25 Metin Yer Tutucusu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İçerik Yer Tutucusu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09.05.2013</a:t>
            </a:fld>
            <a:endParaRPr lang="tr-TR"/>
          </a:p>
        </p:txBody>
      </p:sp>
      <p:sp>
        <p:nvSpPr>
          <p:cNvPr id="29" name="2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sim Yer Tutucusu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09.05.2013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1" name="3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7" name="16 Başlık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6" name="25 Metin Yer Tutucusu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etin Yer Tutucusu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1" name="10 Veri Yer Tutucusu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09.05.2013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Başlık Yer Tutucusu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r.wikipedia.org/" TargetMode="External"/><Relationship Id="rId2" Type="http://schemas.openxmlformats.org/officeDocument/2006/relationships/hyperlink" Target="http://www.fairchildsem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lektroteknoloji.com/" TargetMode="External"/><Relationship Id="rId4" Type="http://schemas.openxmlformats.org/officeDocument/2006/relationships/hyperlink" Target="http://www.eges.com.t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381000" y="4293097"/>
            <a:ext cx="8458200" cy="1782690"/>
          </a:xfrm>
        </p:spPr>
        <p:txBody>
          <a:bodyPr/>
          <a:lstStyle/>
          <a:p>
            <a:r>
              <a:rPr lang="tr-TR" dirty="0" smtClean="0">
                <a:latin typeface="Calibri" pitchFamily="34" charset="0"/>
              </a:rPr>
              <a:t>HAZIRLAYAN: BERNA ÖZKAN -20894375</a:t>
            </a:r>
            <a:br>
              <a:rPr lang="tr-TR" dirty="0" smtClean="0">
                <a:latin typeface="Calibri" pitchFamily="34" charset="0"/>
              </a:rPr>
            </a:br>
            <a:endParaRPr lang="tr-TR" dirty="0">
              <a:latin typeface="Calibri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381000" y="1196752"/>
            <a:ext cx="8458200" cy="2232248"/>
          </a:xfrm>
        </p:spPr>
        <p:txBody>
          <a:bodyPr>
            <a:normAutofit/>
          </a:bodyPr>
          <a:lstStyle/>
          <a:p>
            <a:pPr algn="ctr"/>
            <a:r>
              <a:rPr lang="tr-TR" sz="5000" dirty="0" smtClean="0">
                <a:latin typeface="Calibri" pitchFamily="34" charset="0"/>
              </a:rPr>
              <a:t>INDUCTION HEATING</a:t>
            </a:r>
            <a:endParaRPr lang="tr-TR" sz="5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İndüKSİYON</a:t>
            </a:r>
            <a:r>
              <a:rPr lang="tr-TR" dirty="0" smtClean="0"/>
              <a:t> İLE ISITMA NEDİR?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04800" y="1554162"/>
            <a:ext cx="4915272" cy="4525963"/>
          </a:xfrm>
        </p:spPr>
        <p:txBody>
          <a:bodyPr>
            <a:normAutofit/>
          </a:bodyPr>
          <a:lstStyle/>
          <a:p>
            <a:r>
              <a:rPr lang="tr-TR" dirty="0" err="1" smtClean="0">
                <a:latin typeface="+mj-lt"/>
              </a:rPr>
              <a:t>Temazsız</a:t>
            </a:r>
            <a:r>
              <a:rPr lang="tr-TR" dirty="0" smtClean="0">
                <a:latin typeface="+mj-lt"/>
              </a:rPr>
              <a:t> ısıtma işlemidir.</a:t>
            </a:r>
          </a:p>
          <a:p>
            <a:r>
              <a:rPr lang="tr-TR" dirty="0" smtClean="0">
                <a:latin typeface="+mj-lt"/>
              </a:rPr>
              <a:t> Bu yöntem ile, elektriksel iletkenliğe sahip olan metaller, karbon bazlı malzemeler, yüksek frekanslı </a:t>
            </a:r>
            <a:r>
              <a:rPr lang="tr-TR" dirty="0" smtClean="0">
                <a:latin typeface="+mj-lt"/>
              </a:rPr>
              <a:t>gerilim </a:t>
            </a:r>
            <a:r>
              <a:rPr lang="tr-TR" dirty="0" smtClean="0">
                <a:latin typeface="+mj-lt"/>
              </a:rPr>
              <a:t>kullanarak kesin </a:t>
            </a:r>
            <a:r>
              <a:rPr lang="tr-TR" dirty="0" smtClean="0">
                <a:latin typeface="+mj-lt"/>
              </a:rPr>
              <a:t>ve hassas </a:t>
            </a:r>
            <a:r>
              <a:rPr lang="tr-TR" dirty="0" smtClean="0">
                <a:latin typeface="+mj-lt"/>
              </a:rPr>
              <a:t>olarak ısıtılırlar.</a:t>
            </a:r>
            <a:endParaRPr lang="tr-TR" dirty="0">
              <a:latin typeface="+mj-lt"/>
            </a:endParaRPr>
          </a:p>
        </p:txBody>
      </p:sp>
      <p:pic>
        <p:nvPicPr>
          <p:cNvPr id="4" name="3 Resim" descr="induction_heater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1916832"/>
            <a:ext cx="3744416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NASIL ÇALIŞIR?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>
                <a:latin typeface="+mj-lt"/>
              </a:rPr>
              <a:t>İndüksiyon ile ısıtmanın </a:t>
            </a:r>
            <a:r>
              <a:rPr lang="tr-TR" dirty="0" smtClean="0">
                <a:latin typeface="+mj-lt"/>
              </a:rPr>
              <a:t>genel prensibi elektromanyetik enerjinin ısı </a:t>
            </a:r>
            <a:r>
              <a:rPr lang="tr-TR" dirty="0" smtClean="0">
                <a:latin typeface="+mj-lt"/>
              </a:rPr>
              <a:t>enerjisine dönüştürülmesine </a:t>
            </a:r>
            <a:r>
              <a:rPr lang="tr-TR" dirty="0" smtClean="0">
                <a:latin typeface="+mj-lt"/>
              </a:rPr>
              <a:t>dayanır</a:t>
            </a:r>
            <a:r>
              <a:rPr lang="tr-TR" dirty="0" smtClean="0">
                <a:latin typeface="+mj-lt"/>
              </a:rPr>
              <a:t>.</a:t>
            </a:r>
          </a:p>
          <a:p>
            <a:endParaRPr lang="tr-TR" dirty="0"/>
          </a:p>
        </p:txBody>
      </p:sp>
      <p:pic>
        <p:nvPicPr>
          <p:cNvPr id="4" name="3 Resim" descr="induction-heating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3212976"/>
            <a:ext cx="6480720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NasIL</a:t>
            </a:r>
            <a:r>
              <a:rPr lang="tr-TR" dirty="0" smtClean="0"/>
              <a:t> ÇALIŞIR?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 </a:t>
            </a:r>
            <a:r>
              <a:rPr lang="tr-TR" dirty="0" smtClean="0">
                <a:latin typeface="+mj-lt"/>
              </a:rPr>
              <a:t>Değişken bir manyetik alan, iletken madde üzerinde bir gerilim indükler. (</a:t>
            </a:r>
            <a:r>
              <a:rPr lang="tr-TR" dirty="0" err="1" smtClean="0">
                <a:latin typeface="+mj-lt"/>
              </a:rPr>
              <a:t>Faraday</a:t>
            </a:r>
            <a:r>
              <a:rPr lang="tr-TR" dirty="0" smtClean="0">
                <a:latin typeface="+mj-lt"/>
              </a:rPr>
              <a:t> kanunu) İndüklenen bu gerilim ,iletken üzerinde kendisine karşı oluşturulan akıma karşı koyacak şekilde bir akım yaratır. (</a:t>
            </a:r>
            <a:r>
              <a:rPr lang="tr-TR" dirty="0" err="1" smtClean="0">
                <a:latin typeface="+mj-lt"/>
              </a:rPr>
              <a:t>Lenz</a:t>
            </a:r>
            <a:r>
              <a:rPr lang="tr-TR" dirty="0" smtClean="0">
                <a:latin typeface="+mj-lt"/>
              </a:rPr>
              <a:t> kanunu)</a:t>
            </a:r>
          </a:p>
          <a:p>
            <a:r>
              <a:rPr lang="tr-TR" dirty="0" smtClean="0">
                <a:latin typeface="+mj-lt"/>
              </a:rPr>
              <a:t>İletkende yaratılan bu </a:t>
            </a:r>
            <a:r>
              <a:rPr lang="tr-TR" dirty="0" err="1" smtClean="0">
                <a:latin typeface="+mj-lt"/>
              </a:rPr>
              <a:t>eddy</a:t>
            </a:r>
            <a:r>
              <a:rPr lang="tr-TR" dirty="0" smtClean="0">
                <a:latin typeface="+mj-lt"/>
              </a:rPr>
              <a:t> akımı I²x R ile tanımlanan gücü, ısı enerjisi halinde açığa çıkarır</a:t>
            </a:r>
            <a:endParaRPr lang="tr-T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NASIL YAPILIR?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latin typeface="+mj-lt"/>
              </a:rPr>
              <a:t>AC </a:t>
            </a:r>
            <a:r>
              <a:rPr lang="tr-TR" b="1" dirty="0" smtClean="0">
                <a:latin typeface="+mj-lt"/>
              </a:rPr>
              <a:t>Güç </a:t>
            </a:r>
            <a:r>
              <a:rPr lang="tr-TR" b="1" dirty="0" smtClean="0">
                <a:latin typeface="+mj-lt"/>
              </a:rPr>
              <a:t>Kaynağı:</a:t>
            </a:r>
            <a:r>
              <a:rPr lang="tr-TR" dirty="0" smtClean="0">
                <a:latin typeface="+mj-lt"/>
              </a:rPr>
              <a:t> Bu güç kaynağı genellikle </a:t>
            </a:r>
            <a:r>
              <a:rPr lang="tr-TR" dirty="0" err="1" smtClean="0">
                <a:latin typeface="+mj-lt"/>
              </a:rPr>
              <a:t>inverter</a:t>
            </a:r>
            <a:r>
              <a:rPr lang="tr-TR" dirty="0" smtClean="0">
                <a:latin typeface="+mj-lt"/>
              </a:rPr>
              <a:t> </a:t>
            </a:r>
            <a:r>
              <a:rPr lang="tr-TR" dirty="0" smtClean="0">
                <a:latin typeface="+mj-lt"/>
              </a:rPr>
              <a:t>veya </a:t>
            </a:r>
            <a:r>
              <a:rPr lang="tr-TR" dirty="0" smtClean="0">
                <a:latin typeface="+mj-lt"/>
              </a:rPr>
              <a:t>endüksiyon jeneratörü olarak adlandırılır. Bu ünite şehir trafosundan aldığı frekansı, </a:t>
            </a:r>
            <a:r>
              <a:rPr lang="tr-TR" dirty="0" smtClean="0">
                <a:latin typeface="+mj-lt"/>
              </a:rPr>
              <a:t>1KHz </a:t>
            </a:r>
            <a:r>
              <a:rPr lang="tr-TR" dirty="0" smtClean="0">
                <a:latin typeface="+mj-lt"/>
              </a:rPr>
              <a:t>ile 400 </a:t>
            </a:r>
            <a:r>
              <a:rPr lang="tr-TR" dirty="0" err="1" smtClean="0">
                <a:latin typeface="+mj-lt"/>
              </a:rPr>
              <a:t>KHz</a:t>
            </a:r>
            <a:r>
              <a:rPr lang="tr-TR" dirty="0" smtClean="0">
                <a:latin typeface="+mj-lt"/>
              </a:rPr>
              <a:t> arasına çıkartır. Bu ünitenin çıkış gücü genellikle 2KW ile 500 KW arasındadır</a:t>
            </a:r>
            <a:r>
              <a:rPr lang="tr-TR" dirty="0" smtClean="0">
                <a:latin typeface="+mj-lt"/>
              </a:rPr>
              <a:t>.</a:t>
            </a:r>
          </a:p>
          <a:p>
            <a:r>
              <a:rPr lang="tr-TR" b="1" dirty="0" err="1" smtClean="0">
                <a:latin typeface="+mj-lt"/>
              </a:rPr>
              <a:t>Endüktör</a:t>
            </a:r>
            <a:r>
              <a:rPr lang="tr-TR" b="1" dirty="0" smtClean="0">
                <a:latin typeface="+mj-lt"/>
              </a:rPr>
              <a:t> Bobini:</a:t>
            </a:r>
            <a:r>
              <a:rPr lang="tr-TR" dirty="0" smtClean="0">
                <a:latin typeface="+mj-lt"/>
              </a:rPr>
              <a:t> Güç </a:t>
            </a:r>
            <a:r>
              <a:rPr lang="tr-TR" dirty="0" err="1" smtClean="0">
                <a:latin typeface="+mj-lt"/>
              </a:rPr>
              <a:t>kaynağıdan</a:t>
            </a:r>
            <a:r>
              <a:rPr lang="tr-TR" dirty="0" smtClean="0">
                <a:latin typeface="+mj-lt"/>
              </a:rPr>
              <a:t> </a:t>
            </a:r>
            <a:r>
              <a:rPr lang="tr-TR" dirty="0" smtClean="0">
                <a:latin typeface="+mj-lt"/>
              </a:rPr>
              <a:t>aldığı enerjiyi işlenecek parçaya aktarmak için kullanılır.</a:t>
            </a:r>
            <a:endParaRPr lang="tr-T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NASIL YAPILIR?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>
                <a:latin typeface="+mj-lt"/>
              </a:rPr>
              <a:t>Isıtılacak veya İşlenecek </a:t>
            </a:r>
            <a:r>
              <a:rPr lang="tr-TR" b="1" dirty="0" smtClean="0">
                <a:latin typeface="+mj-lt"/>
              </a:rPr>
              <a:t>Parça</a:t>
            </a:r>
          </a:p>
          <a:p>
            <a:endParaRPr lang="tr-TR" dirty="0"/>
          </a:p>
        </p:txBody>
      </p:sp>
      <p:pic>
        <p:nvPicPr>
          <p:cNvPr id="4" name="3 Resim" descr="adz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2708920"/>
            <a:ext cx="5832648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KullanIM</a:t>
            </a:r>
            <a:r>
              <a:rPr lang="tr-TR" dirty="0" smtClean="0"/>
              <a:t> ALANLARI VE UYGULAMALARI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1946846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>
                <a:latin typeface="+mj-lt"/>
              </a:rPr>
              <a:t>Otomotiv sektörü</a:t>
            </a:r>
          </a:p>
          <a:p>
            <a:r>
              <a:rPr lang="tr-TR" dirty="0" smtClean="0">
                <a:latin typeface="+mj-lt"/>
              </a:rPr>
              <a:t>Havacılık sektörü</a:t>
            </a:r>
          </a:p>
          <a:p>
            <a:r>
              <a:rPr lang="tr-TR" dirty="0" smtClean="0">
                <a:latin typeface="+mj-lt"/>
              </a:rPr>
              <a:t>Endüstriyel sektör</a:t>
            </a:r>
          </a:p>
          <a:p>
            <a:r>
              <a:rPr lang="tr-TR" dirty="0" smtClean="0">
                <a:latin typeface="+mj-lt"/>
              </a:rPr>
              <a:t>Malzeme işleme uygulamaları(Çelik vb..)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3 Resim" descr="res_01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501008"/>
            <a:ext cx="3863662" cy="2653048"/>
          </a:xfrm>
          <a:prstGeom prst="rect">
            <a:avLst/>
          </a:prstGeom>
        </p:spPr>
      </p:pic>
      <p:pic>
        <p:nvPicPr>
          <p:cNvPr id="6" name="5 Resim" descr="1304951129_01_Daha_fazla_esneklik_ve_serbestlik_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501008"/>
            <a:ext cx="3810000" cy="2713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+mj-lt"/>
                <a:hlinkClick r:id="rId2"/>
              </a:rPr>
              <a:t>http://</a:t>
            </a:r>
            <a:r>
              <a:rPr lang="tr-TR" dirty="0" smtClean="0">
                <a:latin typeface="+mj-lt"/>
                <a:hlinkClick r:id="rId2"/>
              </a:rPr>
              <a:t>www.</a:t>
            </a:r>
            <a:r>
              <a:rPr lang="tr-TR" dirty="0" err="1" smtClean="0">
                <a:latin typeface="+mj-lt"/>
                <a:hlinkClick r:id="rId2"/>
              </a:rPr>
              <a:t>fairchildsemi</a:t>
            </a:r>
            <a:r>
              <a:rPr lang="tr-TR" dirty="0" smtClean="0">
                <a:latin typeface="+mj-lt"/>
                <a:hlinkClick r:id="rId2"/>
              </a:rPr>
              <a:t>.com</a:t>
            </a:r>
            <a:endParaRPr lang="tr-TR" dirty="0" smtClean="0">
              <a:latin typeface="+mj-lt"/>
            </a:endParaRPr>
          </a:p>
          <a:p>
            <a:r>
              <a:rPr lang="tr-TR" dirty="0" smtClean="0">
                <a:latin typeface="+mj-lt"/>
                <a:hlinkClick r:id="rId3"/>
              </a:rPr>
              <a:t>http://</a:t>
            </a:r>
            <a:r>
              <a:rPr lang="tr-TR" dirty="0" smtClean="0">
                <a:latin typeface="+mj-lt"/>
                <a:hlinkClick r:id="rId3"/>
              </a:rPr>
              <a:t>tr.</a:t>
            </a:r>
            <a:r>
              <a:rPr lang="tr-TR" dirty="0" err="1" smtClean="0">
                <a:latin typeface="+mj-lt"/>
                <a:hlinkClick r:id="rId3"/>
              </a:rPr>
              <a:t>wikipedia</a:t>
            </a:r>
            <a:r>
              <a:rPr lang="tr-TR" dirty="0" smtClean="0">
                <a:latin typeface="+mj-lt"/>
                <a:hlinkClick r:id="rId3"/>
              </a:rPr>
              <a:t>.org</a:t>
            </a:r>
            <a:endParaRPr lang="tr-TR" dirty="0" smtClean="0">
              <a:latin typeface="+mj-lt"/>
            </a:endParaRPr>
          </a:p>
          <a:p>
            <a:r>
              <a:rPr lang="tr-TR" dirty="0" smtClean="0">
                <a:latin typeface="+mj-lt"/>
                <a:hlinkClick r:id="rId4"/>
              </a:rPr>
              <a:t>http://</a:t>
            </a:r>
            <a:r>
              <a:rPr lang="tr-TR" dirty="0" smtClean="0">
                <a:latin typeface="+mj-lt"/>
                <a:hlinkClick r:id="rId4"/>
              </a:rPr>
              <a:t>www.</a:t>
            </a:r>
            <a:r>
              <a:rPr lang="tr-TR" dirty="0" err="1" smtClean="0">
                <a:latin typeface="+mj-lt"/>
                <a:hlinkClick r:id="rId4"/>
              </a:rPr>
              <a:t>eges</a:t>
            </a:r>
            <a:r>
              <a:rPr lang="tr-TR" dirty="0" smtClean="0">
                <a:latin typeface="+mj-lt"/>
                <a:hlinkClick r:id="rId4"/>
              </a:rPr>
              <a:t>.com.tr</a:t>
            </a:r>
            <a:endParaRPr lang="tr-TR" dirty="0" smtClean="0">
              <a:latin typeface="+mj-lt"/>
            </a:endParaRPr>
          </a:p>
          <a:p>
            <a:r>
              <a:rPr lang="tr-TR" dirty="0" smtClean="0">
                <a:latin typeface="+mj-lt"/>
                <a:hlinkClick r:id="rId5"/>
              </a:rPr>
              <a:t>http://</a:t>
            </a:r>
            <a:r>
              <a:rPr lang="tr-TR" dirty="0" smtClean="0">
                <a:latin typeface="+mj-lt"/>
                <a:hlinkClick r:id="rId5"/>
              </a:rPr>
              <a:t>elektroteknoloji.com</a:t>
            </a:r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 smtClean="0">
              <a:latin typeface="+mj-lt"/>
            </a:endParaRPr>
          </a:p>
          <a:p>
            <a:endParaRPr lang="tr-T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zinti">
  <a:themeElements>
    <a:clrScheme name="Gezinti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Gezinti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197</TotalTime>
  <Words>131</Words>
  <Application>Microsoft Office PowerPoint</Application>
  <PresentationFormat>Ekran Gösterisi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Gezinti</vt:lpstr>
      <vt:lpstr>HAZIRLAYAN: BERNA ÖZKAN -20894375 </vt:lpstr>
      <vt:lpstr>İndüKSİYON İLE ISITMA NEDİR?</vt:lpstr>
      <vt:lpstr>NASIL ÇALIŞIR?</vt:lpstr>
      <vt:lpstr>NasIL ÇALIŞIR?</vt:lpstr>
      <vt:lpstr>NASIL YAPILIR?</vt:lpstr>
      <vt:lpstr>NASIL YAPILIR?</vt:lpstr>
      <vt:lpstr>KullanIM ALANLARI VE UYGULAMALARI</vt:lpstr>
      <vt:lpstr>KAYNAKÇA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HAZIRLAYAN: BERNA ÖZKAN -20894375 </dc:title>
  <dc:creator>Berna</dc:creator>
  <cp:lastModifiedBy>B</cp:lastModifiedBy>
  <cp:revision>22</cp:revision>
  <dcterms:created xsi:type="dcterms:W3CDTF">2013-05-09T18:55:33Z</dcterms:created>
  <dcterms:modified xsi:type="dcterms:W3CDTF">2013-05-09T22:23:55Z</dcterms:modified>
</cp:coreProperties>
</file>