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59" r:id="rId6"/>
    <p:sldId id="263" r:id="rId7"/>
    <p:sldId id="268" r:id="rId8"/>
    <p:sldId id="269" r:id="rId9"/>
    <p:sldId id="270" r:id="rId10"/>
    <p:sldId id="264" r:id="rId11"/>
    <p:sldId id="265" r:id="rId12"/>
    <p:sldId id="266" r:id="rId13"/>
    <p:sldId id="267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C98F6-8510-4053-AC72-0B58102695D6}" type="datetimeFigureOut">
              <a:rPr lang="tr-TR" smtClean="0"/>
              <a:t>17.11.2014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C54AE-A7B5-46F9-8218-8CC31D045E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2473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6CD7-23C7-442F-8BD9-5AA7D2E8B0DD}" type="datetimeFigureOut">
              <a:rPr lang="tr-TR" smtClean="0"/>
              <a:pPr/>
              <a:t>17.11.2014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EA1C81-270F-496F-977E-07997860572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6CD7-23C7-442F-8BD9-5AA7D2E8B0DD}" type="datetimeFigureOut">
              <a:rPr lang="tr-TR" smtClean="0"/>
              <a:pPr/>
              <a:t>17.11.2014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1C81-270F-496F-977E-07997860572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6CD7-23C7-442F-8BD9-5AA7D2E8B0DD}" type="datetimeFigureOut">
              <a:rPr lang="tr-TR" smtClean="0"/>
              <a:pPr/>
              <a:t>17.11.2014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1C81-270F-496F-977E-07997860572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6CD7-23C7-442F-8BD9-5AA7D2E8B0DD}" type="datetimeFigureOut">
              <a:rPr lang="tr-TR" smtClean="0"/>
              <a:pPr/>
              <a:t>17.11.2014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1C81-270F-496F-977E-07997860572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6CD7-23C7-442F-8BD9-5AA7D2E8B0DD}" type="datetimeFigureOut">
              <a:rPr lang="tr-TR" smtClean="0"/>
              <a:pPr/>
              <a:t>17.11.2014</a:t>
            </a:fld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EA1C81-270F-496F-977E-07997860572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6CD7-23C7-442F-8BD9-5AA7D2E8B0DD}" type="datetimeFigureOut">
              <a:rPr lang="tr-TR" smtClean="0"/>
              <a:pPr/>
              <a:t>17.11.2014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1C81-270F-496F-977E-07997860572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6CD7-23C7-442F-8BD9-5AA7D2E8B0DD}" type="datetimeFigureOut">
              <a:rPr lang="tr-TR" smtClean="0"/>
              <a:pPr/>
              <a:t>17.11.2014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1C81-270F-496F-977E-07997860572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6CD7-23C7-442F-8BD9-5AA7D2E8B0DD}" type="datetimeFigureOut">
              <a:rPr lang="tr-TR" smtClean="0"/>
              <a:pPr/>
              <a:t>17.11.2014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1C81-270F-496F-977E-07997860572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6CD7-23C7-442F-8BD9-5AA7D2E8B0DD}" type="datetimeFigureOut">
              <a:rPr lang="tr-TR" smtClean="0"/>
              <a:pPr/>
              <a:t>17.11.2014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1C81-270F-496F-977E-07997860572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6CD7-23C7-442F-8BD9-5AA7D2E8B0DD}" type="datetimeFigureOut">
              <a:rPr lang="tr-TR" smtClean="0"/>
              <a:pPr/>
              <a:t>17.11.2014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1C81-270F-496F-977E-07997860572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6CD7-23C7-442F-8BD9-5AA7D2E8B0DD}" type="datetimeFigureOut">
              <a:rPr lang="tr-TR" smtClean="0"/>
              <a:pPr/>
              <a:t>17.11.2014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EA1C81-270F-496F-977E-07997860572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95C6CD7-23C7-442F-8BD9-5AA7D2E8B0DD}" type="datetimeFigureOut">
              <a:rPr lang="tr-TR" smtClean="0"/>
              <a:pPr/>
              <a:t>17.11.2014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9CEA1C81-270F-496F-977E-07997860572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cc/en/Tutorial/Ping?from=Tutorial.UltrasoundSensor" TargetMode="External"/><Relationship Id="rId2" Type="http://schemas.openxmlformats.org/officeDocument/2006/relationships/hyperlink" Target="http://projects.arduinotr.com/elektronik/arduino-ultrasonik-sensor-ile-mesafe-olcumu-ve-lcdye-yazdirm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nverterplc.net/sens%C3%B6rler/load-cell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sz="3200" dirty="0" smtClean="0"/>
              <a:t>Projenin </a:t>
            </a:r>
            <a:r>
              <a:rPr lang="tr-TR" sz="3200" dirty="0" err="1" smtClean="0"/>
              <a:t>adI</a:t>
            </a:r>
            <a:r>
              <a:rPr lang="tr-TR" sz="3200" dirty="0" smtClean="0"/>
              <a:t>:</a:t>
            </a:r>
            <a:br>
              <a:rPr lang="tr-TR" sz="3200" dirty="0" smtClean="0"/>
            </a:br>
            <a:r>
              <a:rPr lang="tr-TR" sz="3200" dirty="0" err="1" smtClean="0"/>
              <a:t>Elektronİk</a:t>
            </a:r>
            <a:r>
              <a:rPr lang="tr-TR" sz="3200" dirty="0" smtClean="0"/>
              <a:t> boy ve </a:t>
            </a:r>
            <a:r>
              <a:rPr lang="tr-TR" sz="3200" dirty="0" err="1" smtClean="0"/>
              <a:t>ağIRLIK</a:t>
            </a:r>
            <a:r>
              <a:rPr lang="tr-TR" sz="3200" dirty="0" smtClean="0"/>
              <a:t> ÖLÇER TASARIMI</a:t>
            </a:r>
            <a:endParaRPr lang="tr-TR" sz="32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Proje </a:t>
            </a:r>
            <a:r>
              <a:rPr lang="tr-TR" dirty="0" err="1" smtClean="0"/>
              <a:t>danIŞmanI:Doç.dr.hamİt</a:t>
            </a:r>
            <a:r>
              <a:rPr lang="tr-TR" dirty="0" smtClean="0"/>
              <a:t> erdem</a:t>
            </a:r>
          </a:p>
          <a:p>
            <a:r>
              <a:rPr lang="tr-TR" dirty="0" err="1" smtClean="0"/>
              <a:t>HAZIRLAYAN:Berk</a:t>
            </a:r>
            <a:r>
              <a:rPr lang="tr-TR" dirty="0" smtClean="0"/>
              <a:t> </a:t>
            </a:r>
            <a:r>
              <a:rPr lang="tr-TR" dirty="0" err="1" smtClean="0"/>
              <a:t>erBİL</a:t>
            </a:r>
            <a:r>
              <a:rPr lang="tr-TR" dirty="0" smtClean="0"/>
              <a:t> YAĞCI-21094977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9346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SİSTEMİ OLUŞTURAN ELEMANLAR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 smtClean="0"/>
              <a:t>Mikrodenetleç</a:t>
            </a:r>
            <a:r>
              <a:rPr lang="tr-TR" dirty="0" smtClean="0"/>
              <a:t> (</a:t>
            </a:r>
            <a:r>
              <a:rPr lang="tr-TR" dirty="0" err="1" smtClean="0"/>
              <a:t>Ardunio</a:t>
            </a:r>
            <a:r>
              <a:rPr lang="tr-TR" dirty="0" smtClean="0"/>
              <a:t> Mega 2560)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 smtClean="0"/>
              <a:t>Ultrasonik</a:t>
            </a:r>
            <a:r>
              <a:rPr lang="tr-TR" dirty="0" smtClean="0"/>
              <a:t> </a:t>
            </a:r>
            <a:r>
              <a:rPr lang="tr-TR" dirty="0" err="1" smtClean="0"/>
              <a:t>Sensör</a:t>
            </a:r>
            <a:r>
              <a:rPr lang="tr-TR" dirty="0" smtClean="0"/>
              <a:t> (SRF05)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smtClean="0"/>
              <a:t>Ağırlık </a:t>
            </a:r>
            <a:r>
              <a:rPr lang="tr-TR" dirty="0" err="1" smtClean="0"/>
              <a:t>Sensörü</a:t>
            </a:r>
            <a:r>
              <a:rPr lang="tr-TR" dirty="0" smtClean="0"/>
              <a:t> (</a:t>
            </a:r>
            <a:r>
              <a:rPr lang="tr-TR" dirty="0" err="1" smtClean="0"/>
              <a:t>Load</a:t>
            </a:r>
            <a:r>
              <a:rPr lang="tr-TR" dirty="0" smtClean="0"/>
              <a:t> Cell)</a:t>
            </a:r>
            <a:r>
              <a:rPr lang="tr-TR" dirty="0" smtClean="0">
                <a:solidFill>
                  <a:srgbClr val="FF0000"/>
                </a:solidFill>
              </a:rPr>
              <a:t> (İkinci dönem)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smtClean="0"/>
              <a:t>LCD Ekran (16x2) (1602A-01)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smtClean="0"/>
              <a:t>Ses Kayıt ve Çalma Modülü (ISD1820) </a:t>
            </a:r>
            <a:r>
              <a:rPr lang="tr-TR" dirty="0">
                <a:solidFill>
                  <a:srgbClr val="FF0000"/>
                </a:solidFill>
              </a:rPr>
              <a:t>(İkinci dönem)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smtClean="0"/>
              <a:t>Butonlar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8827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ARDUİNO MEGA 2560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tr-TR" b="0" dirty="0" smtClean="0"/>
              <a:t>ATmega2560 </a:t>
            </a:r>
            <a:r>
              <a:rPr lang="tr-TR" b="0" dirty="0" err="1" smtClean="0"/>
              <a:t>mikrodenetleçini</a:t>
            </a:r>
            <a:r>
              <a:rPr lang="tr-TR" b="0" dirty="0" smtClean="0"/>
              <a:t> kullanır.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tr-TR" b="0" dirty="0" smtClean="0"/>
              <a:t>5V işletim gerilimi ile çalışır.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tr-TR" b="0" dirty="0" smtClean="0"/>
              <a:t>7V-12V arası giriş gerilimi ile çalışır.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tr-TR" b="0" dirty="0" smtClean="0"/>
              <a:t>54 adet giriş çıkış </a:t>
            </a:r>
            <a:r>
              <a:rPr lang="tr-TR" b="0" dirty="0" err="1" smtClean="0"/>
              <a:t>pini</a:t>
            </a:r>
            <a:r>
              <a:rPr lang="tr-TR" b="0" dirty="0" smtClean="0"/>
              <a:t> bulunur.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tr-TR" b="0" dirty="0" smtClean="0"/>
              <a:t>16 adet analog giriş </a:t>
            </a:r>
            <a:r>
              <a:rPr lang="tr-TR" b="0" dirty="0" err="1" smtClean="0"/>
              <a:t>pini</a:t>
            </a:r>
            <a:r>
              <a:rPr lang="tr-TR" b="0" dirty="0" smtClean="0"/>
              <a:t> bulunur.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tr-TR" b="0" dirty="0" smtClean="0"/>
              <a:t>10 bitlik </a:t>
            </a:r>
            <a:r>
              <a:rPr lang="tr-TR" b="0" dirty="0" err="1" smtClean="0"/>
              <a:t>çözünülüğe</a:t>
            </a:r>
            <a:r>
              <a:rPr lang="tr-TR" b="0" dirty="0" smtClean="0"/>
              <a:t> sahiptir.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tr-TR" b="0" dirty="0" smtClean="0"/>
              <a:t>4 KB’lık </a:t>
            </a:r>
            <a:r>
              <a:rPr lang="tr-TR" b="0" dirty="0" err="1" smtClean="0"/>
              <a:t>EEPROM’a</a:t>
            </a:r>
            <a:r>
              <a:rPr lang="tr-TR" b="0" dirty="0" smtClean="0"/>
              <a:t> sahiptir.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tr-TR" b="0" dirty="0" smtClean="0"/>
              <a:t>16 </a:t>
            </a:r>
            <a:r>
              <a:rPr lang="tr-TR" b="0" dirty="0" err="1" smtClean="0"/>
              <a:t>MHz’lık</a:t>
            </a:r>
            <a:r>
              <a:rPr lang="tr-TR" b="0" dirty="0" smtClean="0"/>
              <a:t> </a:t>
            </a:r>
            <a:r>
              <a:rPr lang="tr-TR" b="0" dirty="0" err="1" smtClean="0"/>
              <a:t>Clock</a:t>
            </a:r>
            <a:r>
              <a:rPr lang="tr-TR" b="0" dirty="0" smtClean="0"/>
              <a:t> </a:t>
            </a:r>
            <a:r>
              <a:rPr lang="tr-TR" b="0" dirty="0" err="1" smtClean="0"/>
              <a:t>Speed</a:t>
            </a:r>
            <a:r>
              <a:rPr lang="tr-TR" b="0" dirty="0" smtClean="0"/>
              <a:t> frekansına sahiptir.</a:t>
            </a:r>
          </a:p>
          <a:p>
            <a:pPr marL="342900" indent="-342900">
              <a:buFont typeface="Wingdings" pitchFamily="2" charset="2"/>
              <a:buChar char="Ø"/>
            </a:pPr>
            <a:endParaRPr lang="tr-TR" b="0" dirty="0"/>
          </a:p>
        </p:txBody>
      </p:sp>
    </p:spTree>
    <p:extLst>
      <p:ext uri="{BB962C8B-B14F-4D97-AF65-F5344CB8AC3E}">
        <p14:creationId xmlns:p14="http://schemas.microsoft.com/office/powerpoint/2010/main" val="253302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113184"/>
            <a:ext cx="5791200" cy="1371600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07638"/>
            <a:ext cx="709612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73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LCD EKRAN 1602A-01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b="0" dirty="0"/>
              <a:t>5V işletim gerilimi ile çalışır.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b="0" dirty="0" smtClean="0"/>
              <a:t>Çalışma sıcaklığı -10℃ ile 60℃ arasındadır.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b="0" dirty="0" err="1" smtClean="0"/>
              <a:t>Arduino</a:t>
            </a:r>
            <a:r>
              <a:rPr lang="tr-TR" b="0" dirty="0" smtClean="0"/>
              <a:t> </a:t>
            </a:r>
            <a:r>
              <a:rPr lang="tr-TR" b="0" dirty="0" err="1" smtClean="0"/>
              <a:t>mikrodenetleçi</a:t>
            </a:r>
            <a:r>
              <a:rPr lang="tr-TR" b="0" dirty="0" smtClean="0"/>
              <a:t> tarafından desteklenen bir ekrandır.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tr-TR" b="0" dirty="0"/>
          </a:p>
        </p:txBody>
      </p:sp>
      <p:pic>
        <p:nvPicPr>
          <p:cNvPr id="1026" name="Picture 2" descr="C:\Users\TEDAS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356992"/>
            <a:ext cx="3816424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33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ULTRASONİK SENSÖR ÇALIŞMA PRESNSİBİ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sz="1800" b="0" dirty="0" smtClean="0"/>
                  <a:t>Ultrasonik </a:t>
                </a:r>
                <a:r>
                  <a:rPr lang="tr-TR" sz="1800" b="0" dirty="0" err="1" smtClean="0"/>
                  <a:t>sensörlerin</a:t>
                </a:r>
                <a:r>
                  <a:rPr lang="tr-TR" sz="1800" b="0" dirty="0" smtClean="0"/>
                  <a:t> çalışma prensibi genel olarak şu şekildedir;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tr-TR" sz="1800" b="0" dirty="0" smtClean="0"/>
                  <a:t>Yüksek</a:t>
                </a:r>
                <a:r>
                  <a:rPr lang="en-US" sz="1800" b="0" dirty="0" smtClean="0"/>
                  <a:t> </a:t>
                </a:r>
                <a:r>
                  <a:rPr lang="en-US" sz="1800" b="0" dirty="0" err="1" smtClean="0"/>
                  <a:t>frekans</a:t>
                </a:r>
                <a:r>
                  <a:rPr lang="tr-TR" sz="1800" b="0" dirty="0" err="1" smtClean="0"/>
                  <a:t>lı</a:t>
                </a:r>
                <a:r>
                  <a:rPr lang="en-US" sz="1800" b="0" dirty="0" smtClean="0"/>
                  <a:t> </a:t>
                </a:r>
                <a:r>
                  <a:rPr lang="en-US" sz="1800" b="0" dirty="0" err="1"/>
                  <a:t>bir</a:t>
                </a:r>
                <a:r>
                  <a:rPr lang="en-US" sz="1800" b="0" dirty="0"/>
                  <a:t> </a:t>
                </a:r>
                <a:r>
                  <a:rPr lang="en-US" sz="1800" b="0" dirty="0" err="1"/>
                  <a:t>ses</a:t>
                </a:r>
                <a:r>
                  <a:rPr lang="en-US" sz="1800" b="0" dirty="0"/>
                  <a:t> </a:t>
                </a:r>
                <a:r>
                  <a:rPr lang="tr-TR" sz="1800" b="0" dirty="0" smtClean="0"/>
                  <a:t>dalgası(40 kHz)</a:t>
                </a:r>
                <a:r>
                  <a:rPr lang="en-US" sz="1800" b="0" dirty="0" smtClean="0"/>
                  <a:t> </a:t>
                </a:r>
                <a:r>
                  <a:rPr lang="tr-TR" sz="1800" b="0" dirty="0" smtClean="0"/>
                  <a:t>iletici dönüştürücü i</a:t>
                </a:r>
                <a:r>
                  <a:rPr lang="en-US" sz="1800" b="0" dirty="0" smtClean="0"/>
                  <a:t>l</a:t>
                </a:r>
                <a:r>
                  <a:rPr lang="tr-TR" sz="1800" b="0" dirty="0" smtClean="0"/>
                  <a:t>e</a:t>
                </a:r>
                <a:r>
                  <a:rPr lang="en-US" sz="1800" b="0" dirty="0" smtClean="0"/>
                  <a:t> </a:t>
                </a:r>
                <a:r>
                  <a:rPr lang="en-US" sz="1800" b="0" dirty="0" err="1"/>
                  <a:t>ortama</a:t>
                </a:r>
                <a:r>
                  <a:rPr lang="en-US" sz="1800" b="0" dirty="0"/>
                  <a:t> </a:t>
                </a:r>
                <a:r>
                  <a:rPr lang="en-US" sz="1800" b="0" dirty="0" err="1" smtClean="0"/>
                  <a:t>gönderili</a:t>
                </a:r>
                <a:r>
                  <a:rPr lang="tr-TR" sz="1800" b="0" dirty="0" smtClean="0"/>
                  <a:t>r.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1800" b="0" dirty="0" err="1"/>
                  <a:t>Gönderilen</a:t>
                </a:r>
                <a:r>
                  <a:rPr lang="en-US" sz="1800" b="0" dirty="0"/>
                  <a:t> </a:t>
                </a:r>
                <a:r>
                  <a:rPr lang="tr-TR" sz="1800" b="0" dirty="0" smtClean="0"/>
                  <a:t>dalganın</a:t>
                </a:r>
                <a:r>
                  <a:rPr lang="en-US" sz="1800" b="0" dirty="0" smtClean="0"/>
                  <a:t> </a:t>
                </a:r>
                <a:r>
                  <a:rPr lang="en-US" sz="1800" b="0" dirty="0" err="1"/>
                  <a:t>yankısı</a:t>
                </a:r>
                <a:r>
                  <a:rPr lang="en-US" sz="1800" b="0" dirty="0"/>
                  <a:t> </a:t>
                </a:r>
                <a:r>
                  <a:rPr lang="tr-TR" sz="1800" b="0" dirty="0" smtClean="0"/>
                  <a:t>alıcı dönüştürücü</a:t>
                </a:r>
                <a:r>
                  <a:rPr lang="en-US" sz="1800" b="0" dirty="0" smtClean="0"/>
                  <a:t> </a:t>
                </a:r>
                <a:r>
                  <a:rPr lang="en-US" sz="1800" b="0" dirty="0" err="1"/>
                  <a:t>yardımıyla</a:t>
                </a:r>
                <a:r>
                  <a:rPr lang="en-US" sz="1800" b="0" dirty="0"/>
                  <a:t> </a:t>
                </a:r>
                <a:r>
                  <a:rPr lang="en-US" sz="1800" b="0" dirty="0" err="1" smtClean="0"/>
                  <a:t>alınır</a:t>
                </a:r>
                <a:r>
                  <a:rPr lang="en-US" sz="1800" b="0" dirty="0" smtClean="0"/>
                  <a:t>.</a:t>
                </a:r>
                <a:endParaRPr lang="tr-TR" sz="1800" b="0" dirty="0" smtClean="0"/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1800" b="0" dirty="0" err="1"/>
                  <a:t>Gönderilen</a:t>
                </a:r>
                <a:r>
                  <a:rPr lang="en-US" sz="1800" b="0" dirty="0"/>
                  <a:t> </a:t>
                </a:r>
                <a:r>
                  <a:rPr lang="tr-TR" sz="1800" b="0" dirty="0" smtClean="0"/>
                  <a:t>dalga</a:t>
                </a:r>
                <a:r>
                  <a:rPr lang="en-US" sz="1800" b="0" dirty="0" smtClean="0"/>
                  <a:t> </a:t>
                </a:r>
                <a:r>
                  <a:rPr lang="en-US" sz="1800" b="0" dirty="0" err="1"/>
                  <a:t>ile</a:t>
                </a:r>
                <a:r>
                  <a:rPr lang="en-US" sz="1800" b="0" dirty="0"/>
                  <a:t> </a:t>
                </a:r>
                <a:r>
                  <a:rPr lang="en-US" sz="1800" b="0" dirty="0" err="1"/>
                  <a:t>gelen</a:t>
                </a:r>
                <a:r>
                  <a:rPr lang="en-US" sz="1800" b="0" dirty="0"/>
                  <a:t> </a:t>
                </a:r>
                <a:r>
                  <a:rPr lang="tr-TR" sz="1800" b="0" dirty="0" smtClean="0"/>
                  <a:t>dalga</a:t>
                </a:r>
                <a:r>
                  <a:rPr lang="en-US" sz="1800" b="0" dirty="0" smtClean="0"/>
                  <a:t> </a:t>
                </a:r>
                <a:r>
                  <a:rPr lang="en-US" sz="1800" b="0" dirty="0" err="1"/>
                  <a:t>arasındaki</a:t>
                </a:r>
                <a:r>
                  <a:rPr lang="en-US" sz="1800" b="0" dirty="0"/>
                  <a:t> zaman </a:t>
                </a:r>
                <a:r>
                  <a:rPr lang="en-US" sz="1800" b="0" dirty="0" err="1"/>
                  <a:t>farkı</a:t>
                </a:r>
                <a:r>
                  <a:rPr lang="en-US" sz="1800" b="0" dirty="0"/>
                  <a:t> </a:t>
                </a:r>
                <a:r>
                  <a:rPr lang="en-US" sz="1800" b="0" dirty="0" err="1" smtClean="0"/>
                  <a:t>hesaplanır</a:t>
                </a:r>
                <a:r>
                  <a:rPr lang="tr-TR" sz="1800" b="0" dirty="0" smtClean="0"/>
                  <a:t>.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1800" b="0" dirty="0" err="1"/>
                  <a:t>Ölçülen</a:t>
                </a:r>
                <a:r>
                  <a:rPr lang="en-US" sz="1800" b="0" dirty="0"/>
                  <a:t> zaman </a:t>
                </a:r>
                <a:r>
                  <a:rPr lang="en-US" sz="1800" b="0" dirty="0" err="1"/>
                  <a:t>farkı</a:t>
                </a:r>
                <a:r>
                  <a:rPr lang="en-US" sz="1800" b="0" dirty="0"/>
                  <a:t> </a:t>
                </a:r>
                <a:r>
                  <a:rPr lang="en-US" sz="1800" b="0" dirty="0" err="1"/>
                  <a:t>sesin</a:t>
                </a:r>
                <a:r>
                  <a:rPr lang="en-US" sz="1800" b="0" dirty="0"/>
                  <a:t> o </a:t>
                </a:r>
                <a:r>
                  <a:rPr lang="en-US" sz="1800" b="0" dirty="0" err="1"/>
                  <a:t>ortamdaki</a:t>
                </a:r>
                <a:r>
                  <a:rPr lang="en-US" sz="1800" b="0" dirty="0"/>
                  <a:t> </a:t>
                </a:r>
                <a:r>
                  <a:rPr lang="en-US" sz="1800" b="0" dirty="0" err="1"/>
                  <a:t>hızı</a:t>
                </a:r>
                <a:r>
                  <a:rPr lang="en-US" sz="1800" b="0" dirty="0"/>
                  <a:t> </a:t>
                </a:r>
                <a:r>
                  <a:rPr lang="en-US" sz="1800" b="0" dirty="0" err="1"/>
                  <a:t>ile</a:t>
                </a:r>
                <a:r>
                  <a:rPr lang="en-US" sz="1800" b="0" dirty="0"/>
                  <a:t> </a:t>
                </a:r>
                <a:r>
                  <a:rPr lang="en-US" sz="1800" b="0" dirty="0" err="1"/>
                  <a:t>çarpıldığında</a:t>
                </a:r>
                <a:r>
                  <a:rPr lang="en-US" sz="1800" b="0" dirty="0"/>
                  <a:t> </a:t>
                </a:r>
                <a:r>
                  <a:rPr lang="en-US" sz="1800" b="0" dirty="0" err="1"/>
                  <a:t>ise</a:t>
                </a:r>
                <a:r>
                  <a:rPr lang="en-US" sz="1800" b="0" dirty="0"/>
                  <a:t> </a:t>
                </a:r>
                <a:r>
                  <a:rPr lang="en-US" sz="1800" b="0" dirty="0" err="1"/>
                  <a:t>mesafe</a:t>
                </a:r>
                <a:r>
                  <a:rPr lang="en-US" sz="1800" b="0" dirty="0"/>
                  <a:t> </a:t>
                </a:r>
                <a:r>
                  <a:rPr lang="en-US" sz="1800" b="0" dirty="0" err="1" smtClean="0"/>
                  <a:t>bulunu</a:t>
                </a:r>
                <a:r>
                  <a:rPr lang="tr-TR" sz="1800" b="0" dirty="0" smtClean="0"/>
                  <a:t>r</a:t>
                </a:r>
                <a:r>
                  <a:rPr lang="en-US" sz="1800" b="0" dirty="0" smtClean="0"/>
                  <a:t>.</a:t>
                </a:r>
                <a:r>
                  <a:rPr lang="tr-TR" sz="1800" b="0" dirty="0" smtClean="0"/>
                  <a:t>Hava içerisinde ses 340 m/</a:t>
                </a:r>
                <a:r>
                  <a:rPr lang="tr-TR" sz="1800" b="0" dirty="0" err="1" smtClean="0"/>
                  <a:t>sn</a:t>
                </a:r>
                <a:r>
                  <a:rPr lang="tr-TR" sz="1800" b="0" dirty="0"/>
                  <a:t> .(deniz seviyesi 15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tr-TR" sz="1800" b="0" dirty="0"/>
                      <m:t>℃</m:t>
                    </m:r>
                  </m:oMath>
                </a14:m>
                <a:r>
                  <a:rPr lang="tr-TR" sz="1800" b="0" dirty="0" smtClean="0"/>
                  <a:t>) hızla hareket eder.(X=V*t)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tr-TR" sz="1800" b="0" dirty="0" smtClean="0"/>
                  <a:t>Bu uzunluğun </a:t>
                </a:r>
                <a:r>
                  <a:rPr lang="tr-TR" sz="1800" b="0" dirty="0" err="1" smtClean="0"/>
                  <a:t>yarısıda</a:t>
                </a:r>
                <a:r>
                  <a:rPr lang="tr-TR" sz="1800" b="0" dirty="0" smtClean="0"/>
                  <a:t> bize nesnenin uzaklığını verir.</a:t>
                </a:r>
              </a:p>
              <a:p>
                <a:endParaRPr lang="tr-TR" b="0" dirty="0" smtClean="0"/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endParaRPr lang="tr-TR" b="0" dirty="0"/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endParaRPr lang="tr-TR" b="0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40" t="-697" r="-8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Resim 3" descr="http://u.jimdo.com/www66/o/se401f35690b5bd30/img/i72eee8fd520e5b67/1325193699/std/imag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540" y="4869160"/>
            <a:ext cx="4608511" cy="1872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405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Srf05 </a:t>
            </a:r>
            <a:r>
              <a:rPr lang="tr-TR" dirty="0" err="1" smtClean="0"/>
              <a:t>ultrasonİK</a:t>
            </a:r>
            <a:r>
              <a:rPr lang="tr-TR" dirty="0" smtClean="0"/>
              <a:t> SENSÖRÜ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tr-TR" b="0" dirty="0" smtClean="0"/>
              <a:t>5V ve 30mA ile çalışır.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r-TR" b="0" dirty="0" smtClean="0"/>
              <a:t>5V,Echo,Trigger.Out ve </a:t>
            </a:r>
            <a:r>
              <a:rPr lang="tr-TR" b="0" dirty="0" err="1"/>
              <a:t>G</a:t>
            </a:r>
            <a:r>
              <a:rPr lang="tr-TR" b="0" dirty="0" err="1" smtClean="0"/>
              <a:t>round</a:t>
            </a:r>
            <a:r>
              <a:rPr lang="tr-TR" b="0" dirty="0" smtClean="0"/>
              <a:t> </a:t>
            </a:r>
            <a:r>
              <a:rPr lang="tr-TR" b="0" dirty="0" err="1" smtClean="0"/>
              <a:t>pinlerinlerini</a:t>
            </a:r>
            <a:r>
              <a:rPr lang="tr-TR" b="0" dirty="0" smtClean="0"/>
              <a:t> içerir.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r-TR" b="0" dirty="0" smtClean="0"/>
              <a:t>Çalışma frekansı </a:t>
            </a:r>
            <a:r>
              <a:rPr lang="tr-TR" b="0" dirty="0" smtClean="0"/>
              <a:t>40kHz’dir</a:t>
            </a:r>
            <a:r>
              <a:rPr lang="tr-TR" b="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r-TR" b="0" dirty="0" smtClean="0"/>
              <a:t>Mesafe ölçüm aralığı 3 cm ile 3 m arasındadır.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tr-TR" b="0" dirty="0" smtClean="0"/>
          </a:p>
          <a:p>
            <a:endParaRPr lang="tr-TR" b="0" dirty="0"/>
          </a:p>
          <a:p>
            <a:endParaRPr lang="tr-TR" b="0" dirty="0" smtClean="0"/>
          </a:p>
          <a:p>
            <a:endParaRPr lang="tr-TR" b="0" dirty="0"/>
          </a:p>
          <a:p>
            <a:endParaRPr lang="tr-TR" b="0" dirty="0"/>
          </a:p>
        </p:txBody>
      </p:sp>
      <p:pic>
        <p:nvPicPr>
          <p:cNvPr id="2054" name="Picture 6" descr="C:\Users\TEDAS\Desktop\untitled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537708" y="3537647"/>
            <a:ext cx="3320353" cy="332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18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Srf05 ZAMANLAMA DİYAGRAMI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romanUcPeriod"/>
            </a:pPr>
            <a:endParaRPr lang="tr-TR" b="0" dirty="0" smtClean="0"/>
          </a:p>
          <a:p>
            <a:pPr marL="514350" indent="-514350">
              <a:buFont typeface="+mj-lt"/>
              <a:buAutoNum type="romanUcPeriod"/>
            </a:pPr>
            <a:endParaRPr lang="tr-TR" b="0" dirty="0"/>
          </a:p>
          <a:p>
            <a:pPr marL="514350" indent="-514350">
              <a:buFont typeface="+mj-lt"/>
              <a:buAutoNum type="romanUcPeriod"/>
            </a:pPr>
            <a:endParaRPr lang="tr-TR" b="0" dirty="0" smtClean="0"/>
          </a:p>
          <a:p>
            <a:pPr marL="514350" indent="-514350">
              <a:buFont typeface="+mj-lt"/>
              <a:buAutoNum type="romanUcPeriod"/>
            </a:pPr>
            <a:endParaRPr lang="tr-TR" b="0" dirty="0"/>
          </a:p>
          <a:p>
            <a:pPr marL="514350" indent="-514350">
              <a:buFont typeface="+mj-lt"/>
              <a:buAutoNum type="romanUcPeriod"/>
            </a:pPr>
            <a:endParaRPr lang="tr-TR" b="0" dirty="0" smtClean="0"/>
          </a:p>
          <a:p>
            <a:pPr marL="514350" indent="-514350">
              <a:buFont typeface="+mj-lt"/>
              <a:buAutoNum type="romanUcPeriod"/>
            </a:pPr>
            <a:endParaRPr lang="tr-TR" b="0" dirty="0" smtClean="0"/>
          </a:p>
          <a:p>
            <a:pPr marL="514350" indent="-514350">
              <a:buFont typeface="+mj-lt"/>
              <a:buAutoNum type="romanUcPeriod"/>
            </a:pPr>
            <a:r>
              <a:rPr lang="en-US" b="0" dirty="0" smtClean="0"/>
              <a:t>Timing </a:t>
            </a:r>
            <a:r>
              <a:rPr lang="en-US" b="0" dirty="0" err="1" smtClean="0"/>
              <a:t>çizelgesi</a:t>
            </a:r>
            <a:r>
              <a:rPr lang="en-US" b="0" dirty="0" smtClean="0"/>
              <a:t>  </a:t>
            </a:r>
            <a:r>
              <a:rPr lang="en-US" b="0" dirty="0" err="1" smtClean="0"/>
              <a:t>sensörden</a:t>
            </a:r>
            <a:r>
              <a:rPr lang="en-US" b="0" dirty="0" smtClean="0"/>
              <a:t> </a:t>
            </a:r>
            <a:r>
              <a:rPr lang="en-US" b="0" dirty="0" err="1" smtClean="0"/>
              <a:t>göndermek</a:t>
            </a:r>
            <a:r>
              <a:rPr lang="en-US" b="0" dirty="0" smtClean="0"/>
              <a:t> </a:t>
            </a:r>
            <a:r>
              <a:rPr lang="en-US" b="0" dirty="0" err="1" smtClean="0"/>
              <a:t>istediğimiz</a:t>
            </a:r>
            <a:r>
              <a:rPr lang="en-US" b="0" dirty="0" smtClean="0"/>
              <a:t> </a:t>
            </a:r>
            <a:r>
              <a:rPr lang="en-US" b="0" dirty="0" err="1" smtClean="0"/>
              <a:t>ultrasonik</a:t>
            </a:r>
            <a:r>
              <a:rPr lang="en-US" b="0" dirty="0" smtClean="0"/>
              <a:t> </a:t>
            </a:r>
            <a:r>
              <a:rPr lang="tr-TR" b="0" dirty="0" smtClean="0"/>
              <a:t>p</a:t>
            </a:r>
            <a:r>
              <a:rPr lang="en-US" b="0" dirty="0" err="1" smtClean="0"/>
              <a:t>ulse</a:t>
            </a:r>
            <a:r>
              <a:rPr lang="en-US" b="0" dirty="0" smtClean="0"/>
              <a:t> </a:t>
            </a:r>
            <a:r>
              <a:rPr lang="en-US" b="0" dirty="0" err="1" smtClean="0"/>
              <a:t>dizisinin</a:t>
            </a:r>
            <a:r>
              <a:rPr lang="en-US" b="0" dirty="0" smtClean="0"/>
              <a:t> </a:t>
            </a:r>
            <a:r>
              <a:rPr lang="en-US" b="0" dirty="0" err="1" smtClean="0"/>
              <a:t>tetiklenmesini</a:t>
            </a:r>
            <a:r>
              <a:rPr lang="en-US" b="0" dirty="0" smtClean="0"/>
              <a:t> </a:t>
            </a:r>
            <a:r>
              <a:rPr lang="en-US" b="0" dirty="0" err="1" smtClean="0"/>
              <a:t>sağlayan</a:t>
            </a:r>
            <a:r>
              <a:rPr lang="en-US" b="0" dirty="0" smtClean="0"/>
              <a:t> "Trigger </a:t>
            </a:r>
            <a:r>
              <a:rPr lang="en-US" b="0" dirty="0"/>
              <a:t>Pulse " </a:t>
            </a:r>
            <a:r>
              <a:rPr lang="en-US" b="0" dirty="0" smtClean="0"/>
              <a:t>(</a:t>
            </a:r>
            <a:r>
              <a:rPr lang="en-US" b="0" dirty="0" err="1" smtClean="0"/>
              <a:t>tetikleme</a:t>
            </a:r>
            <a:r>
              <a:rPr lang="en-US" b="0" dirty="0" smtClean="0"/>
              <a:t> </a:t>
            </a:r>
            <a:r>
              <a:rPr lang="en-US" b="0" dirty="0" err="1" smtClean="0"/>
              <a:t>darbesi</a:t>
            </a:r>
            <a:r>
              <a:rPr lang="en-US" b="0" dirty="0" smtClean="0"/>
              <a:t>) </a:t>
            </a:r>
            <a:r>
              <a:rPr lang="en-US" b="0" dirty="0" err="1" smtClean="0"/>
              <a:t>olarak</a:t>
            </a:r>
            <a:r>
              <a:rPr lang="en-US" b="0" dirty="0" smtClean="0"/>
              <a:t> </a:t>
            </a:r>
            <a:r>
              <a:rPr lang="en-US" b="0" dirty="0" err="1" smtClean="0"/>
              <a:t>isimlendirilen</a:t>
            </a:r>
            <a:r>
              <a:rPr lang="en-US" b="0" dirty="0" smtClean="0"/>
              <a:t> </a:t>
            </a:r>
            <a:r>
              <a:rPr lang="en-US" b="0" dirty="0" err="1" smtClean="0"/>
              <a:t>sinyale</a:t>
            </a:r>
            <a:r>
              <a:rPr lang="en-US" b="0" dirty="0" smtClean="0"/>
              <a:t> </a:t>
            </a:r>
            <a:r>
              <a:rPr lang="en-US" b="0" dirty="0" err="1" smtClean="0"/>
              <a:t>ait</a:t>
            </a:r>
            <a:r>
              <a:rPr lang="tr-TR" b="0" dirty="0" smtClean="0"/>
              <a:t>tir.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0" dirty="0" err="1" smtClean="0"/>
              <a:t>Ortadaki</a:t>
            </a:r>
            <a:r>
              <a:rPr lang="en-US" b="0" dirty="0" smtClean="0"/>
              <a:t> </a:t>
            </a:r>
            <a:r>
              <a:rPr lang="en-US" b="0" dirty="0" err="1"/>
              <a:t>sinyal</a:t>
            </a:r>
            <a:r>
              <a:rPr lang="en-US" b="0" dirty="0"/>
              <a:t>, </a:t>
            </a:r>
            <a:r>
              <a:rPr lang="en-US" b="0" dirty="0" err="1"/>
              <a:t>tetikleme</a:t>
            </a:r>
            <a:r>
              <a:rPr lang="en-US" b="0" dirty="0"/>
              <a:t> </a:t>
            </a:r>
            <a:r>
              <a:rPr lang="en-US" b="0" dirty="0" err="1"/>
              <a:t>sinyaline</a:t>
            </a:r>
            <a:r>
              <a:rPr lang="en-US" b="0" dirty="0"/>
              <a:t> </a:t>
            </a:r>
            <a:r>
              <a:rPr lang="en-US" b="0" dirty="0" err="1"/>
              <a:t>göre</a:t>
            </a:r>
            <a:r>
              <a:rPr lang="en-US" b="0" dirty="0"/>
              <a:t> </a:t>
            </a:r>
            <a:r>
              <a:rPr lang="en-US" b="0" dirty="0" err="1"/>
              <a:t>sistem</a:t>
            </a:r>
            <a:r>
              <a:rPr lang="en-US" b="0" dirty="0"/>
              <a:t> </a:t>
            </a:r>
            <a:r>
              <a:rPr lang="en-US" b="0" dirty="0" err="1"/>
              <a:t>tarafından</a:t>
            </a:r>
            <a:r>
              <a:rPr lang="en-US" b="0" dirty="0"/>
              <a:t> </a:t>
            </a:r>
            <a:r>
              <a:rPr lang="en-US" b="0" dirty="0" err="1"/>
              <a:t>gönderilen</a:t>
            </a:r>
            <a:r>
              <a:rPr lang="en-US" b="0" dirty="0"/>
              <a:t> </a:t>
            </a:r>
            <a:r>
              <a:rPr lang="en-US" b="0" dirty="0" err="1"/>
              <a:t>darbe</a:t>
            </a:r>
            <a:r>
              <a:rPr lang="en-US" b="0" dirty="0"/>
              <a:t> </a:t>
            </a:r>
            <a:r>
              <a:rPr lang="en-US" b="0" dirty="0" err="1"/>
              <a:t>dizisinin</a:t>
            </a:r>
            <a:r>
              <a:rPr lang="en-US" b="0" dirty="0"/>
              <a:t> </a:t>
            </a:r>
            <a:r>
              <a:rPr lang="en-US" b="0" dirty="0" err="1"/>
              <a:t>zamanlama</a:t>
            </a:r>
            <a:r>
              <a:rPr lang="en-US" b="0" dirty="0"/>
              <a:t> </a:t>
            </a:r>
            <a:r>
              <a:rPr lang="en-US" b="0" dirty="0" err="1"/>
              <a:t>çizelgesi</a:t>
            </a:r>
            <a:r>
              <a:rPr lang="tr-TR" b="0" dirty="0" err="1"/>
              <a:t>dir</a:t>
            </a:r>
            <a:r>
              <a:rPr lang="tr-TR" b="0" dirty="0"/>
              <a:t>.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0" dirty="0" err="1"/>
              <a:t>En</a:t>
            </a:r>
            <a:r>
              <a:rPr lang="en-US" b="0" dirty="0"/>
              <a:t> </a:t>
            </a:r>
            <a:r>
              <a:rPr lang="en-US" b="0" dirty="0" err="1"/>
              <a:t>attaki</a:t>
            </a:r>
            <a:r>
              <a:rPr lang="en-US" b="0" dirty="0"/>
              <a:t> </a:t>
            </a:r>
            <a:r>
              <a:rPr lang="en-US" b="0" dirty="0" err="1"/>
              <a:t>ise</a:t>
            </a:r>
            <a:r>
              <a:rPr lang="en-US" b="0" dirty="0"/>
              <a:t> </a:t>
            </a:r>
            <a:r>
              <a:rPr lang="en-US" b="0" dirty="0" err="1"/>
              <a:t>gönderilen</a:t>
            </a:r>
            <a:r>
              <a:rPr lang="en-US" b="0" dirty="0"/>
              <a:t> </a:t>
            </a:r>
            <a:r>
              <a:rPr lang="en-US" b="0" dirty="0" err="1"/>
              <a:t>darbe</a:t>
            </a:r>
            <a:r>
              <a:rPr lang="en-US" b="0" dirty="0"/>
              <a:t> </a:t>
            </a:r>
            <a:r>
              <a:rPr lang="en-US" b="0" dirty="0" err="1"/>
              <a:t>dizisinin</a:t>
            </a:r>
            <a:r>
              <a:rPr lang="en-US" b="0" dirty="0"/>
              <a:t> </a:t>
            </a:r>
            <a:r>
              <a:rPr lang="en-US" b="0" dirty="0" err="1"/>
              <a:t>ekosunu</a:t>
            </a:r>
            <a:r>
              <a:rPr lang="en-US" b="0" dirty="0"/>
              <a:t> </a:t>
            </a:r>
            <a:r>
              <a:rPr lang="en-US" b="0" dirty="0" err="1"/>
              <a:t>dinlediğimiz</a:t>
            </a:r>
            <a:r>
              <a:rPr lang="en-US" b="0" dirty="0"/>
              <a:t> zaman </a:t>
            </a:r>
            <a:r>
              <a:rPr lang="en-US" b="0" dirty="0" err="1"/>
              <a:t>dilimini</a:t>
            </a:r>
            <a:r>
              <a:rPr lang="en-US" b="0" dirty="0"/>
              <a:t> </a:t>
            </a:r>
            <a:r>
              <a:rPr lang="en-US" b="0" dirty="0" err="1"/>
              <a:t>gösteren</a:t>
            </a:r>
            <a:r>
              <a:rPr lang="en-US" b="0" dirty="0"/>
              <a:t> </a:t>
            </a:r>
            <a:r>
              <a:rPr lang="en-US" b="0" dirty="0" err="1"/>
              <a:t>zamanlama</a:t>
            </a:r>
            <a:r>
              <a:rPr lang="en-US" b="0" dirty="0"/>
              <a:t> </a:t>
            </a:r>
            <a:r>
              <a:rPr lang="en-US" b="0" dirty="0" err="1"/>
              <a:t>çizelgesi</a:t>
            </a:r>
            <a:r>
              <a:rPr lang="tr-TR" b="0" dirty="0" err="1"/>
              <a:t>dir</a:t>
            </a:r>
            <a:r>
              <a:rPr lang="en-US" b="0" dirty="0"/>
              <a:t>.</a:t>
            </a:r>
            <a:endParaRPr lang="tr-TR" b="0" dirty="0"/>
          </a:p>
          <a:p>
            <a:pPr marL="514350" indent="-514350">
              <a:buFont typeface="+mj-lt"/>
              <a:buAutoNum type="romanUcPeriod"/>
            </a:pPr>
            <a:endParaRPr lang="tr-TR" b="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84784"/>
            <a:ext cx="4464496" cy="239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040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BİRİNCİ DÖNEM SONUNA KADAR YAPILACAKLAR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Boy ölçümü için programlar geliştirilecek ve boy ölçümü ekranda gösterilecektir.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617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KAYNAKÇA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772816"/>
            <a:ext cx="7620000" cy="4373563"/>
          </a:xfrm>
        </p:spPr>
        <p:txBody>
          <a:bodyPr/>
          <a:lstStyle/>
          <a:p>
            <a:r>
              <a:rPr lang="tr-TR" sz="2800" b="0" dirty="0" smtClean="0">
                <a:hlinkClick r:id="rId2"/>
              </a:rPr>
              <a:t>http</a:t>
            </a:r>
            <a:r>
              <a:rPr lang="tr-TR" sz="2800" b="0" dirty="0">
                <a:hlinkClick r:id="rId2"/>
              </a:rPr>
              <a:t>://</a:t>
            </a:r>
            <a:r>
              <a:rPr lang="tr-TR" sz="2800" b="0" dirty="0" smtClean="0">
                <a:hlinkClick r:id="rId2"/>
              </a:rPr>
              <a:t>projects.arduinotr.com/elektronik/arduino-ultrasonik-sensor-ile-mesafe-olcumu-ve-lcdye-yazdirma.html</a:t>
            </a:r>
            <a:endParaRPr lang="tr-TR" sz="2800" b="0" dirty="0" smtClean="0"/>
          </a:p>
          <a:p>
            <a:r>
              <a:rPr lang="tr-TR" sz="2800" b="0" dirty="0">
                <a:hlinkClick r:id="rId3"/>
              </a:rPr>
              <a:t>http://</a:t>
            </a:r>
            <a:r>
              <a:rPr lang="tr-TR" sz="2800" b="0" dirty="0" smtClean="0">
                <a:hlinkClick r:id="rId3"/>
              </a:rPr>
              <a:t>arduino.cc/en/Tutorial/Ping?from=Tutorial.UltrasoundSensor</a:t>
            </a:r>
            <a:endParaRPr lang="tr-TR" sz="2800" b="0" dirty="0" smtClean="0"/>
          </a:p>
          <a:p>
            <a:r>
              <a:rPr lang="tr-TR" sz="2800" b="0" dirty="0">
                <a:hlinkClick r:id="rId4"/>
              </a:rPr>
              <a:t>http://</a:t>
            </a:r>
            <a:r>
              <a:rPr lang="tr-TR" sz="2800" b="0" dirty="0" smtClean="0">
                <a:hlinkClick r:id="rId4"/>
              </a:rPr>
              <a:t>www.inverterplc.net/sens%C3%B6rler/load-cell.html</a:t>
            </a:r>
            <a:endParaRPr lang="tr-TR" sz="2800" b="0" dirty="0" smtClean="0"/>
          </a:p>
          <a:p>
            <a:endParaRPr lang="tr-TR" sz="2800" b="0" dirty="0"/>
          </a:p>
        </p:txBody>
      </p:sp>
    </p:spTree>
    <p:extLst>
      <p:ext uri="{BB962C8B-B14F-4D97-AF65-F5344CB8AC3E}">
        <p14:creationId xmlns:p14="http://schemas.microsoft.com/office/powerpoint/2010/main" val="341524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r>
              <a:rPr lang="tr-TR" sz="4400" dirty="0" smtClean="0">
                <a:solidFill>
                  <a:srgbClr val="FF0000"/>
                </a:solidFill>
              </a:rPr>
              <a:t>TEŞEKKÜRLER…</a:t>
            </a:r>
            <a:endParaRPr lang="tr-TR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34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Sunum </a:t>
            </a:r>
            <a:r>
              <a:rPr lang="tr-TR" dirty="0" err="1"/>
              <a:t>İçerİğİ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smtClean="0"/>
              <a:t>Proje Tanımı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smtClean="0"/>
              <a:t>Hedefler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smtClean="0"/>
              <a:t>Projenin Blok Diyagramı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smtClean="0"/>
              <a:t>Boy ve Ağırlık Ölçme Teknikleri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smtClean="0"/>
              <a:t>Sistemi Oluşturan Elemanlar</a:t>
            </a:r>
            <a:r>
              <a:rPr lang="tr-TR" dirty="0"/>
              <a:t/>
            </a:r>
            <a:br>
              <a:rPr lang="tr-TR" dirty="0"/>
            </a:br>
            <a:endParaRPr lang="tr-TR" b="0" dirty="0"/>
          </a:p>
        </p:txBody>
      </p:sp>
    </p:spTree>
    <p:extLst>
      <p:ext uri="{BB962C8B-B14F-4D97-AF65-F5344CB8AC3E}">
        <p14:creationId xmlns:p14="http://schemas.microsoft.com/office/powerpoint/2010/main" val="268269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 </a:t>
            </a:r>
            <a:r>
              <a:rPr lang="tr-TR" dirty="0" err="1" smtClean="0"/>
              <a:t>tanIMI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Boy ölçümü yapılacaktır.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Ağırlık ölçümü yapılacaktır.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Boy ve ağırlık ölçümü ekrana yansıtılacaktır.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Beden kitle endeksi hesaplanacaktır.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Sesli yanıt sistemi ile kişinin beden kitle endeksi söylenecektir.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3939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BLOK DİYAGRAM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2" descr="C:\Users\TEDAS\Desktop\Akış sema s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7800975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40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Hedefler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27747" y="1700808"/>
            <a:ext cx="7620000" cy="4373563"/>
          </a:xfrm>
        </p:spPr>
        <p:txBody>
          <a:bodyPr>
            <a:normAutofit lnSpcReduction="10000"/>
          </a:bodyPr>
          <a:lstStyle/>
          <a:p>
            <a:r>
              <a:rPr lang="tr-TR" u="sng" dirty="0" smtClean="0"/>
              <a:t>Birinci </a:t>
            </a:r>
            <a:r>
              <a:rPr lang="tr-TR" u="sng" dirty="0"/>
              <a:t>Yarıyıl </a:t>
            </a:r>
            <a:r>
              <a:rPr lang="tr-TR" u="sng" dirty="0" smtClean="0"/>
              <a:t>Hedefleri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r-TR" b="0" dirty="0" smtClean="0"/>
              <a:t>Benzer cihazların çalışması araştırılacaktır.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r-TR" b="0" dirty="0" smtClean="0"/>
              <a:t>Ağırlık ve boy ölçme yöntemleri araştırılacaktır.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r-TR" b="0" dirty="0" smtClean="0"/>
              <a:t>Boy ölçmek için algılayıcılar seçilecek ve öğrenilecektir.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r-TR" b="0" dirty="0" smtClean="0"/>
              <a:t>İşlemci seçimi yapılacak ve programlar geliştirilecektir</a:t>
            </a:r>
            <a:r>
              <a:rPr lang="tr-TR" dirty="0" smtClean="0"/>
              <a:t>.</a:t>
            </a:r>
          </a:p>
          <a:p>
            <a:r>
              <a:rPr lang="tr-TR" u="sng" dirty="0" smtClean="0"/>
              <a:t>İkinci Yarıyıl Hedefleri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r-TR" b="0" dirty="0" smtClean="0"/>
              <a:t>Ağırlık ölçüm </a:t>
            </a:r>
            <a:r>
              <a:rPr lang="tr-TR" b="0" dirty="0" err="1" smtClean="0"/>
              <a:t>sensörü</a:t>
            </a:r>
            <a:r>
              <a:rPr lang="tr-TR" b="0" dirty="0" smtClean="0"/>
              <a:t> seçilecek ve öğrenilecektir.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r-TR" b="0" dirty="0" smtClean="0"/>
              <a:t>Kullanıcıyla iletişim için sesli yanıt sistemi ilave edilecektir.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r-TR" b="0" dirty="0" smtClean="0"/>
              <a:t>Ölçü değerlerini yansıtmak için gösterge ilave edilecektir.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r-TR" b="0" dirty="0" smtClean="0"/>
              <a:t>Sistemin tamamı tasarlanacak ve test edilecektir</a:t>
            </a:r>
            <a:r>
              <a:rPr lang="tr-TR" dirty="0" smtClean="0"/>
              <a:t>.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1534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BOY ÖLÇME TEKNİKLERİ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2"/>
                </a:solidFill>
              </a:rPr>
              <a:t>Boy </a:t>
            </a:r>
            <a:r>
              <a:rPr lang="tr-TR" dirty="0">
                <a:solidFill>
                  <a:schemeClr val="tx2"/>
                </a:solidFill>
              </a:rPr>
              <a:t>Ölçme </a:t>
            </a:r>
            <a:r>
              <a:rPr lang="tr-TR" dirty="0" smtClean="0">
                <a:solidFill>
                  <a:schemeClr val="tx2"/>
                </a:solidFill>
              </a:rPr>
              <a:t>Teknikleri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b="0" dirty="0" smtClean="0"/>
              <a:t>Dijital </a:t>
            </a:r>
            <a:r>
              <a:rPr lang="tr-TR" b="0" dirty="0" err="1" smtClean="0"/>
              <a:t>Stadiometre</a:t>
            </a:r>
            <a:endParaRPr lang="tr-TR" b="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b="0" dirty="0" smtClean="0"/>
              <a:t>Taşınabilir </a:t>
            </a:r>
            <a:r>
              <a:rPr lang="tr-TR" b="0" dirty="0" err="1" smtClean="0"/>
              <a:t>Stadiometre</a:t>
            </a:r>
            <a:endParaRPr lang="tr-TR" b="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b="0" dirty="0" smtClean="0"/>
              <a:t>Mekanik </a:t>
            </a:r>
            <a:r>
              <a:rPr lang="tr-TR" b="0" dirty="0" err="1" smtClean="0"/>
              <a:t>Stadiometre</a:t>
            </a:r>
            <a:endParaRPr lang="tr-TR" b="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b="0" dirty="0" err="1" smtClean="0"/>
              <a:t>Ultrasonik</a:t>
            </a:r>
            <a:r>
              <a:rPr lang="tr-TR" b="0" dirty="0" smtClean="0"/>
              <a:t> </a:t>
            </a:r>
            <a:r>
              <a:rPr lang="tr-TR" b="0" dirty="0" err="1" smtClean="0"/>
              <a:t>Sensörler</a:t>
            </a:r>
            <a:endParaRPr lang="tr-TR" b="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tr-TR" dirty="0">
              <a:solidFill>
                <a:schemeClr val="tx2"/>
              </a:solidFill>
            </a:endParaRPr>
          </a:p>
          <a:p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254248"/>
            <a:ext cx="239077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618705"/>
            <a:ext cx="208597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13" descr="http://www.stadiometer.com/images/6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77071"/>
            <a:ext cx="1076794" cy="2599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Düz Ok Bağlayıcısı 4"/>
          <p:cNvCxnSpPr/>
          <p:nvPr/>
        </p:nvCxnSpPr>
        <p:spPr>
          <a:xfrm>
            <a:off x="3059832" y="2449635"/>
            <a:ext cx="3024336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Ok Bağlayıcısı 8"/>
          <p:cNvCxnSpPr/>
          <p:nvPr/>
        </p:nvCxnSpPr>
        <p:spPr>
          <a:xfrm>
            <a:off x="3419872" y="2924944"/>
            <a:ext cx="2808312" cy="93610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/>
          <p:cNvCxnSpPr/>
          <p:nvPr/>
        </p:nvCxnSpPr>
        <p:spPr>
          <a:xfrm>
            <a:off x="3296699" y="3381810"/>
            <a:ext cx="1800200" cy="59794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TEDAS\Desktop\untitl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08149" y="430508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Düz Ok Bağlayıcısı 13"/>
          <p:cNvCxnSpPr/>
          <p:nvPr/>
        </p:nvCxnSpPr>
        <p:spPr>
          <a:xfrm>
            <a:off x="1978222" y="3861048"/>
            <a:ext cx="1" cy="91935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60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 err="1" smtClean="0"/>
              <a:t>TaşInabİLİR</a:t>
            </a:r>
            <a:r>
              <a:rPr lang="tr-TR" sz="2800" dirty="0" smtClean="0"/>
              <a:t> STADİOMETRE </a:t>
            </a:r>
            <a:endParaRPr lang="tr-TR" sz="2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b="0" dirty="0" smtClean="0"/>
              <a:t>Plastik bir gövde üzerine takılabilir dayanıklı ve hafif malzemeden imal edilmiş bir ölçüm aygıtıdır.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b="0" dirty="0"/>
              <a:t>14 cm ile 200 cm arasında ölçüm aralığına sahiptir</a:t>
            </a:r>
            <a:r>
              <a:rPr lang="tr-TR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b="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356992"/>
            <a:ext cx="208597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976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MEKANİK STADİOMETRE</a:t>
            </a:r>
            <a:endParaRPr lang="tr-TR" sz="2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b="0" dirty="0" smtClean="0"/>
              <a:t>Metal gövdesi alüminyum metali kullanılarak imal edilmiştir.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b="0" dirty="0" smtClean="0"/>
              <a:t>Kolay bir şekilde ölçülen boy değerini okuma imkanı sağlar.</a:t>
            </a:r>
          </a:p>
          <a:p>
            <a:endParaRPr lang="tr-TR" b="0" dirty="0" smtClean="0"/>
          </a:p>
          <a:p>
            <a:endParaRPr lang="tr-TR" b="0" dirty="0"/>
          </a:p>
        </p:txBody>
      </p:sp>
      <p:pic>
        <p:nvPicPr>
          <p:cNvPr id="4" name="Picture 13" descr="http://www.stadiometer.com/images/6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852936"/>
            <a:ext cx="1076794" cy="2599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00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DİJİTAL STADİOMETRE</a:t>
            </a:r>
            <a:endParaRPr lang="tr-TR" sz="2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b="0" dirty="0" smtClean="0"/>
              <a:t>Genellikle araştırmacılar tarafından hassas ölçüm değerlerini tespit etmek için kullanılır.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b="0" dirty="0"/>
              <a:t> .01 cm değerine kadar ölçüm </a:t>
            </a:r>
            <a:r>
              <a:rPr lang="tr-TR" b="0" dirty="0" smtClean="0"/>
              <a:t>sonucu verebilir.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b="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357736"/>
            <a:ext cx="239077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121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el">
  <a:themeElements>
    <a:clrScheme name="Teme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Teme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e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550</TotalTime>
  <Words>532</Words>
  <Application>Microsoft Office PowerPoint</Application>
  <PresentationFormat>Ekran Gösterisi (4:3)</PresentationFormat>
  <Paragraphs>99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0" baseType="lpstr">
      <vt:lpstr>Temel</vt:lpstr>
      <vt:lpstr>Projenin adI: Elektronİk boy ve ağIRLIK ÖLÇER TASARIMI</vt:lpstr>
      <vt:lpstr>Sunum İçerİğİ </vt:lpstr>
      <vt:lpstr>Proje tanIMI</vt:lpstr>
      <vt:lpstr>BLOK DİYAGRAM</vt:lpstr>
      <vt:lpstr>Hedefler</vt:lpstr>
      <vt:lpstr>BOY ÖLÇME TEKNİKLERİ</vt:lpstr>
      <vt:lpstr>TaşInabİLİR STADİOMETRE </vt:lpstr>
      <vt:lpstr>MEKANİK STADİOMETRE</vt:lpstr>
      <vt:lpstr>DİJİTAL STADİOMETRE</vt:lpstr>
      <vt:lpstr>SİSTEMİ OLUŞTURAN ELEMANLAR</vt:lpstr>
      <vt:lpstr>ARDUİNO MEGA 2560</vt:lpstr>
      <vt:lpstr>PowerPoint Sunusu</vt:lpstr>
      <vt:lpstr>LCD EKRAN 1602A-01</vt:lpstr>
      <vt:lpstr>ULTRASONİK SENSÖR ÇALIŞMA PRESNSİBİ</vt:lpstr>
      <vt:lpstr>Srf05 ultrasonİK SENSÖRÜ</vt:lpstr>
      <vt:lpstr>Srf05 ZAMANLAMA DİYAGRAMI</vt:lpstr>
      <vt:lpstr>BİRİNCİ DÖNEM SONUNA KADAR YAPILACAKLAR</vt:lpstr>
      <vt:lpstr>KAYNAKÇA</vt:lpstr>
      <vt:lpstr>PowerPoint Sunusu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Elektronİk boy ve ağIRLIK ÖLÇER TASARIMI</dc:title>
  <dc:creator>TEDAS</dc:creator>
  <cp:lastModifiedBy>TEDAS</cp:lastModifiedBy>
  <cp:revision>45</cp:revision>
  <dcterms:created xsi:type="dcterms:W3CDTF">2014-10-26T14:18:13Z</dcterms:created>
  <dcterms:modified xsi:type="dcterms:W3CDTF">2014-11-17T19:48:48Z</dcterms:modified>
</cp:coreProperties>
</file>