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71" r:id="rId10"/>
    <p:sldId id="272" r:id="rId11"/>
    <p:sldId id="277" r:id="rId12"/>
    <p:sldId id="273" r:id="rId13"/>
    <p:sldId id="278" r:id="rId14"/>
    <p:sldId id="279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C98F6-8510-4053-AC72-0B58102695D6}" type="datetimeFigureOut">
              <a:rPr lang="tr-TR" smtClean="0"/>
              <a:t>18.11.2014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C54AE-A7B5-46F9-8218-8CC31D045E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47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95C6CD7-23C7-442F-8BD9-5AA7D2E8B0DD}" type="datetimeFigureOut">
              <a:rPr lang="tr-TR" smtClean="0"/>
              <a:pPr/>
              <a:t>18.11.2014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CEA1C81-270F-496F-977E-0799786057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Ping?from=Tutorial.UltrasoundSensor" TargetMode="External"/><Relationship Id="rId2" Type="http://schemas.openxmlformats.org/officeDocument/2006/relationships/hyperlink" Target="http://projects.arduinotr.com/elektronik/arduino-ultrasonik-sensor-ile-mesafe-olcumu-ve-lcdye-yazdirm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verterplc.net/sens%C3%B6rler/load-cel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3200" dirty="0" err="1" smtClean="0"/>
              <a:t>Projenİn</a:t>
            </a:r>
            <a:r>
              <a:rPr lang="tr-TR" sz="3200" dirty="0" smtClean="0"/>
              <a:t> </a:t>
            </a:r>
            <a:r>
              <a:rPr lang="tr-TR" sz="3200" dirty="0" err="1" smtClean="0"/>
              <a:t>adI</a:t>
            </a:r>
            <a:r>
              <a:rPr lang="tr-TR" sz="3200" dirty="0" smtClean="0"/>
              <a:t>:</a:t>
            </a:r>
            <a:br>
              <a:rPr lang="tr-TR" sz="3200" dirty="0" smtClean="0"/>
            </a:br>
            <a:r>
              <a:rPr lang="tr-TR" sz="3200" dirty="0" err="1" smtClean="0"/>
              <a:t>Elektronİk</a:t>
            </a:r>
            <a:r>
              <a:rPr lang="tr-TR" sz="3200" dirty="0" smtClean="0"/>
              <a:t> boy ve </a:t>
            </a:r>
            <a:r>
              <a:rPr lang="tr-TR" sz="3200" dirty="0" err="1" smtClean="0"/>
              <a:t>ağIRLIK</a:t>
            </a:r>
            <a:r>
              <a:rPr lang="tr-TR" sz="3200" dirty="0" smtClean="0"/>
              <a:t> ÖLÇER TASARIMI</a:t>
            </a:r>
            <a:endParaRPr lang="tr-TR" sz="3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HAZIRLAYAN:Berk</a:t>
            </a:r>
            <a:r>
              <a:rPr lang="tr-TR" dirty="0" smtClean="0"/>
              <a:t> </a:t>
            </a:r>
            <a:r>
              <a:rPr lang="tr-TR" dirty="0" err="1" smtClean="0"/>
              <a:t>erBİL</a:t>
            </a:r>
            <a:r>
              <a:rPr lang="tr-TR" dirty="0" smtClean="0"/>
              <a:t> YAĞCI-21094977</a:t>
            </a:r>
          </a:p>
          <a:p>
            <a:r>
              <a:rPr lang="tr-TR" dirty="0"/>
              <a:t>Proje </a:t>
            </a:r>
            <a:r>
              <a:rPr lang="tr-TR" dirty="0" err="1"/>
              <a:t>danIŞmanI:Doç.dr.hamİt</a:t>
            </a:r>
            <a:r>
              <a:rPr lang="tr-TR" dirty="0"/>
              <a:t> erdem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34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Srf05 </a:t>
            </a:r>
            <a:r>
              <a:rPr lang="tr-TR" dirty="0" err="1" smtClean="0"/>
              <a:t>ultrasonİK</a:t>
            </a:r>
            <a:r>
              <a:rPr lang="tr-TR" dirty="0" smtClean="0"/>
              <a:t> SENSÖRÜ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5 V </a:t>
            </a:r>
            <a:r>
              <a:rPr lang="tr-TR" b="0" dirty="0" smtClean="0"/>
              <a:t>ve </a:t>
            </a:r>
            <a:r>
              <a:rPr lang="tr-TR" b="0" dirty="0" smtClean="0"/>
              <a:t>30 </a:t>
            </a:r>
            <a:r>
              <a:rPr lang="tr-TR" b="0" dirty="0" err="1" smtClean="0"/>
              <a:t>mA</a:t>
            </a:r>
            <a:r>
              <a:rPr lang="tr-TR" b="0" dirty="0" smtClean="0"/>
              <a:t> </a:t>
            </a:r>
            <a:r>
              <a:rPr lang="tr-TR" b="0" dirty="0" smtClean="0"/>
              <a:t>ile çalışır.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5 </a:t>
            </a:r>
            <a:r>
              <a:rPr lang="tr-TR" b="0" dirty="0" err="1" smtClean="0"/>
              <a:t>V,Echo,Trigger,Out</a:t>
            </a:r>
            <a:r>
              <a:rPr lang="tr-TR" b="0" dirty="0" smtClean="0"/>
              <a:t> </a:t>
            </a:r>
            <a:r>
              <a:rPr lang="tr-TR" b="0" dirty="0" smtClean="0"/>
              <a:t>ve </a:t>
            </a:r>
            <a:r>
              <a:rPr lang="tr-TR" b="0" dirty="0" err="1"/>
              <a:t>G</a:t>
            </a:r>
            <a:r>
              <a:rPr lang="tr-TR" b="0" dirty="0" err="1" smtClean="0"/>
              <a:t>round</a:t>
            </a:r>
            <a:r>
              <a:rPr lang="tr-TR" b="0" dirty="0" smtClean="0"/>
              <a:t> </a:t>
            </a:r>
            <a:r>
              <a:rPr lang="tr-TR" b="0" dirty="0" err="1" smtClean="0"/>
              <a:t>pinlerinlerini</a:t>
            </a:r>
            <a:r>
              <a:rPr lang="tr-TR" b="0" dirty="0" smtClean="0"/>
              <a:t> içerir.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Çalışma frekansı </a:t>
            </a:r>
            <a:r>
              <a:rPr lang="tr-TR" b="0" dirty="0" smtClean="0"/>
              <a:t>40 </a:t>
            </a:r>
            <a:r>
              <a:rPr lang="tr-TR" b="0" dirty="0" err="1" smtClean="0"/>
              <a:t>kHz’dir</a:t>
            </a:r>
            <a:r>
              <a:rPr lang="tr-TR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Mesafe ölçüm aralığı 3 cm ile 3 m arasındadır.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tr-TR" b="0" dirty="0" smtClean="0"/>
          </a:p>
          <a:p>
            <a:endParaRPr lang="tr-TR" b="0" dirty="0"/>
          </a:p>
          <a:p>
            <a:endParaRPr lang="tr-TR" b="0" dirty="0" smtClean="0"/>
          </a:p>
          <a:p>
            <a:endParaRPr lang="tr-TR" b="0" dirty="0"/>
          </a:p>
          <a:p>
            <a:endParaRPr lang="tr-TR" b="0" dirty="0"/>
          </a:p>
        </p:txBody>
      </p:sp>
      <p:pic>
        <p:nvPicPr>
          <p:cNvPr id="2054" name="Picture 6" descr="C:\Users\TEDAS\Desktop\untitle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37708" y="3537647"/>
            <a:ext cx="3320353" cy="33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1008112"/>
          </a:xfrm>
        </p:spPr>
        <p:txBody>
          <a:bodyPr/>
          <a:lstStyle/>
          <a:p>
            <a:r>
              <a:rPr lang="tr-TR" dirty="0" smtClean="0"/>
              <a:t>Neden SRF05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145435"/>
          </a:xfrm>
        </p:spPr>
        <p:txBody>
          <a:bodyPr/>
          <a:lstStyle/>
          <a:p>
            <a:endParaRPr lang="tr-TR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 err="1"/>
              <a:t>Arduino</a:t>
            </a:r>
            <a:r>
              <a:rPr lang="tr-TR" b="0" dirty="0"/>
              <a:t> tabanlı uzaklık ölçme uygulamalarında yaygın olarak </a:t>
            </a:r>
            <a:r>
              <a:rPr lang="tr-TR" b="0" dirty="0" smtClean="0"/>
              <a:t>kullanılır.</a:t>
            </a:r>
            <a:endParaRPr lang="tr-TR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/>
              <a:t>Kullanım </a:t>
            </a:r>
            <a:r>
              <a:rPr lang="tr-TR" b="0" dirty="0" smtClean="0"/>
              <a:t>maliyeti düşüktür ve kolay erişilebilirdir.</a:t>
            </a:r>
            <a:endParaRPr lang="tr-TR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/>
              <a:t>Mesafe ölçüm aralığı </a:t>
            </a:r>
            <a:r>
              <a:rPr lang="tr-TR" b="0" dirty="0" err="1"/>
              <a:t>arttırılabilir.Örneğin</a:t>
            </a:r>
            <a:r>
              <a:rPr lang="tr-TR" b="0" dirty="0"/>
              <a:t> maksimum ölçüm aralığı 3 m iken 4 m’ye kadar ölçüm aralığı arttırılabilir.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b="0" dirty="0"/>
          </a:p>
          <a:p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b="0" dirty="0"/>
          </a:p>
          <a:p>
            <a:endParaRPr lang="tr-TR" b="0" dirty="0" smtClean="0"/>
          </a:p>
          <a:p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3887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75600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Srf05 ZAMANLAMA DİYAGRAMI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endParaRPr lang="tr-TR" b="0" dirty="0"/>
          </a:p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endParaRPr lang="tr-TR" b="0" dirty="0"/>
          </a:p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endParaRPr lang="tr-TR" b="0" dirty="0" smtClean="0"/>
          </a:p>
          <a:p>
            <a:pPr marL="514350" indent="-514350">
              <a:buFont typeface="+mj-lt"/>
              <a:buAutoNum type="romanUcPeriod"/>
            </a:pPr>
            <a:r>
              <a:rPr lang="tr-TR" b="0" dirty="0" smtClean="0"/>
              <a:t>Zamanlama </a:t>
            </a:r>
            <a:r>
              <a:rPr lang="en-US" b="0" dirty="0" err="1" smtClean="0"/>
              <a:t>çizelgesi</a:t>
            </a:r>
            <a:r>
              <a:rPr lang="en-US" b="0" dirty="0" smtClean="0"/>
              <a:t> </a:t>
            </a:r>
            <a:r>
              <a:rPr lang="en-US" b="0" dirty="0" err="1" smtClean="0"/>
              <a:t>sensörden</a:t>
            </a:r>
            <a:r>
              <a:rPr lang="en-US" b="0" dirty="0" smtClean="0"/>
              <a:t> </a:t>
            </a:r>
            <a:r>
              <a:rPr lang="en-US" b="0" dirty="0" err="1" smtClean="0"/>
              <a:t>göndermek</a:t>
            </a:r>
            <a:r>
              <a:rPr lang="en-US" b="0" dirty="0" smtClean="0"/>
              <a:t> </a:t>
            </a:r>
            <a:r>
              <a:rPr lang="en-US" b="0" dirty="0" err="1" smtClean="0"/>
              <a:t>istediğimiz</a:t>
            </a:r>
            <a:r>
              <a:rPr lang="en-US" b="0" dirty="0" smtClean="0"/>
              <a:t> </a:t>
            </a:r>
            <a:r>
              <a:rPr lang="en-US" b="0" dirty="0" err="1" smtClean="0"/>
              <a:t>ultrasonik</a:t>
            </a:r>
            <a:r>
              <a:rPr lang="en-US" b="0" dirty="0" smtClean="0"/>
              <a:t> </a:t>
            </a:r>
            <a:r>
              <a:rPr lang="tr-TR" b="0" dirty="0" smtClean="0"/>
              <a:t>darbe</a:t>
            </a:r>
            <a:r>
              <a:rPr lang="en-US" b="0" dirty="0" smtClean="0"/>
              <a:t> </a:t>
            </a:r>
            <a:r>
              <a:rPr lang="en-US" b="0" dirty="0" err="1" smtClean="0"/>
              <a:t>dizisinin</a:t>
            </a:r>
            <a:r>
              <a:rPr lang="en-US" b="0" dirty="0" smtClean="0"/>
              <a:t> </a:t>
            </a:r>
            <a:r>
              <a:rPr lang="en-US" b="0" dirty="0" err="1" smtClean="0"/>
              <a:t>tetiklenmesini</a:t>
            </a:r>
            <a:r>
              <a:rPr lang="en-US" b="0" dirty="0" smtClean="0"/>
              <a:t> </a:t>
            </a:r>
            <a:r>
              <a:rPr lang="en-US" b="0" dirty="0" err="1" smtClean="0"/>
              <a:t>sağlayan</a:t>
            </a:r>
            <a:r>
              <a:rPr lang="en-US" b="0" dirty="0" smtClean="0"/>
              <a:t> </a:t>
            </a:r>
            <a:r>
              <a:rPr lang="en-US" b="0" dirty="0"/>
              <a:t>" </a:t>
            </a:r>
            <a:r>
              <a:rPr lang="tr-TR" b="0" dirty="0" smtClean="0"/>
              <a:t> </a:t>
            </a:r>
            <a:r>
              <a:rPr lang="en-US" b="0" dirty="0" smtClean="0"/>
              <a:t>Trigger </a:t>
            </a:r>
            <a:r>
              <a:rPr lang="en-US" b="0" dirty="0"/>
              <a:t>Pulse " </a:t>
            </a:r>
            <a:r>
              <a:rPr lang="en-US" b="0" dirty="0" smtClean="0"/>
              <a:t>(</a:t>
            </a:r>
            <a:r>
              <a:rPr lang="en-US" b="0" dirty="0" err="1" smtClean="0"/>
              <a:t>tetikleme</a:t>
            </a:r>
            <a:r>
              <a:rPr lang="en-US" b="0" dirty="0" smtClean="0"/>
              <a:t> </a:t>
            </a:r>
            <a:r>
              <a:rPr lang="en-US" b="0" dirty="0" err="1" smtClean="0"/>
              <a:t>darbesi</a:t>
            </a:r>
            <a:r>
              <a:rPr lang="en-US" b="0" dirty="0" smtClean="0"/>
              <a:t>) </a:t>
            </a:r>
            <a:r>
              <a:rPr lang="en-US" b="0" dirty="0" err="1" smtClean="0"/>
              <a:t>olarak</a:t>
            </a:r>
            <a:r>
              <a:rPr lang="en-US" b="0" dirty="0" smtClean="0"/>
              <a:t> </a:t>
            </a:r>
            <a:r>
              <a:rPr lang="en-US" b="0" dirty="0" err="1" smtClean="0"/>
              <a:t>isimlendirilen</a:t>
            </a:r>
            <a:r>
              <a:rPr lang="en-US" b="0" dirty="0" smtClean="0"/>
              <a:t> </a:t>
            </a:r>
            <a:r>
              <a:rPr lang="en-US" b="0" dirty="0" err="1" smtClean="0"/>
              <a:t>sinyale</a:t>
            </a:r>
            <a:r>
              <a:rPr lang="en-US" b="0" dirty="0" smtClean="0"/>
              <a:t> </a:t>
            </a:r>
            <a:r>
              <a:rPr lang="en-US" b="0" dirty="0" err="1" smtClean="0"/>
              <a:t>ait</a:t>
            </a:r>
            <a:r>
              <a:rPr lang="tr-TR" b="0" dirty="0" smtClean="0"/>
              <a:t>tir.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0" dirty="0" err="1" smtClean="0"/>
              <a:t>Ortadaki</a:t>
            </a:r>
            <a:r>
              <a:rPr lang="en-US" b="0" dirty="0" smtClean="0"/>
              <a:t> </a:t>
            </a:r>
            <a:r>
              <a:rPr lang="en-US" b="0" dirty="0" err="1"/>
              <a:t>sinyal</a:t>
            </a:r>
            <a:r>
              <a:rPr lang="en-US" b="0" dirty="0"/>
              <a:t>, </a:t>
            </a:r>
            <a:r>
              <a:rPr lang="en-US" b="0" dirty="0" err="1"/>
              <a:t>tetikleme</a:t>
            </a:r>
            <a:r>
              <a:rPr lang="en-US" b="0" dirty="0"/>
              <a:t> </a:t>
            </a:r>
            <a:r>
              <a:rPr lang="en-US" b="0" dirty="0" err="1"/>
              <a:t>sinyaline</a:t>
            </a:r>
            <a:r>
              <a:rPr lang="en-US" b="0" dirty="0"/>
              <a:t> </a:t>
            </a:r>
            <a:r>
              <a:rPr lang="en-US" b="0" dirty="0" err="1"/>
              <a:t>göre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tarafından</a:t>
            </a:r>
            <a:r>
              <a:rPr lang="en-US" b="0" dirty="0"/>
              <a:t> </a:t>
            </a:r>
            <a:r>
              <a:rPr lang="en-US" b="0" dirty="0" err="1"/>
              <a:t>gönderilen</a:t>
            </a:r>
            <a:r>
              <a:rPr lang="en-US" b="0" dirty="0"/>
              <a:t> </a:t>
            </a:r>
            <a:r>
              <a:rPr lang="en-US" b="0" dirty="0" err="1"/>
              <a:t>darbe</a:t>
            </a:r>
            <a:r>
              <a:rPr lang="en-US" b="0" dirty="0"/>
              <a:t> </a:t>
            </a:r>
            <a:r>
              <a:rPr lang="en-US" b="0" dirty="0" err="1"/>
              <a:t>dizisinin</a:t>
            </a:r>
            <a:r>
              <a:rPr lang="en-US" b="0" dirty="0"/>
              <a:t> </a:t>
            </a:r>
            <a:r>
              <a:rPr lang="en-US" b="0" dirty="0" err="1" smtClean="0"/>
              <a:t>zamanla</a:t>
            </a:r>
            <a:r>
              <a:rPr lang="tr-TR" b="0" dirty="0" smtClean="0"/>
              <a:t>m</a:t>
            </a:r>
            <a:r>
              <a:rPr lang="en-US" b="0" dirty="0" smtClean="0"/>
              <a:t>a </a:t>
            </a:r>
            <a:r>
              <a:rPr lang="en-US" b="0" dirty="0" err="1"/>
              <a:t>çizelgesi</a:t>
            </a:r>
            <a:r>
              <a:rPr lang="tr-TR" b="0" dirty="0" err="1"/>
              <a:t>dir</a:t>
            </a:r>
            <a:r>
              <a:rPr lang="tr-TR" b="0" dirty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attaki</a:t>
            </a:r>
            <a:r>
              <a:rPr lang="en-US" b="0" dirty="0"/>
              <a:t> </a:t>
            </a:r>
            <a:r>
              <a:rPr lang="en-US" b="0" dirty="0" err="1"/>
              <a:t>ise</a:t>
            </a:r>
            <a:r>
              <a:rPr lang="en-US" b="0" dirty="0"/>
              <a:t> </a:t>
            </a:r>
            <a:r>
              <a:rPr lang="en-US" b="0" dirty="0" err="1"/>
              <a:t>gönderilen</a:t>
            </a:r>
            <a:r>
              <a:rPr lang="en-US" b="0" dirty="0"/>
              <a:t> </a:t>
            </a:r>
            <a:r>
              <a:rPr lang="en-US" b="0" dirty="0" err="1"/>
              <a:t>darbe</a:t>
            </a:r>
            <a:r>
              <a:rPr lang="en-US" b="0" dirty="0"/>
              <a:t> </a:t>
            </a:r>
            <a:r>
              <a:rPr lang="en-US" b="0" dirty="0" err="1"/>
              <a:t>dizisinin</a:t>
            </a:r>
            <a:r>
              <a:rPr lang="en-US" b="0" dirty="0"/>
              <a:t> </a:t>
            </a:r>
            <a:r>
              <a:rPr lang="en-US" b="0" dirty="0" err="1"/>
              <a:t>ekosunu</a:t>
            </a:r>
            <a:r>
              <a:rPr lang="en-US" b="0" dirty="0"/>
              <a:t> </a:t>
            </a:r>
            <a:r>
              <a:rPr lang="en-US" b="0" dirty="0" err="1"/>
              <a:t>dinlediğimiz</a:t>
            </a:r>
            <a:r>
              <a:rPr lang="en-US" b="0" dirty="0"/>
              <a:t> zaman </a:t>
            </a:r>
            <a:r>
              <a:rPr lang="en-US" b="0" dirty="0" err="1"/>
              <a:t>dilimini</a:t>
            </a:r>
            <a:r>
              <a:rPr lang="en-US" b="0" dirty="0"/>
              <a:t> </a:t>
            </a:r>
            <a:r>
              <a:rPr lang="en-US" b="0" dirty="0" err="1"/>
              <a:t>gösteren</a:t>
            </a:r>
            <a:r>
              <a:rPr lang="en-US" b="0" dirty="0"/>
              <a:t> </a:t>
            </a:r>
            <a:r>
              <a:rPr lang="en-US" b="0" dirty="0" err="1"/>
              <a:t>zamanlama</a:t>
            </a:r>
            <a:r>
              <a:rPr lang="en-US" b="0" dirty="0"/>
              <a:t> </a:t>
            </a:r>
            <a:r>
              <a:rPr lang="en-US" b="0" dirty="0" err="1"/>
              <a:t>çizelgesi</a:t>
            </a:r>
            <a:r>
              <a:rPr lang="tr-TR" b="0" dirty="0" err="1"/>
              <a:t>dir</a:t>
            </a:r>
            <a:r>
              <a:rPr lang="en-US" b="0" dirty="0"/>
              <a:t>.</a:t>
            </a:r>
            <a:endParaRPr lang="tr-TR" b="0" dirty="0"/>
          </a:p>
          <a:p>
            <a:pPr marL="514350" indent="-514350">
              <a:buFont typeface="+mj-lt"/>
              <a:buAutoNum type="romanUcPeriod"/>
            </a:pPr>
            <a:endParaRPr lang="tr-TR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65927"/>
            <a:ext cx="5616624" cy="301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4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53997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SİSTEMİN ÇALIŞMASI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>
          <a:xfrm>
            <a:off x="457200" y="836712"/>
            <a:ext cx="7620000" cy="5289451"/>
          </a:xfrm>
        </p:spPr>
        <p:txBody>
          <a:bodyPr>
            <a:normAutofit fontScale="92500" lnSpcReduction="20000"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Birinci Adım</a:t>
            </a:r>
          </a:p>
          <a:p>
            <a:r>
              <a:rPr lang="tr-TR" b="0" dirty="0" err="1" smtClean="0"/>
              <a:t>Sensörün</a:t>
            </a:r>
            <a:r>
              <a:rPr lang="tr-TR" b="0" dirty="0" smtClean="0"/>
              <a:t> </a:t>
            </a:r>
            <a:r>
              <a:rPr lang="en-US" b="0" dirty="0" smtClean="0"/>
              <a:t>"</a:t>
            </a:r>
            <a:r>
              <a:rPr lang="tr-TR" b="0" dirty="0" smtClean="0"/>
              <a:t> </a:t>
            </a:r>
            <a:r>
              <a:rPr lang="tr-TR" b="0" dirty="0" err="1" smtClean="0"/>
              <a:t>Trigger</a:t>
            </a:r>
            <a:r>
              <a:rPr lang="tr-TR" b="0" dirty="0" smtClean="0"/>
              <a:t> </a:t>
            </a:r>
            <a:r>
              <a:rPr lang="tr-TR" b="0" dirty="0" err="1" smtClean="0"/>
              <a:t>Pulse</a:t>
            </a:r>
            <a:r>
              <a:rPr lang="tr-TR" b="0" dirty="0" smtClean="0"/>
              <a:t> </a:t>
            </a:r>
            <a:r>
              <a:rPr lang="tr-TR" b="0" dirty="0" err="1" smtClean="0"/>
              <a:t>Input</a:t>
            </a:r>
            <a:r>
              <a:rPr lang="en-US" b="0" dirty="0"/>
              <a:t> "</a:t>
            </a:r>
            <a:r>
              <a:rPr lang="tr-TR" b="0" dirty="0" smtClean="0"/>
              <a:t>  bacağından zamanlama diyagramında en üstte gördüğümüz tetikleme sinyalini gönderiyoruz.</a:t>
            </a:r>
          </a:p>
          <a:p>
            <a:pPr algn="ctr"/>
            <a:r>
              <a:rPr lang="tr-TR" dirty="0" smtClean="0"/>
              <a:t>İkinci Adım</a:t>
            </a:r>
          </a:p>
          <a:p>
            <a:r>
              <a:rPr lang="tr-TR" b="0" dirty="0" smtClean="0"/>
              <a:t>Zamanlama çizelgesinde yer alan 8 darbelik </a:t>
            </a:r>
            <a:r>
              <a:rPr lang="en-US" b="0" dirty="0"/>
              <a:t>" </a:t>
            </a:r>
            <a:r>
              <a:rPr lang="tr-TR" b="0" dirty="0" err="1" smtClean="0"/>
              <a:t>sonic</a:t>
            </a:r>
            <a:r>
              <a:rPr lang="tr-TR" b="0" dirty="0" smtClean="0"/>
              <a:t> </a:t>
            </a:r>
            <a:r>
              <a:rPr lang="tr-TR" b="0" dirty="0" err="1" smtClean="0"/>
              <a:t>burst</a:t>
            </a:r>
            <a:r>
              <a:rPr lang="tr-TR" dirty="0" smtClean="0"/>
              <a:t> </a:t>
            </a:r>
            <a:r>
              <a:rPr lang="en-US" b="0" dirty="0"/>
              <a:t>"</a:t>
            </a:r>
            <a:r>
              <a:rPr lang="tr-TR" dirty="0" smtClean="0"/>
              <a:t> </a:t>
            </a:r>
            <a:r>
              <a:rPr lang="tr-TR" b="0" dirty="0" smtClean="0"/>
              <a:t>ses sinyali </a:t>
            </a:r>
            <a:r>
              <a:rPr lang="tr-TR" b="0" dirty="0" err="1" smtClean="0"/>
              <a:t>ortama,ileri</a:t>
            </a:r>
            <a:r>
              <a:rPr lang="tr-TR" b="0" dirty="0" smtClean="0"/>
              <a:t> doğru iletilir.</a:t>
            </a:r>
          </a:p>
          <a:p>
            <a:pPr algn="ctr"/>
            <a:r>
              <a:rPr lang="tr-TR" b="0" dirty="0" smtClean="0"/>
              <a:t>                                     </a:t>
            </a:r>
            <a:endParaRPr lang="tr-TR" b="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5723950" cy="307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2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467970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577483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r>
              <a:rPr lang="tr-TR" dirty="0" smtClean="0"/>
              <a:t>Üçüncü </a:t>
            </a:r>
            <a:r>
              <a:rPr lang="tr-TR" dirty="0"/>
              <a:t>Adım </a:t>
            </a:r>
          </a:p>
          <a:p>
            <a:r>
              <a:rPr lang="tr-TR" b="0" dirty="0"/>
              <a:t>Bu adımda ortama gönderilen ses sinyali </a:t>
            </a:r>
            <a:r>
              <a:rPr lang="en-US" b="0" dirty="0"/>
              <a:t>"</a:t>
            </a:r>
            <a:r>
              <a:rPr lang="tr-TR" b="0" dirty="0"/>
              <a:t> </a:t>
            </a:r>
            <a:r>
              <a:rPr lang="tr-TR" b="0" dirty="0" err="1"/>
              <a:t>Echo</a:t>
            </a:r>
            <a:r>
              <a:rPr lang="tr-TR" b="0" dirty="0"/>
              <a:t> </a:t>
            </a:r>
            <a:r>
              <a:rPr lang="tr-TR" b="0" dirty="0" err="1"/>
              <a:t>Pulse</a:t>
            </a:r>
            <a:r>
              <a:rPr lang="tr-TR" b="0" dirty="0"/>
              <a:t> </a:t>
            </a:r>
            <a:r>
              <a:rPr lang="tr-TR" b="0" dirty="0" err="1"/>
              <a:t>Output</a:t>
            </a:r>
            <a:r>
              <a:rPr lang="en-US" b="0" dirty="0"/>
              <a:t> " </a:t>
            </a:r>
            <a:r>
              <a:rPr lang="tr-TR" b="0" dirty="0" smtClean="0"/>
              <a:t>bacağından </a:t>
            </a:r>
            <a:r>
              <a:rPr lang="tr-TR" b="0" dirty="0" err="1"/>
              <a:t>dinlenir.Bu</a:t>
            </a:r>
            <a:r>
              <a:rPr lang="tr-TR" b="0" dirty="0"/>
              <a:t> </a:t>
            </a:r>
            <a:r>
              <a:rPr lang="tr-TR" b="0" dirty="0" smtClean="0"/>
              <a:t>dinleme, </a:t>
            </a:r>
            <a:r>
              <a:rPr lang="tr-TR" b="0" dirty="0"/>
              <a:t>zamanlama çizelgesine bakıldığında en erken gelme zamanı 100 </a:t>
            </a:r>
            <a:r>
              <a:rPr lang="tr-TR" b="0" dirty="0" err="1"/>
              <a:t>mikrosaniye</a:t>
            </a:r>
            <a:r>
              <a:rPr lang="tr-TR" b="0" dirty="0"/>
              <a:t> en geç ise 25 </a:t>
            </a:r>
            <a:r>
              <a:rPr lang="tr-TR" b="0" dirty="0" err="1"/>
              <a:t>milisaniyedir.Eğer</a:t>
            </a:r>
            <a:r>
              <a:rPr lang="tr-TR" b="0" dirty="0"/>
              <a:t> </a:t>
            </a:r>
            <a:r>
              <a:rPr lang="tr-TR" b="0" dirty="0" err="1"/>
              <a:t>sensör</a:t>
            </a:r>
            <a:r>
              <a:rPr lang="tr-TR" b="0" dirty="0"/>
              <a:t> önünde engel yok ise eko sinyali bize 30 milisaniyede ulaşır.</a:t>
            </a:r>
          </a:p>
          <a:p>
            <a:pPr algn="ctr"/>
            <a:r>
              <a:rPr lang="tr-TR" dirty="0" smtClean="0"/>
              <a:t>Dördüncü Adım</a:t>
            </a:r>
          </a:p>
          <a:p>
            <a:r>
              <a:rPr lang="tr-TR" b="0" dirty="0" smtClean="0"/>
              <a:t>Aldığımız ölçüm değerini X=V*t/2 formülü ile hesaplanır ve eko sinyali alındıktan sonra bir sonraki tetikleme sinyalini göndermeden önce 10 milisaniye beklenir. 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0908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BİRİNCİ DÖNEM SONUNA KADAR YAPILACAKLAR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Boy ölçümü için programlar geliştirilecek ve boy ölçümü ekranda gösterilecektir.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1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>
            <a:normAutofit fontScale="92500" lnSpcReduction="10000"/>
          </a:bodyPr>
          <a:lstStyle/>
          <a:p>
            <a:r>
              <a:rPr lang="tr-TR" sz="2800" b="0" dirty="0" err="1"/>
              <a:t>Özturna</a:t>
            </a:r>
            <a:r>
              <a:rPr lang="tr-TR" sz="2800" b="0" dirty="0"/>
              <a:t> </a:t>
            </a:r>
            <a:r>
              <a:rPr lang="tr-TR" sz="2800" b="0" dirty="0" err="1"/>
              <a:t>K.,Kaba</a:t>
            </a:r>
            <a:r>
              <a:rPr lang="tr-TR" sz="2800" b="0" dirty="0"/>
              <a:t> </a:t>
            </a:r>
            <a:r>
              <a:rPr lang="tr-TR" sz="2800" b="0" dirty="0" err="1"/>
              <a:t>Ş.,Yılmaz</a:t>
            </a:r>
            <a:r>
              <a:rPr lang="tr-TR" sz="2800" b="0" dirty="0"/>
              <a:t> E.(2013).</a:t>
            </a:r>
            <a:r>
              <a:rPr lang="en-US" sz="2800" dirty="0"/>
              <a:t> </a:t>
            </a:r>
            <a:r>
              <a:rPr lang="en-US" sz="2800" b="0" dirty="0"/>
              <a:t>D</a:t>
            </a:r>
            <a:r>
              <a:rPr lang="tr-TR" sz="2800" b="0" dirty="0" err="1"/>
              <a:t>esıgn</a:t>
            </a:r>
            <a:r>
              <a:rPr lang="en-US" sz="2800" b="0" dirty="0"/>
              <a:t> </a:t>
            </a:r>
            <a:r>
              <a:rPr lang="tr-TR" sz="2800" b="0" dirty="0"/>
              <a:t>of</a:t>
            </a:r>
            <a:r>
              <a:rPr lang="en-US" sz="2800" b="0" dirty="0"/>
              <a:t> </a:t>
            </a:r>
            <a:r>
              <a:rPr lang="tr-TR" sz="2800" b="0" dirty="0"/>
              <a:t>a</a:t>
            </a:r>
            <a:r>
              <a:rPr lang="en-US" sz="2800" b="0" dirty="0"/>
              <a:t> M</a:t>
            </a:r>
            <a:r>
              <a:rPr lang="tr-TR" sz="2800" b="0" dirty="0" err="1"/>
              <a:t>ıcrocontroller</a:t>
            </a:r>
            <a:r>
              <a:rPr lang="en-US" sz="2800" b="0" dirty="0"/>
              <a:t> B</a:t>
            </a:r>
            <a:r>
              <a:rPr lang="tr-TR" sz="2800" b="0" dirty="0" err="1"/>
              <a:t>ased</a:t>
            </a:r>
            <a:r>
              <a:rPr lang="tr-TR" sz="2800" b="0" dirty="0"/>
              <a:t> </a:t>
            </a:r>
            <a:r>
              <a:rPr lang="en-US" sz="2800" b="0" dirty="0"/>
              <a:t>U</a:t>
            </a:r>
            <a:r>
              <a:rPr lang="tr-TR" sz="2800" b="0" dirty="0" err="1"/>
              <a:t>ltrasonıc</a:t>
            </a:r>
            <a:r>
              <a:rPr lang="en-US" sz="2800" b="0" dirty="0"/>
              <a:t> M</a:t>
            </a:r>
            <a:r>
              <a:rPr lang="tr-TR" sz="2800" b="0" dirty="0" err="1"/>
              <a:t>easurıng</a:t>
            </a:r>
            <a:r>
              <a:rPr lang="en-US" sz="2800" b="0" dirty="0"/>
              <a:t> H</a:t>
            </a:r>
            <a:r>
              <a:rPr lang="tr-TR" sz="2800" b="0" dirty="0" err="1"/>
              <a:t>eıght</a:t>
            </a:r>
            <a:r>
              <a:rPr lang="tr-TR" sz="2800" b="0" dirty="0"/>
              <a:t> </a:t>
            </a:r>
            <a:r>
              <a:rPr lang="en-US" sz="2800" b="0" dirty="0"/>
              <a:t>D</a:t>
            </a:r>
            <a:r>
              <a:rPr lang="tr-TR" sz="2800" b="0" dirty="0" err="1"/>
              <a:t>evıce.Nıcosıa:Near</a:t>
            </a:r>
            <a:r>
              <a:rPr lang="tr-TR" sz="2800" b="0" dirty="0"/>
              <a:t> East </a:t>
            </a:r>
            <a:r>
              <a:rPr lang="tr-TR" sz="2800" b="0" dirty="0" err="1"/>
              <a:t>Unıversıty</a:t>
            </a:r>
            <a:endParaRPr lang="tr-TR" sz="2800" b="0" dirty="0"/>
          </a:p>
          <a:p>
            <a:r>
              <a:rPr lang="tr-TR" sz="2800" b="0" dirty="0" smtClean="0">
                <a:hlinkClick r:id="rId2"/>
              </a:rPr>
              <a:t>http</a:t>
            </a:r>
            <a:r>
              <a:rPr lang="tr-TR" sz="2800" b="0" dirty="0">
                <a:hlinkClick r:id="rId2"/>
              </a:rPr>
              <a:t>://</a:t>
            </a:r>
            <a:r>
              <a:rPr lang="tr-TR" sz="2800" b="0" dirty="0" smtClean="0">
                <a:hlinkClick r:id="rId2"/>
              </a:rPr>
              <a:t>projects.arduinotr.com/elektronik/arduino-ultrasonik-sensor-ile-mesafe-olcumu-ve-lcdye-yazdirma.html</a:t>
            </a:r>
            <a:endParaRPr lang="tr-TR" sz="2800" b="0" dirty="0" smtClean="0"/>
          </a:p>
          <a:p>
            <a:r>
              <a:rPr lang="tr-TR" sz="2800" b="0" dirty="0">
                <a:hlinkClick r:id="rId3"/>
              </a:rPr>
              <a:t>http://</a:t>
            </a:r>
            <a:r>
              <a:rPr lang="tr-TR" sz="2800" b="0" dirty="0" smtClean="0">
                <a:hlinkClick r:id="rId3"/>
              </a:rPr>
              <a:t>arduino.cc/en/Tutorial/Ping?from=Tutorial.UltrasoundSensor</a:t>
            </a:r>
            <a:endParaRPr lang="tr-TR" sz="2800" b="0" dirty="0" smtClean="0"/>
          </a:p>
          <a:p>
            <a:r>
              <a:rPr lang="tr-TR" sz="2800" b="0" dirty="0">
                <a:hlinkClick r:id="rId4"/>
              </a:rPr>
              <a:t>http://</a:t>
            </a:r>
            <a:r>
              <a:rPr lang="tr-TR" sz="2800" b="0" dirty="0" smtClean="0">
                <a:hlinkClick r:id="rId4"/>
              </a:rPr>
              <a:t>www.inverterplc.net/sens%C3%B6rler/load-cell.html</a:t>
            </a:r>
            <a:endParaRPr lang="tr-TR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4152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sz="4400" dirty="0" smtClean="0">
                <a:solidFill>
                  <a:schemeClr val="tx2"/>
                </a:solidFill>
              </a:rPr>
              <a:t>TEŞEKKÜRLER…</a:t>
            </a:r>
            <a:endParaRPr lang="tr-TR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</a:t>
            </a:r>
            <a:r>
              <a:rPr lang="tr-TR" dirty="0" err="1"/>
              <a:t>İçerİğİ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Proje Tanımı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Hedefler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Projenin Blok Diyagramı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Boy ve Ağırlık Ölçme Teknikleri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/>
              <a:t>Sistemi Oluşturan Elemanlar</a:t>
            </a:r>
            <a:r>
              <a:rPr lang="tr-TR" dirty="0"/>
              <a:t/>
            </a:r>
            <a:br>
              <a:rPr lang="tr-TR" dirty="0"/>
            </a:b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6826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</a:t>
            </a:r>
            <a:r>
              <a:rPr lang="tr-TR" dirty="0" err="1" smtClean="0"/>
              <a:t>tanIMI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Boy ölçümü yapılacaktır.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Ağırlık ölçümü yapılacaktır.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Boy ve ağırlık ölçümü ekrana yansıtılacaktır.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Beden kitle endeksi hesaplanacaktır.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Sesli yanıt sistemi ile kişinin beden kitle endeksi söylenecektir.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93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 DİYAGRAM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C:\Users\TEDAS\Desktop\Akış sema 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8009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7747" y="1700808"/>
            <a:ext cx="7620000" cy="4373563"/>
          </a:xfrm>
        </p:spPr>
        <p:txBody>
          <a:bodyPr>
            <a:normAutofit fontScale="85000" lnSpcReduction="20000"/>
          </a:bodyPr>
          <a:lstStyle/>
          <a:p>
            <a:r>
              <a:rPr lang="tr-TR" u="sng" dirty="0" smtClean="0"/>
              <a:t>Birinci </a:t>
            </a:r>
            <a:r>
              <a:rPr lang="tr-TR" u="sng" dirty="0"/>
              <a:t>Yarıyıl </a:t>
            </a:r>
            <a:r>
              <a:rPr lang="tr-TR" u="sng" dirty="0" smtClean="0"/>
              <a:t>Hedefleri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>
                <a:solidFill>
                  <a:srgbClr val="FF0000"/>
                </a:solidFill>
              </a:rPr>
              <a:t>Benzer cihazların çalışması araştırılacaktır.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>
                <a:solidFill>
                  <a:srgbClr val="FF0000"/>
                </a:solidFill>
              </a:rPr>
              <a:t>B</a:t>
            </a:r>
            <a:r>
              <a:rPr lang="tr-TR" b="0" dirty="0" smtClean="0">
                <a:solidFill>
                  <a:srgbClr val="FF0000"/>
                </a:solidFill>
              </a:rPr>
              <a:t>oy ölçme yöntemleri araştırılacaktır.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>
                <a:solidFill>
                  <a:srgbClr val="FF0000"/>
                </a:solidFill>
              </a:rPr>
              <a:t>Boy ölçmek için algılayıcılar seçilecek ve öğrenilecektir.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>
                <a:solidFill>
                  <a:srgbClr val="FF0000"/>
                </a:solidFill>
              </a:rPr>
              <a:t>Boy ölçümü için işlemci seçimi yapılacaktır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/>
              <a:t>Boy ölçümü için programlar geliştirilecektir</a:t>
            </a:r>
            <a:r>
              <a:rPr lang="tr-TR" dirty="0"/>
              <a:t>.</a:t>
            </a:r>
            <a:endParaRPr lang="tr-TR" b="0" dirty="0" smtClean="0"/>
          </a:p>
          <a:p>
            <a:r>
              <a:rPr lang="tr-TR" u="sng" dirty="0" smtClean="0"/>
              <a:t>İkinci Yarıyıl Hedefleri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Ağırlık ölçme yöntemleri araştırılacaktır.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/>
              <a:t>Ağırlık ölçüm </a:t>
            </a:r>
            <a:r>
              <a:rPr lang="tr-TR" b="0" dirty="0" err="1"/>
              <a:t>sensörü</a:t>
            </a:r>
            <a:r>
              <a:rPr lang="tr-TR" b="0" dirty="0"/>
              <a:t> seçilecek ve öğrenilecektir.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Kullanıcıyla iletişim için sesli yanıt sistemi ilave edilecektir.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Ölçüm değerlerini yansıtmak için gösterge ilave edilecektir.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b="0" dirty="0" smtClean="0"/>
              <a:t>Sistemin tamamı tasarlanacak ve test edilecektir</a:t>
            </a:r>
            <a:r>
              <a:rPr lang="tr-TR" dirty="0" smtClean="0"/>
              <a:t>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53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BOY ÖLÇME TEKNİKLERİ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Boy </a:t>
            </a:r>
            <a:r>
              <a:rPr lang="tr-TR" dirty="0">
                <a:solidFill>
                  <a:schemeClr val="tx2"/>
                </a:solidFill>
              </a:rPr>
              <a:t>Ölçme </a:t>
            </a:r>
            <a:r>
              <a:rPr lang="tr-TR" dirty="0" smtClean="0">
                <a:solidFill>
                  <a:schemeClr val="tx2"/>
                </a:solidFill>
              </a:rPr>
              <a:t>Teknikleri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 smtClean="0"/>
              <a:t>Dijital </a:t>
            </a:r>
            <a:r>
              <a:rPr lang="tr-TR" b="0" dirty="0" err="1" smtClean="0"/>
              <a:t>Stadiometre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 smtClean="0"/>
              <a:t>Taşınabilir </a:t>
            </a:r>
            <a:r>
              <a:rPr lang="tr-TR" b="0" dirty="0" err="1" smtClean="0"/>
              <a:t>Stadiometre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 smtClean="0"/>
              <a:t>Mekanik </a:t>
            </a:r>
            <a:r>
              <a:rPr lang="tr-TR" b="0" dirty="0" err="1" smtClean="0"/>
              <a:t>Stadiometre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0" dirty="0" err="1" smtClean="0"/>
              <a:t>Ultrasonik</a:t>
            </a:r>
            <a:r>
              <a:rPr lang="tr-TR" b="0" dirty="0" smtClean="0"/>
              <a:t> </a:t>
            </a:r>
            <a:r>
              <a:rPr lang="tr-TR" b="0" dirty="0" err="1" smtClean="0"/>
              <a:t>Sensörler</a:t>
            </a:r>
            <a:endParaRPr lang="tr-TR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54248"/>
            <a:ext cx="23907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18705"/>
            <a:ext cx="2085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13" descr="http://www.stadiometer.com/images/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7071"/>
            <a:ext cx="1076794" cy="259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>
            <a:off x="3059832" y="2449635"/>
            <a:ext cx="302433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3419872" y="2924944"/>
            <a:ext cx="2808312" cy="9361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3296699" y="3381810"/>
            <a:ext cx="1800200" cy="5979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EDAS\Desktop\untit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8149" y="43050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Düz Ok Bağlayıcısı 13"/>
          <p:cNvCxnSpPr/>
          <p:nvPr/>
        </p:nvCxnSpPr>
        <p:spPr>
          <a:xfrm>
            <a:off x="1978222" y="3861048"/>
            <a:ext cx="1" cy="919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SİSTEMİ OLUŞTURAN ELEMANLAR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 smtClean="0"/>
              <a:t>Mikrodenetleç</a:t>
            </a:r>
            <a:r>
              <a:rPr lang="tr-TR" dirty="0" smtClean="0"/>
              <a:t> (</a:t>
            </a:r>
            <a:r>
              <a:rPr lang="tr-TR" dirty="0" err="1" smtClean="0"/>
              <a:t>Ardunio</a:t>
            </a:r>
            <a:r>
              <a:rPr lang="tr-TR" dirty="0" smtClean="0"/>
              <a:t> Mega 2560)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 smtClean="0"/>
              <a:t>Ultrasonik</a:t>
            </a:r>
            <a:r>
              <a:rPr lang="tr-TR" dirty="0" smtClean="0"/>
              <a:t> </a:t>
            </a:r>
            <a:r>
              <a:rPr lang="tr-TR" dirty="0" err="1" smtClean="0"/>
              <a:t>Sensör</a:t>
            </a:r>
            <a:r>
              <a:rPr lang="tr-TR" dirty="0" smtClean="0"/>
              <a:t> (SRF05)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Ağırlık </a:t>
            </a:r>
            <a:r>
              <a:rPr lang="tr-TR" dirty="0" err="1" smtClean="0"/>
              <a:t>Sensörü</a:t>
            </a:r>
            <a:r>
              <a:rPr lang="tr-TR" dirty="0" smtClean="0"/>
              <a:t> (</a:t>
            </a:r>
            <a:r>
              <a:rPr lang="tr-TR" dirty="0" err="1" smtClean="0"/>
              <a:t>Load</a:t>
            </a:r>
            <a:r>
              <a:rPr lang="tr-TR" dirty="0" smtClean="0"/>
              <a:t> Cell)</a:t>
            </a:r>
            <a:r>
              <a:rPr lang="tr-TR" dirty="0" smtClean="0">
                <a:solidFill>
                  <a:srgbClr val="FF0000"/>
                </a:solidFill>
              </a:rPr>
              <a:t> (İkinci dönem)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LCD Ekran (16x2) (1602A-01)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Ses Kayıt ve Çalma Modülü (ISD1820) </a:t>
            </a:r>
            <a:r>
              <a:rPr lang="tr-TR" dirty="0">
                <a:solidFill>
                  <a:srgbClr val="FF0000"/>
                </a:solidFill>
              </a:rPr>
              <a:t>(İkinci dönem)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smtClean="0"/>
              <a:t>Butonlar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827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5791200" cy="936104"/>
          </a:xfrm>
        </p:spPr>
        <p:txBody>
          <a:bodyPr>
            <a:normAutofit/>
          </a:bodyPr>
          <a:lstStyle/>
          <a:p>
            <a:r>
              <a:rPr lang="tr-TR" dirty="0" smtClean="0"/>
              <a:t>ARDUİNO MEGA 2560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ATmega2560 </a:t>
            </a:r>
            <a:r>
              <a:rPr lang="tr-TR" b="0" dirty="0" err="1" smtClean="0"/>
              <a:t>mikrodenetleçini</a:t>
            </a:r>
            <a:r>
              <a:rPr lang="tr-TR" b="0" dirty="0" smtClean="0"/>
              <a:t> kullanır.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5 V </a:t>
            </a:r>
            <a:r>
              <a:rPr lang="tr-TR" b="0" dirty="0" smtClean="0"/>
              <a:t>işletim gerilimi ile çalışır.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54 adet </a:t>
            </a:r>
            <a:r>
              <a:rPr lang="tr-TR" b="0" dirty="0" smtClean="0"/>
              <a:t>giriş çıkış </a:t>
            </a:r>
            <a:r>
              <a:rPr lang="tr-TR" b="0" dirty="0" err="1" smtClean="0"/>
              <a:t>pini</a:t>
            </a:r>
            <a:r>
              <a:rPr lang="tr-TR" b="0" dirty="0" smtClean="0"/>
              <a:t> </a:t>
            </a:r>
            <a:r>
              <a:rPr lang="tr-TR" b="0" dirty="0" smtClean="0"/>
              <a:t>bulunur.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16 adet analog giriş </a:t>
            </a:r>
            <a:r>
              <a:rPr lang="tr-TR" b="0" dirty="0" err="1" smtClean="0"/>
              <a:t>pini</a:t>
            </a:r>
            <a:r>
              <a:rPr lang="tr-TR" b="0" dirty="0" smtClean="0"/>
              <a:t> bulunur.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10 bitlik </a:t>
            </a:r>
            <a:r>
              <a:rPr lang="tr-TR" b="0" dirty="0" smtClean="0"/>
              <a:t>çözünürlüğe </a:t>
            </a:r>
            <a:r>
              <a:rPr lang="tr-TR" b="0" dirty="0" smtClean="0"/>
              <a:t>sahiptir.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4KByte’lık </a:t>
            </a:r>
            <a:r>
              <a:rPr lang="tr-TR" b="0" dirty="0" smtClean="0"/>
              <a:t>EEPROM</a:t>
            </a:r>
            <a:r>
              <a:rPr lang="tr-TR" b="0" dirty="0"/>
              <a:t> </a:t>
            </a:r>
            <a:r>
              <a:rPr lang="tr-TR" b="0" dirty="0" smtClean="0"/>
              <a:t>hafızasına sahiptir.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b="0" dirty="0" smtClean="0"/>
              <a:t>16 </a:t>
            </a:r>
            <a:r>
              <a:rPr lang="tr-TR" b="0" dirty="0" err="1" smtClean="0"/>
              <a:t>MHz’lık</a:t>
            </a:r>
            <a:r>
              <a:rPr lang="tr-TR" b="0" dirty="0" smtClean="0"/>
              <a:t> </a:t>
            </a:r>
            <a:r>
              <a:rPr lang="tr-TR" b="0" dirty="0" err="1" smtClean="0"/>
              <a:t>Clock</a:t>
            </a:r>
            <a:r>
              <a:rPr lang="tr-TR" b="0" dirty="0" smtClean="0"/>
              <a:t> </a:t>
            </a:r>
            <a:r>
              <a:rPr lang="tr-TR" b="0" dirty="0" err="1" smtClean="0"/>
              <a:t>Speed</a:t>
            </a:r>
            <a:r>
              <a:rPr lang="tr-TR" b="0" dirty="0" smtClean="0"/>
              <a:t> frekansına sahiptir.</a:t>
            </a:r>
          </a:p>
          <a:p>
            <a:pPr marL="342900" indent="-342900">
              <a:buFont typeface="Wingdings" pitchFamily="2" charset="2"/>
              <a:buChar char="Ø"/>
            </a:pPr>
            <a:endParaRPr lang="tr-TR" b="0" dirty="0"/>
          </a:p>
        </p:txBody>
      </p:sp>
      <p:pic>
        <p:nvPicPr>
          <p:cNvPr id="1027" name="Picture 3" descr="C:\Users\TEDAS\Desktop\Arduino_Mega2560_ned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23" y="2128718"/>
            <a:ext cx="3877050" cy="188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0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416824" cy="10801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ULTRASONİK </a:t>
            </a:r>
            <a:r>
              <a:rPr lang="tr-TR" dirty="0" smtClean="0"/>
              <a:t>SENSÖRLERİN  </a:t>
            </a:r>
            <a:r>
              <a:rPr lang="tr-TR" dirty="0" smtClean="0"/>
              <a:t>ÇALIŞMA PRENSİBİ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4785395"/>
              </a:xfrm>
            </p:spPr>
            <p:txBody>
              <a:bodyPr/>
              <a:lstStyle/>
              <a:p>
                <a:r>
                  <a:rPr lang="tr-TR" sz="1800" b="0" dirty="0" smtClean="0"/>
                  <a:t>Ultrasonik </a:t>
                </a:r>
                <a:r>
                  <a:rPr lang="tr-TR" sz="1800" b="0" dirty="0" err="1" smtClean="0"/>
                  <a:t>sensörlerin</a:t>
                </a:r>
                <a:r>
                  <a:rPr lang="tr-TR" sz="1800" b="0" dirty="0" smtClean="0"/>
                  <a:t> çalışma prensibi genel olarak şu şekildedir;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tr-TR" sz="1800" b="0" dirty="0" smtClean="0"/>
                  <a:t>Yüksek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frekans</a:t>
                </a:r>
                <a:r>
                  <a:rPr lang="tr-TR" sz="1800" b="0" dirty="0" err="1" smtClean="0"/>
                  <a:t>lı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bir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ses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dalgası(40 kHz)</a:t>
                </a:r>
                <a:r>
                  <a:rPr lang="en-US" sz="1800" b="0" dirty="0" smtClean="0"/>
                  <a:t> </a:t>
                </a:r>
                <a:r>
                  <a:rPr lang="tr-TR" sz="1800" b="0" dirty="0" smtClean="0"/>
                  <a:t>iletici dönüştürücü i</a:t>
                </a:r>
                <a:r>
                  <a:rPr lang="en-US" sz="1800" b="0" dirty="0" smtClean="0"/>
                  <a:t>l</a:t>
                </a:r>
                <a:r>
                  <a:rPr lang="tr-TR" sz="1800" b="0" dirty="0" smtClean="0"/>
                  <a:t>e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ortama</a:t>
                </a:r>
                <a:r>
                  <a:rPr lang="en-US" sz="1800" b="0" dirty="0"/>
                  <a:t> </a:t>
                </a:r>
                <a:r>
                  <a:rPr lang="en-US" sz="1800" b="0" dirty="0" err="1" smtClean="0"/>
                  <a:t>gönderili</a:t>
                </a:r>
                <a:r>
                  <a:rPr lang="tr-TR" sz="1800" b="0" dirty="0" smtClean="0"/>
                  <a:t>r.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1800" b="0" dirty="0" err="1"/>
                  <a:t>Gönderilen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dalganın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yankısı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alıcı dönüştürücü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yardımıyla</a:t>
                </a:r>
                <a:r>
                  <a:rPr lang="en-US" sz="1800" b="0" dirty="0"/>
                  <a:t> </a:t>
                </a:r>
                <a:r>
                  <a:rPr lang="en-US" sz="1800" b="0" dirty="0" err="1" smtClean="0"/>
                  <a:t>alınır</a:t>
                </a:r>
                <a:r>
                  <a:rPr lang="en-US" sz="1800" b="0" dirty="0" smtClean="0"/>
                  <a:t>.</a:t>
                </a:r>
                <a:endParaRPr lang="tr-TR" sz="1800" b="0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1800" b="0" dirty="0" err="1"/>
                  <a:t>Gönderilen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dalga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ile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gelen</a:t>
                </a:r>
                <a:r>
                  <a:rPr lang="en-US" sz="1800" b="0" dirty="0"/>
                  <a:t> </a:t>
                </a:r>
                <a:r>
                  <a:rPr lang="tr-TR" sz="1800" b="0" dirty="0" smtClean="0"/>
                  <a:t>dalga</a:t>
                </a:r>
                <a:r>
                  <a:rPr lang="en-US" sz="1800" b="0" dirty="0" smtClean="0"/>
                  <a:t> </a:t>
                </a:r>
                <a:r>
                  <a:rPr lang="en-US" sz="1800" b="0" dirty="0" err="1"/>
                  <a:t>arasındaki</a:t>
                </a:r>
                <a:r>
                  <a:rPr lang="en-US" sz="1800" b="0" dirty="0"/>
                  <a:t> zaman </a:t>
                </a:r>
                <a:r>
                  <a:rPr lang="en-US" sz="1800" b="0" dirty="0" err="1"/>
                  <a:t>farkı</a:t>
                </a:r>
                <a:r>
                  <a:rPr lang="en-US" sz="1800" b="0" dirty="0"/>
                  <a:t> </a:t>
                </a:r>
                <a:r>
                  <a:rPr lang="en-US" sz="1800" b="0" dirty="0" err="1" smtClean="0"/>
                  <a:t>hesaplanır</a:t>
                </a:r>
                <a:r>
                  <a:rPr lang="tr-TR" sz="1800" b="0" dirty="0" smtClean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1800" b="0" dirty="0" err="1"/>
                  <a:t>Ölçülen</a:t>
                </a:r>
                <a:r>
                  <a:rPr lang="en-US" sz="1800" b="0" dirty="0"/>
                  <a:t> zaman </a:t>
                </a:r>
                <a:r>
                  <a:rPr lang="en-US" sz="1800" b="0" dirty="0" err="1"/>
                  <a:t>farkı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sesin</a:t>
                </a:r>
                <a:r>
                  <a:rPr lang="en-US" sz="1800" b="0" dirty="0"/>
                  <a:t> o </a:t>
                </a:r>
                <a:r>
                  <a:rPr lang="en-US" sz="1800" b="0" dirty="0" err="1"/>
                  <a:t>ortamdaki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hızı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ile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çarpıldığında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ise</a:t>
                </a:r>
                <a:r>
                  <a:rPr lang="en-US" sz="1800" b="0" dirty="0"/>
                  <a:t> </a:t>
                </a:r>
                <a:r>
                  <a:rPr lang="en-US" sz="1800" b="0" dirty="0" err="1"/>
                  <a:t>mesafe</a:t>
                </a:r>
                <a:r>
                  <a:rPr lang="en-US" sz="1800" b="0" dirty="0"/>
                  <a:t> </a:t>
                </a:r>
                <a:r>
                  <a:rPr lang="en-US" sz="1800" b="0" dirty="0" err="1" smtClean="0"/>
                  <a:t>bulunu</a:t>
                </a:r>
                <a:r>
                  <a:rPr lang="tr-TR" sz="1800" b="0" dirty="0" smtClean="0"/>
                  <a:t>r</a:t>
                </a:r>
                <a:r>
                  <a:rPr lang="en-US" sz="1800" b="0" dirty="0" smtClean="0"/>
                  <a:t>.</a:t>
                </a:r>
                <a:r>
                  <a:rPr lang="tr-TR" sz="1800" b="0" dirty="0" smtClean="0"/>
                  <a:t>Hava içerisinde ses </a:t>
                </a:r>
                <a:r>
                  <a:rPr lang="tr-TR" sz="1800" b="0" dirty="0" smtClean="0"/>
                  <a:t>343 </a:t>
                </a:r>
                <a:r>
                  <a:rPr lang="tr-TR" sz="1800" b="0" dirty="0" smtClean="0"/>
                  <a:t>m/</a:t>
                </a:r>
                <a:r>
                  <a:rPr lang="tr-TR" sz="1800" b="0" dirty="0" err="1" smtClean="0"/>
                  <a:t>sn</a:t>
                </a:r>
                <a:r>
                  <a:rPr lang="tr-TR" sz="1800" b="0" dirty="0"/>
                  <a:t> </a:t>
                </a:r>
                <a:r>
                  <a:rPr lang="tr-TR" sz="1800" b="0" dirty="0" smtClean="0"/>
                  <a:t>(</a:t>
                </a:r>
                <a:r>
                  <a:rPr lang="tr-TR" sz="1800" b="0" dirty="0"/>
                  <a:t>deniz seviyesi </a:t>
                </a:r>
                <a:r>
                  <a:rPr lang="tr-TR" sz="1800" b="0" dirty="0" smtClean="0"/>
                  <a:t>21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sz="1800" b="0" dirty="0"/>
                      <m:t>℃</m:t>
                    </m:r>
                  </m:oMath>
                </a14:m>
                <a:r>
                  <a:rPr lang="tr-TR" sz="1800" b="0" dirty="0" smtClean="0"/>
                  <a:t>) hızla hareket eder.(X=V*t)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tr-TR" sz="1800" b="0" dirty="0" smtClean="0"/>
                  <a:t>Bu uzunluğun </a:t>
                </a:r>
                <a:r>
                  <a:rPr lang="tr-TR" sz="1800" b="0" dirty="0" err="1" smtClean="0"/>
                  <a:t>yarısıda</a:t>
                </a:r>
                <a:r>
                  <a:rPr lang="tr-TR" sz="1800" b="0" dirty="0" smtClean="0"/>
                  <a:t> bize nesnenin uzaklığını verir.</a:t>
                </a:r>
              </a:p>
              <a:p>
                <a:endParaRPr lang="tr-TR" b="0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tr-TR" b="0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tr-TR" b="0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4785395"/>
              </a:xfrm>
              <a:blipFill rotWithShape="1">
                <a:blip r:embed="rId2"/>
                <a:stretch>
                  <a:fillRect l="-640" t="-637" r="-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 descr="http://u.jimdo.com/www66/o/se401f35690b5bd30/img/i72eee8fd520e5b67/1325193699/std/im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7112"/>
            <a:ext cx="5079387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0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799</TotalTime>
  <Words>614</Words>
  <Application>Microsoft Office PowerPoint</Application>
  <PresentationFormat>Ekran Gösterisi (4:3)</PresentationFormat>
  <Paragraphs>117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Temel</vt:lpstr>
      <vt:lpstr>Projenİn adI: Elektronİk boy ve ağIRLIK ÖLÇER TASARIMI</vt:lpstr>
      <vt:lpstr>Sunum İçerİğİ </vt:lpstr>
      <vt:lpstr>Proje tanIMI</vt:lpstr>
      <vt:lpstr>BLOK DİYAGRAM</vt:lpstr>
      <vt:lpstr>Hedefler</vt:lpstr>
      <vt:lpstr>BOY ÖLÇME TEKNİKLERİ</vt:lpstr>
      <vt:lpstr>SİSTEMİ OLUŞTURAN ELEMANLAR</vt:lpstr>
      <vt:lpstr>ARDUİNO MEGA 2560</vt:lpstr>
      <vt:lpstr>ULTRASONİK SENSÖRLERİN  ÇALIŞMA PRENSİBİ</vt:lpstr>
      <vt:lpstr>Srf05 ultrasonİK SENSÖRÜ</vt:lpstr>
      <vt:lpstr>Neden SRF05</vt:lpstr>
      <vt:lpstr>Srf05 ZAMANLAMA DİYAGRAMI</vt:lpstr>
      <vt:lpstr>SİSTEMİN ÇALIŞMASI</vt:lpstr>
      <vt:lpstr>PowerPoint Sunusu</vt:lpstr>
      <vt:lpstr>BİRİNCİ DÖNEM SONUNA KADAR YAPILACAKLAR</vt:lpstr>
      <vt:lpstr>KAYNAKÇA</vt:lpstr>
      <vt:lpstr>PowerPoint Sunusu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Elektronİk boy ve ağIRLIK ÖLÇER TASARIMI</dc:title>
  <dc:creator>TEDAS</dc:creator>
  <cp:lastModifiedBy>TEDAS</cp:lastModifiedBy>
  <cp:revision>71</cp:revision>
  <dcterms:created xsi:type="dcterms:W3CDTF">2014-10-26T14:18:13Z</dcterms:created>
  <dcterms:modified xsi:type="dcterms:W3CDTF">2014-11-18T18:27:33Z</dcterms:modified>
</cp:coreProperties>
</file>