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289" r:id="rId3"/>
    <p:sldId id="258" r:id="rId4"/>
    <p:sldId id="265" r:id="rId5"/>
    <p:sldId id="280" r:id="rId6"/>
    <p:sldId id="282" r:id="rId7"/>
    <p:sldId id="285" r:id="rId8"/>
    <p:sldId id="259" r:id="rId9"/>
    <p:sldId id="260" r:id="rId10"/>
    <p:sldId id="261" r:id="rId11"/>
    <p:sldId id="262" r:id="rId12"/>
    <p:sldId id="286" r:id="rId13"/>
    <p:sldId id="287" r:id="rId14"/>
    <p:sldId id="28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6" autoAdjust="0"/>
  </p:normalViewPr>
  <p:slideViewPr>
    <p:cSldViewPr>
      <p:cViewPr>
        <p:scale>
          <a:sx n="75" d="100"/>
          <a:sy n="75" d="100"/>
        </p:scale>
        <p:origin x="-1236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1224C-D1C5-402B-A4CA-D87D2DFC2283}" type="datetimeFigureOut">
              <a:rPr lang="tr-TR" smtClean="0"/>
              <a:t>14.01.2013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1B8F6-745F-4173-A3BC-9D6F97E361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9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2D27-3296-4E9C-8954-F076AAA27F99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DD5A-018D-4B78-90B6-61E35BC2051F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7699-133C-4E78-A736-E1866EC2AB73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5B57-66C6-4AC6-A8B9-5AD53CE5E758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D491-023D-44DD-81D6-074527B27AAF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B6E2-16D7-4BDA-A91C-2F57F1226C8F}" type="datetime1">
              <a:rPr lang="en-US" smtClean="0"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7CF7-4767-40D8-86F5-A4E30B590D03}" type="datetime1">
              <a:rPr lang="en-US" smtClean="0"/>
              <a:t>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B668-A83C-4712-A933-4257FD257D32}" type="datetime1">
              <a:rPr lang="en-US" smtClean="0"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761-7EA3-4F1A-97F4-94D7A5B42416}" type="datetime1">
              <a:rPr lang="en-US" smtClean="0"/>
              <a:t>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E9D9-E044-4B56-9274-211F6FBC1751}" type="datetime1">
              <a:rPr lang="en-US" smtClean="0"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67F2-E459-41D5-A213-F7AE8D06AC2A}" type="datetime1">
              <a:rPr lang="en-US" smtClean="0"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9BA2727-D17E-4F5E-AE18-E3A7E9892D55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dsc.ethz.ch/Research_Guzzella/Automotive_Applications/Hybrid_Powertrains/archives/Semi-Autonomous_Parking" TargetMode="External"/><Relationship Id="rId2" Type="http://schemas.openxmlformats.org/officeDocument/2006/relationships/hyperlink" Target="http://www.intelligence.tuc.gr/~robots/ARCHIVE/2011w/projects/Theodoropoulos/Presentation_final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2514600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dirty="0" smtClean="0">
                <a:latin typeface="Times New Roman" pitchFamily="18" charset="0"/>
                <a:cs typeface="Times New Roman" pitchFamily="18" charset="0"/>
              </a:rPr>
            </a:br>
            <a:r>
              <a:rPr lang="tr-TR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dirty="0">
                <a:latin typeface="Times New Roman" pitchFamily="18" charset="0"/>
                <a:cs typeface="Times New Roman" pitchFamily="18" charset="0"/>
              </a:rPr>
            </a:b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BAŞKENT ÜNİVERSİTESİ</a:t>
            </a:r>
            <a:br>
              <a:rPr lang="tr-TR" dirty="0" smtClean="0">
                <a:latin typeface="Times New Roman" pitchFamily="18" charset="0"/>
                <a:cs typeface="Times New Roman" pitchFamily="18" charset="0"/>
              </a:rPr>
            </a:b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ELEKTRİK ELEKTRONİK MÜHENDİSLİĞİ</a:t>
            </a:r>
            <a:br>
              <a:rPr lang="tr-TR" dirty="0" smtClean="0">
                <a:latin typeface="Times New Roman" pitchFamily="18" charset="0"/>
                <a:cs typeface="Times New Roman" pitchFamily="18" charset="0"/>
              </a:rPr>
            </a:b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EEM 491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667000"/>
          </a:xfrm>
        </p:spPr>
        <p:txBody>
          <a:bodyPr>
            <a:normAutofit fontScale="85000" lnSpcReduction="20000"/>
          </a:bodyPr>
          <a:lstStyle/>
          <a:p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GEZGİN ROBOT SİMÜLATÖRÜ GELİŞTİRİLMESİ</a:t>
            </a:r>
            <a:endParaRPr lang="tr-TR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Hacı Ekrem KAYA</a:t>
            </a:r>
          </a:p>
          <a:p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20894015</a:t>
            </a:r>
            <a:endParaRPr lang="tr-TR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tr-TR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Doç</a:t>
            </a:r>
            <a:r>
              <a:rPr lang="tr-TR" sz="2400" b="1" dirty="0">
                <a:latin typeface="Times New Roman" pitchFamily="18" charset="0"/>
                <a:cs typeface="Times New Roman" pitchFamily="18" charset="0"/>
              </a:rPr>
              <a:t>. Dr. Hamit </a:t>
            </a:r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ERDEM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Pozisyon Alma Fazı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3810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01875"/>
            <a:ext cx="8018818" cy="279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4343400" y="3352800"/>
            <a:ext cx="3048000" cy="28194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638300" y="1524000"/>
            <a:ext cx="3238500" cy="3048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ultiply 7"/>
          <p:cNvSpPr/>
          <p:nvPr/>
        </p:nvSpPr>
        <p:spPr>
          <a:xfrm>
            <a:off x="3091502" y="2838450"/>
            <a:ext cx="332096" cy="4191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ultiply 8"/>
          <p:cNvSpPr/>
          <p:nvPr/>
        </p:nvSpPr>
        <p:spPr>
          <a:xfrm>
            <a:off x="5708650" y="4495800"/>
            <a:ext cx="3175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43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357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HEDEFLER</a:t>
            </a:r>
            <a:endParaRPr lang="tr-T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33600"/>
            <a:ext cx="4680756" cy="300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38400" y="4114800"/>
            <a:ext cx="6477000" cy="2514600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Benzetim gerçekleştirilecek.</a:t>
            </a:r>
          </a:p>
          <a:p>
            <a:r>
              <a:rPr lang="tr-TR" dirty="0" smtClean="0"/>
              <a:t>Benzetim ortamı değişimleri kullanıcı tarafından değiştirebilinecek.</a:t>
            </a:r>
          </a:p>
          <a:p>
            <a:r>
              <a:rPr lang="tr-TR" dirty="0" smtClean="0"/>
              <a:t>Araç benzeri robot istenilen hareketleri gerçektirebileceği ortamlar oluşturulacak.</a:t>
            </a:r>
          </a:p>
          <a:p>
            <a:r>
              <a:rPr lang="tr-TR" dirty="0" smtClean="0"/>
              <a:t>Yazılım ortamında robot farklı görevleri yerine getirebilecektir.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9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649133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[1] PID CONTROLLER FOR AN AUTONOMOUS PARALLEL  SELF PARKİNG SYSTEM - TEOH WEN XIN</a:t>
            </a:r>
          </a:p>
          <a:p>
            <a:r>
              <a:rPr lang="tr-TR" dirty="0" smtClean="0"/>
              <a:t>[2] UNİTED STATES PATENT APPLİCATION PUBLİCATİON – JUI HUNG WU</a:t>
            </a:r>
          </a:p>
          <a:p>
            <a:r>
              <a:rPr lang="tr-TR" dirty="0" smtClean="0"/>
              <a:t>[3] UNISINOS IEEE COMPUTER SOCİETY</a:t>
            </a:r>
          </a:p>
          <a:p>
            <a:r>
              <a:rPr lang="tr-TR" dirty="0" smtClean="0"/>
              <a:t>[4] </a:t>
            </a:r>
            <a:r>
              <a:rPr lang="en-US" dirty="0" smtClean="0"/>
              <a:t>A</a:t>
            </a:r>
            <a:r>
              <a:rPr lang="tr-TR" dirty="0" smtClean="0"/>
              <a:t>UTOMATIC</a:t>
            </a:r>
            <a:r>
              <a:rPr lang="en-US" dirty="0" smtClean="0"/>
              <a:t> V</a:t>
            </a:r>
            <a:r>
              <a:rPr lang="tr-TR" dirty="0" smtClean="0"/>
              <a:t>EHICLE</a:t>
            </a:r>
            <a:r>
              <a:rPr lang="en-US" dirty="0" smtClean="0"/>
              <a:t> P</a:t>
            </a:r>
            <a:r>
              <a:rPr lang="tr-TR" dirty="0" smtClean="0"/>
              <a:t>ARKING</a:t>
            </a:r>
            <a:r>
              <a:rPr lang="en-US" dirty="0" smtClean="0"/>
              <a:t> U</a:t>
            </a:r>
            <a:r>
              <a:rPr lang="tr-TR" dirty="0" smtClean="0"/>
              <a:t>SING</a:t>
            </a:r>
            <a:r>
              <a:rPr lang="en-US" dirty="0" smtClean="0"/>
              <a:t> </a:t>
            </a:r>
            <a:r>
              <a:rPr lang="tr-TR" dirty="0" smtClean="0"/>
              <a:t>AN</a:t>
            </a:r>
            <a:r>
              <a:rPr lang="tr-TR" dirty="0"/>
              <a:t> </a:t>
            </a:r>
            <a:r>
              <a:rPr lang="tr-TR" dirty="0" smtClean="0"/>
              <a:t>EVOLUTION-OBTAINED NEURAL CONTROLLER - </a:t>
            </a:r>
            <a:r>
              <a:rPr lang="tr-TR" dirty="0"/>
              <a:t>Franco Ronchetti, Laura </a:t>
            </a:r>
            <a:r>
              <a:rPr lang="tr-TR" dirty="0" smtClean="0"/>
              <a:t>Lanzarini</a:t>
            </a:r>
          </a:p>
          <a:p>
            <a:r>
              <a:rPr lang="tr-TR" dirty="0">
                <a:hlinkClick r:id="rId2"/>
              </a:rPr>
              <a:t>http://www.intelligence.tuc.gr/~</a:t>
            </a:r>
            <a:r>
              <a:rPr lang="tr-TR" dirty="0" smtClean="0">
                <a:hlinkClick r:id="rId2"/>
              </a:rPr>
              <a:t>robots/ARCHIVE/2011w/projects/Theodoropoulos/Presentation_final.pdf</a:t>
            </a:r>
            <a:endParaRPr lang="tr-TR" dirty="0" smtClean="0"/>
          </a:p>
          <a:p>
            <a:r>
              <a:rPr lang="tr-TR" dirty="0">
                <a:hlinkClick r:id="rId3"/>
              </a:rPr>
              <a:t>http://</a:t>
            </a:r>
            <a:r>
              <a:rPr lang="tr-TR" dirty="0" smtClean="0">
                <a:hlinkClick r:id="rId3"/>
              </a:rPr>
              <a:t>www.idsc.ethz.ch/Research_Guzzella/Automotive_Applications/Hybrid_Powertrains/archives/Semi-Autonomous_Parking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4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1252728"/>
          </a:xfrm>
        </p:spPr>
        <p:txBody>
          <a:bodyPr/>
          <a:lstStyle/>
          <a:p>
            <a:r>
              <a:rPr lang="tr-TR" dirty="0" smtClean="0">
                <a:solidFill>
                  <a:schemeClr val="tx2"/>
                </a:solidFill>
              </a:rPr>
              <a:t>TEŞEKKÜRLER</a:t>
            </a:r>
            <a:endParaRPr lang="tr-T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3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 kapsamında yapılacak işler</a:t>
            </a:r>
          </a:p>
          <a:p>
            <a:r>
              <a:rPr lang="tr-TR" dirty="0" smtClean="0"/>
              <a:t>Araba benzeri gezgin robot modellemesi</a:t>
            </a:r>
          </a:p>
          <a:p>
            <a:r>
              <a:rPr lang="tr-TR" dirty="0" smtClean="0"/>
              <a:t>Robotun 3 temel görevi</a:t>
            </a:r>
          </a:p>
          <a:p>
            <a:r>
              <a:rPr lang="tr-TR" dirty="0" smtClean="0"/>
              <a:t>Hedefler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SUNUM İÇERİĞİ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7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tr-TR" dirty="0" smtClean="0"/>
              <a:t>Benzetim (simülatör) geliştirilecek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Geliştirilen benzetim araba benzeri robota uygulanacak.</a:t>
            </a:r>
          </a:p>
          <a:p>
            <a:pPr algn="just"/>
            <a:endParaRPr lang="tr-TR" dirty="0"/>
          </a:p>
          <a:p>
            <a:pPr algn="just"/>
            <a:r>
              <a:rPr lang="tr-TR" dirty="0" smtClean="0"/>
              <a:t>Benzetim ortamında robot, duvar izleme, köşe dönme, paralel  park etme gibi görevleri yerine getirebilecektir.</a:t>
            </a:r>
          </a:p>
          <a:p>
            <a:pPr algn="just"/>
            <a:endParaRPr lang="tr-TR" dirty="0"/>
          </a:p>
          <a:p>
            <a:r>
              <a:rPr lang="tr-TR" dirty="0"/>
              <a:t>Robotlarda kullanılacak olan algılayıcılar araştırılacaktır.</a:t>
            </a:r>
          </a:p>
          <a:p>
            <a:endParaRPr lang="tr-TR" dirty="0"/>
          </a:p>
          <a:p>
            <a:r>
              <a:rPr lang="tr-TR" dirty="0"/>
              <a:t>Benzetim ortamı oluşturmak için C ,C++ ,C# ,java gibi yazılım dilleri kullanılacaktır.</a:t>
            </a:r>
          </a:p>
          <a:p>
            <a:pPr algn="just"/>
            <a:endParaRPr lang="tr-T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PROJE KAPSAMINDA YAPILACAK İŞLER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24400" y="2667000"/>
            <a:ext cx="4114800" cy="3886200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Robotun </a:t>
            </a:r>
            <a:r>
              <a:rPr lang="tr-TR" dirty="0"/>
              <a:t>ön </a:t>
            </a:r>
            <a:r>
              <a:rPr lang="tr-TR" dirty="0" smtClean="0"/>
              <a:t>tekerlerinin yönlenmeyi </a:t>
            </a:r>
            <a:r>
              <a:rPr lang="tr-TR" dirty="0"/>
              <a:t>sağlayacak şekilde sınırlı olarak döndüğü </a:t>
            </a:r>
            <a:r>
              <a:rPr lang="tr-TR" dirty="0" smtClean="0"/>
              <a:t>ve sürüşün </a:t>
            </a:r>
            <a:r>
              <a:rPr lang="tr-TR" dirty="0"/>
              <a:t>arka tekerler aracılığıyla sağlandığı varsayılmıştır.</a:t>
            </a:r>
          </a:p>
          <a:p>
            <a:pPr algn="just"/>
            <a:r>
              <a:rPr lang="tr-TR" dirty="0"/>
              <a:t>Robotun modellenmesinde </a:t>
            </a:r>
            <a:r>
              <a:rPr lang="tr-TR" dirty="0" smtClean="0"/>
              <a:t>sol arka tekerlek </a:t>
            </a:r>
            <a:r>
              <a:rPr lang="tr-TR" dirty="0"/>
              <a:t>referans noktası olarak alınmıştır.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>
                <a:cs typeface="Times New Roman" pitchFamily="18" charset="0"/>
              </a:rPr>
              <a:t>ARABA BENZERİ GEZGİN </a:t>
            </a:r>
            <a:r>
              <a:rPr lang="tr-TR" sz="3200" b="1" dirty="0" smtClean="0">
                <a:cs typeface="Times New Roman" pitchFamily="18" charset="0"/>
              </a:rPr>
              <a:t>ROBOT</a:t>
            </a:r>
            <a:endParaRPr lang="tr-T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442912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39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48200" y="2590800"/>
            <a:ext cx="3886199" cy="3657600"/>
          </a:xfrm>
        </p:spPr>
        <p:txBody>
          <a:bodyPr/>
          <a:lstStyle/>
          <a:p>
            <a:pPr algn="just"/>
            <a:r>
              <a:rPr lang="tr-TR" dirty="0" smtClean="0"/>
              <a:t>Bu çalışmada ,</a:t>
            </a:r>
            <a:r>
              <a:rPr lang="tr-TR" dirty="0"/>
              <a:t> robotun sağ tarafında </a:t>
            </a:r>
            <a:r>
              <a:rPr lang="tr-TR" dirty="0" smtClean="0"/>
              <a:t>bulunan duvarı </a:t>
            </a:r>
            <a:r>
              <a:rPr lang="tr-TR" dirty="0"/>
              <a:t>izlemesi ve karşılaşılan 90 derecelik </a:t>
            </a:r>
            <a:r>
              <a:rPr lang="tr-TR" dirty="0" smtClean="0"/>
              <a:t>köşeyi tek </a:t>
            </a:r>
            <a:r>
              <a:rPr lang="tr-TR" dirty="0"/>
              <a:t>manevrayla, çarpmadan, en dar </a:t>
            </a:r>
            <a:r>
              <a:rPr lang="tr-TR" dirty="0" smtClean="0"/>
              <a:t>alanda dönebilmesi </a:t>
            </a:r>
            <a:r>
              <a:rPr lang="tr-TR" dirty="0"/>
              <a:t>ele alınmıştır.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ARABA BENZERİ GEZGİN ROBOTUN KÖŞE DÖNMESİ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4267200" cy="387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44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3124200"/>
            <a:ext cx="7408333" cy="345069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dirty="0"/>
              <a:t>Dönüş eylemi sırasında </a:t>
            </a:r>
            <a:r>
              <a:rPr lang="tr-TR" dirty="0" smtClean="0"/>
              <a:t>gerçekleştirilen işlemler </a:t>
            </a:r>
            <a:r>
              <a:rPr lang="tr-TR" dirty="0"/>
              <a:t>aşağıdaki gibi sıralanabilir</a:t>
            </a:r>
            <a:r>
              <a:rPr lang="tr-TR" dirty="0" smtClean="0"/>
              <a:t>.</a:t>
            </a:r>
          </a:p>
          <a:p>
            <a:pPr marL="0" indent="0" algn="just">
              <a:buNone/>
            </a:pPr>
            <a:r>
              <a:rPr lang="tr-TR" dirty="0" smtClean="0"/>
              <a:t>a) </a:t>
            </a:r>
            <a:r>
              <a:rPr lang="tr-TR" dirty="0"/>
              <a:t>Robot sağ duvarı paralel olarak izler</a:t>
            </a:r>
            <a:r>
              <a:rPr lang="tr-TR" dirty="0" smtClean="0"/>
              <a:t>.</a:t>
            </a:r>
          </a:p>
          <a:p>
            <a:pPr marL="0" indent="0" algn="just">
              <a:buNone/>
            </a:pPr>
            <a:r>
              <a:rPr lang="tr-TR" dirty="0" smtClean="0"/>
              <a:t>b) </a:t>
            </a:r>
            <a:r>
              <a:rPr lang="tr-TR" dirty="0"/>
              <a:t>Sağ ön sensör tarafından köşe algılanır</a:t>
            </a:r>
            <a:r>
              <a:rPr lang="tr-TR" dirty="0" smtClean="0"/>
              <a:t>.</a:t>
            </a:r>
          </a:p>
          <a:p>
            <a:pPr marL="0" indent="0" algn="just">
              <a:buNone/>
            </a:pPr>
            <a:r>
              <a:rPr lang="tr-TR" dirty="0" smtClean="0"/>
              <a:t>c) </a:t>
            </a:r>
            <a:r>
              <a:rPr lang="sv-SE" dirty="0"/>
              <a:t>Duvara olan uzaklığa göre dönme </a:t>
            </a:r>
            <a:r>
              <a:rPr lang="sv-SE" dirty="0" smtClean="0"/>
              <a:t>noktası</a:t>
            </a:r>
            <a:r>
              <a:rPr lang="tr-TR" dirty="0" smtClean="0"/>
              <a:t> ve </a:t>
            </a:r>
            <a:r>
              <a:rPr lang="tr-TR" dirty="0"/>
              <a:t>alınacak yol hesaplanır.</a:t>
            </a:r>
            <a:r>
              <a:rPr lang="tr-TR" dirty="0" smtClean="0"/>
              <a:t> </a:t>
            </a:r>
          </a:p>
          <a:p>
            <a:pPr marL="0" indent="0" algn="just">
              <a:buNone/>
            </a:pPr>
            <a:r>
              <a:rPr lang="tr-TR" dirty="0" smtClean="0"/>
              <a:t>d) </a:t>
            </a:r>
            <a:r>
              <a:rPr lang="tr-TR" dirty="0"/>
              <a:t>Dönme noktasında, </a:t>
            </a:r>
            <a:r>
              <a:rPr lang="tr-TR" dirty="0" smtClean="0"/>
              <a:t>maksimum direksiyon </a:t>
            </a:r>
            <a:r>
              <a:rPr lang="tr-TR" dirty="0"/>
              <a:t>açısıyla dönüş yapılır</a:t>
            </a:r>
            <a:r>
              <a:rPr lang="tr-TR" dirty="0" smtClean="0"/>
              <a:t>.</a:t>
            </a:r>
          </a:p>
          <a:p>
            <a:pPr marL="0" indent="0" algn="just">
              <a:buNone/>
            </a:pPr>
            <a:r>
              <a:rPr lang="tr-TR" dirty="0" smtClean="0"/>
              <a:t>e) </a:t>
            </a:r>
            <a:r>
              <a:rPr lang="tr-TR" dirty="0"/>
              <a:t>Ön ve arka algılayıcı tarafından </a:t>
            </a:r>
            <a:r>
              <a:rPr lang="tr-TR" dirty="0" smtClean="0"/>
              <a:t>ölçülen</a:t>
            </a:r>
          </a:p>
          <a:p>
            <a:pPr marL="0" indent="0" algn="just">
              <a:buNone/>
            </a:pPr>
            <a:r>
              <a:rPr lang="tr-TR" dirty="0" smtClean="0"/>
              <a:t>mesafe </a:t>
            </a:r>
            <a:r>
              <a:rPr lang="tr-TR" dirty="0"/>
              <a:t>eşitlenince dönme </a:t>
            </a:r>
            <a:r>
              <a:rPr lang="tr-TR" dirty="0" smtClean="0"/>
              <a:t>işlemi tamamlanır</a:t>
            </a:r>
            <a:r>
              <a:rPr lang="tr-TR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9900" y="376428"/>
            <a:ext cx="5257800" cy="1185672"/>
          </a:xfrm>
        </p:spPr>
        <p:txBody>
          <a:bodyPr>
            <a:noAutofit/>
          </a:bodyPr>
          <a:lstStyle/>
          <a:p>
            <a:r>
              <a:rPr lang="tr-TR" sz="3600" b="1" dirty="0"/>
              <a:t>ARABA BENZERİ GEZGİN ROBOTUN KÖŞE DÖNMESİ</a:t>
            </a:r>
            <a:endParaRPr lang="tr-TR" sz="36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"/>
            <a:ext cx="333258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1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4" y="152400"/>
            <a:ext cx="5852795" cy="6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533400"/>
            <a:ext cx="39719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86" y="2903537"/>
            <a:ext cx="14763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0" y="3581400"/>
            <a:ext cx="27146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67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4800" y="2810473"/>
            <a:ext cx="3556000" cy="3840163"/>
          </a:xfrm>
        </p:spPr>
        <p:txBody>
          <a:bodyPr>
            <a:normAutofit/>
          </a:bodyPr>
          <a:lstStyle/>
          <a:p>
            <a:pPr algn="just"/>
            <a:r>
              <a:rPr lang="tr-TR" sz="2000" dirty="0"/>
              <a:t>Bu çalışmada otomatik paralel park etme süreci üç </a:t>
            </a:r>
            <a:r>
              <a:rPr lang="tr-TR" sz="2000" dirty="0" smtClean="0"/>
              <a:t>faza bölünmüştür</a:t>
            </a:r>
            <a:r>
              <a:rPr lang="tr-TR" sz="2000" dirty="0"/>
              <a:t>. Bu fazlar sırasıyla </a:t>
            </a:r>
            <a:r>
              <a:rPr lang="tr-TR" sz="2000" dirty="0" smtClean="0"/>
              <a:t>:</a:t>
            </a:r>
          </a:p>
          <a:p>
            <a:r>
              <a:rPr lang="tr-TR" sz="2000" dirty="0" smtClean="0"/>
              <a:t>Tarama</a:t>
            </a:r>
          </a:p>
          <a:p>
            <a:r>
              <a:rPr lang="tr-TR" sz="2000" dirty="0" smtClean="0"/>
              <a:t>Pozisyon </a:t>
            </a:r>
            <a:r>
              <a:rPr lang="tr-TR" sz="2000" dirty="0"/>
              <a:t>alma </a:t>
            </a:r>
          </a:p>
          <a:p>
            <a:r>
              <a:rPr lang="tr-TR" sz="2000" dirty="0" smtClean="0"/>
              <a:t>Park </a:t>
            </a:r>
            <a:r>
              <a:rPr lang="tr-TR" sz="2000" dirty="0"/>
              <a:t>etme </a:t>
            </a: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tr-TR" sz="2000" dirty="0" smtClean="0"/>
              <a:t>       </a:t>
            </a:r>
            <a:r>
              <a:rPr lang="tr-TR" sz="2000" dirty="0"/>
              <a:t>Şekil </a:t>
            </a:r>
            <a:r>
              <a:rPr lang="tr-TR" sz="2000" dirty="0" smtClean="0"/>
              <a:t>’de </a:t>
            </a:r>
            <a:r>
              <a:rPr lang="tr-TR" sz="2000" dirty="0"/>
              <a:t>tipik bir </a:t>
            </a:r>
            <a:r>
              <a:rPr lang="tr-TR" sz="2000" dirty="0" smtClean="0"/>
              <a:t>sağ </a:t>
            </a:r>
            <a:r>
              <a:rPr lang="tr-TR" sz="2000" dirty="0"/>
              <a:t>tarafa park </a:t>
            </a:r>
            <a:r>
              <a:rPr lang="tr-TR" sz="2000" dirty="0" smtClean="0"/>
              <a:t>etme durumu </a:t>
            </a:r>
            <a:r>
              <a:rPr lang="tr-TR" sz="2000" dirty="0"/>
              <a:t>anlatmıştır.</a:t>
            </a:r>
          </a:p>
          <a:p>
            <a:pPr lvl="6"/>
            <a:endParaRPr lang="tr-TR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Paralel Park Etme Sistemi</a:t>
            </a:r>
            <a:endParaRPr lang="tr-T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25812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Tarama Fazı</a:t>
            </a:r>
            <a:endParaRPr lang="tr-T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65151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3449</TotalTime>
  <Words>371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  BAŞKENT ÜNİVERSİTESİ ELEKTRİK ELEKTRONİK MÜHENDİSLİĞİ EEM 491</vt:lpstr>
      <vt:lpstr>SUNUM İÇERİĞİ</vt:lpstr>
      <vt:lpstr>PROJE KAPSAMINDA YAPILACAK İŞLER</vt:lpstr>
      <vt:lpstr>ARABA BENZERİ GEZGİN ROBOT</vt:lpstr>
      <vt:lpstr>ARABA BENZERİ GEZGİN ROBOTUN KÖŞE DÖNMESİ</vt:lpstr>
      <vt:lpstr>ARABA BENZERİ GEZGİN ROBOTUN KÖŞE DÖNMESİ</vt:lpstr>
      <vt:lpstr>PowerPoint Presentation</vt:lpstr>
      <vt:lpstr>Paralel Park Etme Sistemi</vt:lpstr>
      <vt:lpstr>Tarama Fazı</vt:lpstr>
      <vt:lpstr>Pozisyon Alma Fazı</vt:lpstr>
      <vt:lpstr>PowerPoint Presentation</vt:lpstr>
      <vt:lpstr>HEDEFLER</vt:lpstr>
      <vt:lpstr>KAYNAKÇA</vt:lpstr>
      <vt:lpstr>TEŞEKKÜRLER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BAŞKENT ÜNİVERSİTESİ ELEKTRİK ELEKTRONİK MÜHENDİSLİĞİ EEM 491</dc:title>
  <dc:creator>Ekrem</dc:creator>
  <cp:lastModifiedBy>Ekrem</cp:lastModifiedBy>
  <cp:revision>81</cp:revision>
  <dcterms:created xsi:type="dcterms:W3CDTF">2006-08-16T00:00:00Z</dcterms:created>
  <dcterms:modified xsi:type="dcterms:W3CDTF">2013-01-14T16:12:08Z</dcterms:modified>
</cp:coreProperties>
</file>