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presProps" Target="presProps.xml"></Relationship><Relationship Id="rId3" Type="http://schemas.openxmlformats.org/officeDocument/2006/relationships/viewProps" Target="viewProps.xml"></Relationship><Relationship Id="rId4" Type="http://schemas.openxmlformats.org/officeDocument/2006/relationships/theme" Target="theme/theme1.xml"></Relationship><Relationship Id="rId5" Type="http://schemas.openxmlformats.org/officeDocument/2006/relationships/tableStyles" Target="tableStyles.xml"></Relationship><Relationship Id="rId6" Type="http://schemas.openxmlformats.org/officeDocument/2006/relationships/slide" Target="slides/slide1.xml"></Relationship><Relationship Id="rId7" Type="http://schemas.openxmlformats.org/officeDocument/2006/relationships/slide" Target="slides/slide2.xml"></Relationship><Relationship Id="rId8" Type="http://schemas.openxmlformats.org/officeDocument/2006/relationships/slide" Target="slides/slide3.xml"></Relationship><Relationship Id="rId9" Type="http://schemas.openxmlformats.org/officeDocument/2006/relationships/slide" Target="slides/slide4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22.10.2013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22.10.2013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22.10.2013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C57BBD5-8044-4B60-A018-A3E71DCBF4F1}" type="datetimeFigureOut">
              <a:rPr lang="tr-TR" smtClean="0"/>
              <a:t>22.10.2013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836712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600" dirty="0" smtClean="0">
                <a:solidFill>
                  <a:schemeClr val="bg2"/>
                </a:solidFill>
              </a:rPr>
              <a:t/>
            </a:r>
            <a:br>
              <a:rPr lang="tr-TR" sz="3600" dirty="0" smtClean="0">
                <a:solidFill>
                  <a:schemeClr val="bg2"/>
                </a:solidFill>
              </a:rPr>
            </a:br>
            <a:r>
              <a:rPr lang="tr-TR" sz="3600" dirty="0">
                <a:solidFill>
                  <a:schemeClr val="bg2"/>
                </a:solidFill>
              </a:rPr>
              <a:t/>
            </a:r>
            <a:br>
              <a:rPr lang="tr-TR" sz="3600" dirty="0">
                <a:solidFill>
                  <a:schemeClr val="bg2"/>
                </a:solidFill>
              </a:rPr>
            </a:br>
            <a:r>
              <a:rPr lang="tr-TR" sz="3600" dirty="0" smtClean="0">
                <a:solidFill>
                  <a:schemeClr val="bg2"/>
                </a:solidFill>
              </a:rPr>
              <a:t/>
            </a:r>
            <a:br>
              <a:rPr lang="tr-TR" sz="3600" dirty="0" smtClean="0">
                <a:solidFill>
                  <a:schemeClr val="bg2"/>
                </a:solidFill>
              </a:rPr>
            </a:br>
            <a:r>
              <a:rPr lang="tr-TR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Güneş </a:t>
            </a:r>
            <a:r>
              <a:rPr lang="tr-TR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Enerjisi Sistemi için Veri toplama Devresi Tasarımı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140968"/>
            <a:ext cx="7056784" cy="2952328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70000"/>
              </a:lnSpc>
            </a:pPr>
            <a:r>
              <a:rPr lang="tr-TR" u="sng" dirty="0" smtClean="0"/>
              <a:t>Adı-Soyadı:</a:t>
            </a:r>
            <a:r>
              <a:rPr lang="tr-TR" dirty="0" smtClean="0"/>
              <a:t> Canberk ŞAHİN</a:t>
            </a:r>
          </a:p>
          <a:p>
            <a:pPr algn="l">
              <a:lnSpc>
                <a:spcPct val="170000"/>
              </a:lnSpc>
            </a:pPr>
            <a:r>
              <a:rPr lang="tr-TR" u="sng" dirty="0" smtClean="0"/>
              <a:t>Numarası:</a:t>
            </a:r>
            <a:r>
              <a:rPr lang="tr-TR" dirty="0" smtClean="0"/>
              <a:t> 21095835</a:t>
            </a:r>
          </a:p>
          <a:p>
            <a:pPr algn="l">
              <a:lnSpc>
                <a:spcPct val="170000"/>
              </a:lnSpc>
            </a:pPr>
            <a:r>
              <a:rPr lang="tr-TR" u="sng" dirty="0" smtClean="0"/>
              <a:t>Proje Danışmanı:</a:t>
            </a:r>
            <a:r>
              <a:rPr lang="tr-TR" dirty="0" smtClean="0"/>
              <a:t> Doç.Dr. Hamit ERDEM</a:t>
            </a:r>
          </a:p>
          <a:p>
            <a:pPr algn="l">
              <a:lnSpc>
                <a:spcPct val="170000"/>
              </a:lnSpc>
            </a:pPr>
            <a:r>
              <a:rPr lang="tr-TR" u="sng" dirty="0" smtClean="0"/>
              <a:t>Proje Süresi(Yarıyıl):</a:t>
            </a:r>
            <a:r>
              <a:rPr lang="tr-TR" dirty="0" smtClean="0"/>
              <a:t> 2</a:t>
            </a:r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3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626424" cy="94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 smtClean="0"/>
              <a:t>Projenin amacı </a:t>
            </a:r>
            <a:r>
              <a:rPr lang="tr-TR" dirty="0" smtClean="0"/>
              <a:t>; Güneş panellerinin maruz kaldığı ve oluşturduğu şartları incelememize imkan veren bir veri toplama devresi tasarlayarak güneş panellerinin verimini arttırmak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948342" y="3557920"/>
            <a:ext cx="73448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smtClean="0"/>
              <a:t>Proje 3 fazdan oluşmakta ve bu fazlar sırasıyla aşağıda belirtilmiştir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 smtClean="0"/>
              <a:t>Donanımın Yapılandırılması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 smtClean="0"/>
              <a:t>Yazılımın Kurgulanması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 smtClean="0"/>
              <a:t>Verimin Arttırılması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215" y="1917065"/>
            <a:ext cx="7152005" cy="11080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dirty="0" smtClean="0">
                <a:solidFill>
                  <a:srgbClr val="000000"/>
                </a:solidFill>
                <a:latin typeface="Times New Roman" pitchFamily="0" charset="0"/>
              </a:rPr>
              <a:t>Bulunduğumuz dönem için hedeflenen aşama tüm hesaplama </a:t>
            </a:r>
            <a:r>
              <a:rPr lang="en-US" altLang="ko-KR" sz="2200" dirty="0" smtClean="0">
                <a:solidFill>
                  <a:srgbClr val="000000"/>
                </a:solidFill>
                <a:latin typeface="Times New Roman" pitchFamily="0" charset="0"/>
              </a:rPr>
              <a:t>ve seçeneklerin değerlendirilerek gerçeklemeye hazır hale </a:t>
            </a:r>
            <a:r>
              <a:rPr lang="en-US" altLang="ko-KR" sz="2200" dirty="0" smtClean="0">
                <a:solidFill>
                  <a:srgbClr val="000000"/>
                </a:solidFill>
                <a:latin typeface="Times New Roman" pitchFamily="0" charset="0"/>
              </a:rPr>
              <a:t>gelmektir.</a:t>
            </a:r>
            <a:endParaRPr lang="ko-KR" altLang="en-US" sz="2200" dirty="0" smtClean="0">
              <a:latin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82960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/>
              <a:t>Projenin blok şeması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4" y="1340768"/>
            <a:ext cx="848435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726976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3380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52</TotalTime>
  <Words>74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NewsPrint</vt:lpstr>
      <vt:lpstr>   Güneş Enerjisi Sistemi için Veri toplama Devresi Tasarımı</vt:lpstr>
      <vt:lpstr>PowerPoint Presentation</vt:lpstr>
      <vt:lpstr>PowerPoint Presentation</vt:lpstr>
      <vt:lpstr>PowerPoint Presentation</vt:lpstr>
    </vt:vector>
  </TitlesOfParts>
  <Company>SilentAll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Güneş Enerjisi Sistemi için Veri Toplama Devresi Tasarımı</dc:title>
  <dc:creator>NASA</dc:creator>
  <cp:lastModifiedBy>NASA</cp:lastModifiedBy>
  <cp:revision>4</cp:revision>
  <dcterms:created xsi:type="dcterms:W3CDTF">2013-10-22T20:20:50Z</dcterms:created>
  <dcterms:modified xsi:type="dcterms:W3CDTF">2013-10-22T21:13:38Z</dcterms:modified>
</cp:coreProperties>
</file>