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96" r:id="rId3"/>
    <p:sldId id="273" r:id="rId4"/>
    <p:sldId id="274" r:id="rId5"/>
    <p:sldId id="302" r:id="rId6"/>
    <p:sldId id="303" r:id="rId7"/>
    <p:sldId id="304" r:id="rId8"/>
    <p:sldId id="305" r:id="rId9"/>
    <p:sldId id="306" r:id="rId10"/>
    <p:sldId id="310" r:id="rId11"/>
    <p:sldId id="307" r:id="rId12"/>
    <p:sldId id="309" r:id="rId13"/>
    <p:sldId id="299" r:id="rId14"/>
    <p:sldId id="283" r:id="rId15"/>
    <p:sldId id="288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0" autoAdjust="0"/>
  </p:normalViewPr>
  <p:slideViewPr>
    <p:cSldViewPr>
      <p:cViewPr varScale="1">
        <p:scale>
          <a:sx n="85" d="100"/>
          <a:sy n="85" d="100"/>
        </p:scale>
        <p:origin x="-135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Canberk\Google%20Drive\Proje\D&#246;k&#252;mantasyon\Sunum%203\degerletr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Canberk\Google%20Drive\Proje\D&#246;k&#252;mantasyon\Sunum%203\degerlet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multiLvlStrRef>
              <c:f>Sayfa2!$A$2:$B$61</c:f>
              <c:multiLvlStrCache>
                <c:ptCount val="60"/>
                <c:lvl>
                  <c:pt idx="0">
                    <c:v>05:05</c:v>
                  </c:pt>
                  <c:pt idx="1">
                    <c:v>05:20</c:v>
                  </c:pt>
                  <c:pt idx="2">
                    <c:v>05:35</c:v>
                  </c:pt>
                  <c:pt idx="3">
                    <c:v>05:50</c:v>
                  </c:pt>
                  <c:pt idx="4">
                    <c:v>06:05</c:v>
                  </c:pt>
                  <c:pt idx="5">
                    <c:v>06:20</c:v>
                  </c:pt>
                  <c:pt idx="6">
                    <c:v>06:35</c:v>
                  </c:pt>
                  <c:pt idx="7">
                    <c:v>06:50</c:v>
                  </c:pt>
                  <c:pt idx="8">
                    <c:v>07:05</c:v>
                  </c:pt>
                  <c:pt idx="9">
                    <c:v>07:20</c:v>
                  </c:pt>
                  <c:pt idx="10">
                    <c:v>07:35</c:v>
                  </c:pt>
                  <c:pt idx="11">
                    <c:v>07:50</c:v>
                  </c:pt>
                  <c:pt idx="12">
                    <c:v>08:05</c:v>
                  </c:pt>
                  <c:pt idx="13">
                    <c:v>08:20</c:v>
                  </c:pt>
                  <c:pt idx="14">
                    <c:v>08:35</c:v>
                  </c:pt>
                  <c:pt idx="15">
                    <c:v>08:50</c:v>
                  </c:pt>
                  <c:pt idx="16">
                    <c:v>09:05</c:v>
                  </c:pt>
                  <c:pt idx="17">
                    <c:v>09:20</c:v>
                  </c:pt>
                  <c:pt idx="18">
                    <c:v>09:35</c:v>
                  </c:pt>
                  <c:pt idx="19">
                    <c:v>09:50</c:v>
                  </c:pt>
                  <c:pt idx="20">
                    <c:v>10:05</c:v>
                  </c:pt>
                  <c:pt idx="21">
                    <c:v>10:20</c:v>
                  </c:pt>
                  <c:pt idx="22">
                    <c:v>10:35</c:v>
                  </c:pt>
                  <c:pt idx="23">
                    <c:v>10:50</c:v>
                  </c:pt>
                  <c:pt idx="24">
                    <c:v>11:05</c:v>
                  </c:pt>
                  <c:pt idx="25">
                    <c:v>11:20</c:v>
                  </c:pt>
                  <c:pt idx="26">
                    <c:v>11:35</c:v>
                  </c:pt>
                  <c:pt idx="27">
                    <c:v>11:51</c:v>
                  </c:pt>
                  <c:pt idx="28">
                    <c:v>12:06</c:v>
                  </c:pt>
                  <c:pt idx="29">
                    <c:v>12:21</c:v>
                  </c:pt>
                  <c:pt idx="30">
                    <c:v>12:36</c:v>
                  </c:pt>
                  <c:pt idx="31">
                    <c:v>12:51</c:v>
                  </c:pt>
                  <c:pt idx="32">
                    <c:v>13:06</c:v>
                  </c:pt>
                  <c:pt idx="33">
                    <c:v>13:21</c:v>
                  </c:pt>
                  <c:pt idx="34">
                    <c:v>13:36</c:v>
                  </c:pt>
                  <c:pt idx="35">
                    <c:v>13:51</c:v>
                  </c:pt>
                  <c:pt idx="36">
                    <c:v>14:06</c:v>
                  </c:pt>
                  <c:pt idx="37">
                    <c:v>14:21</c:v>
                  </c:pt>
                  <c:pt idx="38">
                    <c:v>14:36</c:v>
                  </c:pt>
                  <c:pt idx="39">
                    <c:v>14:51</c:v>
                  </c:pt>
                  <c:pt idx="40">
                    <c:v>15:06</c:v>
                  </c:pt>
                  <c:pt idx="41">
                    <c:v>15:21</c:v>
                  </c:pt>
                  <c:pt idx="42">
                    <c:v>15:36</c:v>
                  </c:pt>
                  <c:pt idx="43">
                    <c:v>15:51</c:v>
                  </c:pt>
                  <c:pt idx="44">
                    <c:v>16:06</c:v>
                  </c:pt>
                  <c:pt idx="45">
                    <c:v>16:21</c:v>
                  </c:pt>
                  <c:pt idx="46">
                    <c:v>16:36</c:v>
                  </c:pt>
                  <c:pt idx="47">
                    <c:v>16:51</c:v>
                  </c:pt>
                  <c:pt idx="48">
                    <c:v>17:06</c:v>
                  </c:pt>
                  <c:pt idx="49">
                    <c:v>17:21</c:v>
                  </c:pt>
                  <c:pt idx="50">
                    <c:v>17:36</c:v>
                  </c:pt>
                  <c:pt idx="51">
                    <c:v>17:51</c:v>
                  </c:pt>
                  <c:pt idx="52">
                    <c:v>18:06</c:v>
                  </c:pt>
                  <c:pt idx="53">
                    <c:v>18:21</c:v>
                  </c:pt>
                  <c:pt idx="54">
                    <c:v>18:36</c:v>
                  </c:pt>
                  <c:pt idx="55">
                    <c:v>18:51</c:v>
                  </c:pt>
                  <c:pt idx="56">
                    <c:v>19:06</c:v>
                  </c:pt>
                  <c:pt idx="57">
                    <c:v>19:21</c:v>
                  </c:pt>
                  <c:pt idx="58">
                    <c:v>19:36</c:v>
                  </c:pt>
                  <c:pt idx="59">
                    <c:v>19:51</c:v>
                  </c:pt>
                </c:lvl>
                <c:lvl>
                  <c:pt idx="0">
                    <c:v>16.4.2014</c:v>
                  </c:pt>
                  <c:pt idx="1">
                    <c:v>16.4.2014</c:v>
                  </c:pt>
                  <c:pt idx="2">
                    <c:v>16.4.2014</c:v>
                  </c:pt>
                  <c:pt idx="3">
                    <c:v>16.4.2014</c:v>
                  </c:pt>
                  <c:pt idx="4">
                    <c:v>16.4.2014</c:v>
                  </c:pt>
                  <c:pt idx="5">
                    <c:v>16.4.2014</c:v>
                  </c:pt>
                  <c:pt idx="6">
                    <c:v>16.4.2014</c:v>
                  </c:pt>
                  <c:pt idx="7">
                    <c:v>16.4.2014</c:v>
                  </c:pt>
                  <c:pt idx="8">
                    <c:v>16.4.2014</c:v>
                  </c:pt>
                  <c:pt idx="9">
                    <c:v>16.4.2014</c:v>
                  </c:pt>
                  <c:pt idx="10">
                    <c:v>16.4.2014</c:v>
                  </c:pt>
                  <c:pt idx="11">
                    <c:v>16.4.2014</c:v>
                  </c:pt>
                  <c:pt idx="12">
                    <c:v>16.4.2014</c:v>
                  </c:pt>
                  <c:pt idx="13">
                    <c:v>16.4.2014</c:v>
                  </c:pt>
                  <c:pt idx="14">
                    <c:v>16.4.2014</c:v>
                  </c:pt>
                  <c:pt idx="15">
                    <c:v>16.4.2014</c:v>
                  </c:pt>
                  <c:pt idx="16">
                    <c:v>16.4.2014</c:v>
                  </c:pt>
                  <c:pt idx="17">
                    <c:v>16.4.2014</c:v>
                  </c:pt>
                  <c:pt idx="18">
                    <c:v>16.4.2014</c:v>
                  </c:pt>
                  <c:pt idx="19">
                    <c:v>16.4.2014</c:v>
                  </c:pt>
                  <c:pt idx="20">
                    <c:v>16.4.2014</c:v>
                  </c:pt>
                  <c:pt idx="21">
                    <c:v>16.4.2014</c:v>
                  </c:pt>
                  <c:pt idx="22">
                    <c:v>16.4.2014</c:v>
                  </c:pt>
                  <c:pt idx="23">
                    <c:v>16.4.2014</c:v>
                  </c:pt>
                  <c:pt idx="24">
                    <c:v>16.4.2014</c:v>
                  </c:pt>
                  <c:pt idx="25">
                    <c:v>16.4.2014</c:v>
                  </c:pt>
                  <c:pt idx="26">
                    <c:v>16.4.2014</c:v>
                  </c:pt>
                  <c:pt idx="27">
                    <c:v>16.4.2014</c:v>
                  </c:pt>
                  <c:pt idx="28">
                    <c:v>16.4.2014</c:v>
                  </c:pt>
                  <c:pt idx="29">
                    <c:v>16.4.2014</c:v>
                  </c:pt>
                  <c:pt idx="30">
                    <c:v>16.4.2014</c:v>
                  </c:pt>
                  <c:pt idx="31">
                    <c:v>16.4.2014</c:v>
                  </c:pt>
                  <c:pt idx="32">
                    <c:v>16.4.2014</c:v>
                  </c:pt>
                  <c:pt idx="33">
                    <c:v>16.4.2014</c:v>
                  </c:pt>
                  <c:pt idx="34">
                    <c:v>16.4.2014</c:v>
                  </c:pt>
                  <c:pt idx="35">
                    <c:v>16.4.2014</c:v>
                  </c:pt>
                  <c:pt idx="36">
                    <c:v>16.4.2014</c:v>
                  </c:pt>
                  <c:pt idx="37">
                    <c:v>16.4.2014</c:v>
                  </c:pt>
                  <c:pt idx="38">
                    <c:v>16.4.2014</c:v>
                  </c:pt>
                  <c:pt idx="39">
                    <c:v>16.4.2014</c:v>
                  </c:pt>
                  <c:pt idx="40">
                    <c:v>16.4.2014</c:v>
                  </c:pt>
                  <c:pt idx="41">
                    <c:v>16.4.2014</c:v>
                  </c:pt>
                  <c:pt idx="42">
                    <c:v>16.4.2014</c:v>
                  </c:pt>
                  <c:pt idx="43">
                    <c:v>16.4.2014</c:v>
                  </c:pt>
                  <c:pt idx="44">
                    <c:v>16.4.2014</c:v>
                  </c:pt>
                  <c:pt idx="45">
                    <c:v>16.4.2014</c:v>
                  </c:pt>
                  <c:pt idx="46">
                    <c:v>16.4.2014</c:v>
                  </c:pt>
                  <c:pt idx="47">
                    <c:v>16.4.2014</c:v>
                  </c:pt>
                  <c:pt idx="48">
                    <c:v>16.4.2014</c:v>
                  </c:pt>
                  <c:pt idx="49">
                    <c:v>16.4.2014</c:v>
                  </c:pt>
                  <c:pt idx="50">
                    <c:v>16.4.2014</c:v>
                  </c:pt>
                  <c:pt idx="51">
                    <c:v>16.4.2014</c:v>
                  </c:pt>
                  <c:pt idx="52">
                    <c:v>16.4.2014</c:v>
                  </c:pt>
                  <c:pt idx="53">
                    <c:v>16.4.2014</c:v>
                  </c:pt>
                  <c:pt idx="54">
                    <c:v>16.4.2014</c:v>
                  </c:pt>
                  <c:pt idx="55">
                    <c:v>16.4.2014</c:v>
                  </c:pt>
                  <c:pt idx="56">
                    <c:v>16.4.2014</c:v>
                  </c:pt>
                  <c:pt idx="57">
                    <c:v>16.4.2014</c:v>
                  </c:pt>
                  <c:pt idx="58">
                    <c:v>16.4.2014</c:v>
                  </c:pt>
                  <c:pt idx="59">
                    <c:v>16.4.2014</c:v>
                  </c:pt>
                </c:lvl>
              </c:multiLvlStrCache>
            </c:multiLvlStrRef>
          </c:cat>
          <c:val>
            <c:numRef>
              <c:f>Sayfa2!$F$2:$F$61</c:f>
              <c:numCache>
                <c:formatCode>General</c:formatCode>
                <c:ptCount val="60"/>
                <c:pt idx="0">
                  <c:v>15.44</c:v>
                </c:pt>
                <c:pt idx="1">
                  <c:v>15.56</c:v>
                </c:pt>
                <c:pt idx="2">
                  <c:v>15.81</c:v>
                </c:pt>
                <c:pt idx="3">
                  <c:v>15.94</c:v>
                </c:pt>
                <c:pt idx="4">
                  <c:v>15.94</c:v>
                </c:pt>
                <c:pt idx="5">
                  <c:v>15.38</c:v>
                </c:pt>
                <c:pt idx="6">
                  <c:v>15.63</c:v>
                </c:pt>
                <c:pt idx="7">
                  <c:v>16.12</c:v>
                </c:pt>
                <c:pt idx="8">
                  <c:v>16.309999999999999</c:v>
                </c:pt>
                <c:pt idx="9">
                  <c:v>16.5</c:v>
                </c:pt>
                <c:pt idx="10">
                  <c:v>16.62</c:v>
                </c:pt>
                <c:pt idx="11">
                  <c:v>16.25</c:v>
                </c:pt>
                <c:pt idx="12">
                  <c:v>16.25</c:v>
                </c:pt>
                <c:pt idx="13">
                  <c:v>16.440000000000001</c:v>
                </c:pt>
                <c:pt idx="14">
                  <c:v>16.62</c:v>
                </c:pt>
                <c:pt idx="15">
                  <c:v>16.809999999999999</c:v>
                </c:pt>
                <c:pt idx="16">
                  <c:v>16.809999999999999</c:v>
                </c:pt>
                <c:pt idx="17">
                  <c:v>17</c:v>
                </c:pt>
                <c:pt idx="18">
                  <c:v>16.37</c:v>
                </c:pt>
                <c:pt idx="19">
                  <c:v>16.37</c:v>
                </c:pt>
                <c:pt idx="20">
                  <c:v>16.37</c:v>
                </c:pt>
                <c:pt idx="21">
                  <c:v>16.690000000000001</c:v>
                </c:pt>
                <c:pt idx="22">
                  <c:v>16.25</c:v>
                </c:pt>
                <c:pt idx="23">
                  <c:v>16.440000000000001</c:v>
                </c:pt>
                <c:pt idx="24">
                  <c:v>17.12</c:v>
                </c:pt>
                <c:pt idx="25">
                  <c:v>16.62</c:v>
                </c:pt>
                <c:pt idx="26">
                  <c:v>17.309999999999999</c:v>
                </c:pt>
                <c:pt idx="27">
                  <c:v>16.25</c:v>
                </c:pt>
                <c:pt idx="28">
                  <c:v>17.809999999999999</c:v>
                </c:pt>
                <c:pt idx="29">
                  <c:v>18.5</c:v>
                </c:pt>
                <c:pt idx="30">
                  <c:v>18.440000000000001</c:v>
                </c:pt>
                <c:pt idx="31">
                  <c:v>17.809999999999999</c:v>
                </c:pt>
                <c:pt idx="32">
                  <c:v>18.059999999999999</c:v>
                </c:pt>
                <c:pt idx="33">
                  <c:v>19.940000000000001</c:v>
                </c:pt>
                <c:pt idx="34">
                  <c:v>19.75</c:v>
                </c:pt>
                <c:pt idx="35">
                  <c:v>19.25</c:v>
                </c:pt>
                <c:pt idx="36">
                  <c:v>20.37</c:v>
                </c:pt>
                <c:pt idx="37">
                  <c:v>19.62</c:v>
                </c:pt>
                <c:pt idx="38">
                  <c:v>19.12</c:v>
                </c:pt>
                <c:pt idx="39">
                  <c:v>18.940000000000001</c:v>
                </c:pt>
                <c:pt idx="40">
                  <c:v>18.54</c:v>
                </c:pt>
                <c:pt idx="41">
                  <c:v>18.43</c:v>
                </c:pt>
                <c:pt idx="42">
                  <c:v>17.82</c:v>
                </c:pt>
                <c:pt idx="43">
                  <c:v>16.399999999999999</c:v>
                </c:pt>
                <c:pt idx="44">
                  <c:v>16.2</c:v>
                </c:pt>
                <c:pt idx="45">
                  <c:v>15.87</c:v>
                </c:pt>
                <c:pt idx="46">
                  <c:v>15.45</c:v>
                </c:pt>
                <c:pt idx="47">
                  <c:v>15.76</c:v>
                </c:pt>
                <c:pt idx="48">
                  <c:v>15.34</c:v>
                </c:pt>
                <c:pt idx="49">
                  <c:v>14.8</c:v>
                </c:pt>
                <c:pt idx="50">
                  <c:v>14.67</c:v>
                </c:pt>
                <c:pt idx="51">
                  <c:v>14.23</c:v>
                </c:pt>
                <c:pt idx="52">
                  <c:v>13.21</c:v>
                </c:pt>
                <c:pt idx="53">
                  <c:v>13.45</c:v>
                </c:pt>
                <c:pt idx="54">
                  <c:v>13.11</c:v>
                </c:pt>
                <c:pt idx="55">
                  <c:v>12.34</c:v>
                </c:pt>
                <c:pt idx="56">
                  <c:v>12.32</c:v>
                </c:pt>
                <c:pt idx="57">
                  <c:v>12.54</c:v>
                </c:pt>
                <c:pt idx="58">
                  <c:v>12.32</c:v>
                </c:pt>
                <c:pt idx="59">
                  <c:v>12.12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097536"/>
        <c:axId val="58593216"/>
      </c:lineChart>
      <c:catAx>
        <c:axId val="60097536"/>
        <c:scaling>
          <c:orientation val="minMax"/>
        </c:scaling>
        <c:delete val="0"/>
        <c:axPos val="b"/>
        <c:majorTickMark val="out"/>
        <c:minorTickMark val="none"/>
        <c:tickLblPos val="nextTo"/>
        <c:crossAx val="58593216"/>
        <c:crosses val="autoZero"/>
        <c:auto val="1"/>
        <c:lblAlgn val="ctr"/>
        <c:lblOffset val="100"/>
        <c:noMultiLvlLbl val="0"/>
      </c:catAx>
      <c:valAx>
        <c:axId val="58593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00975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Sayfa2!$C$1</c:f>
              <c:strCache>
                <c:ptCount val="1"/>
                <c:pt idx="0">
                  <c:v>Batarya Voltajı</c:v>
                </c:pt>
              </c:strCache>
            </c:strRef>
          </c:tx>
          <c:cat>
            <c:multiLvlStrRef>
              <c:f>Sayfa2!$A$2:$B$61</c:f>
              <c:multiLvlStrCache>
                <c:ptCount val="60"/>
                <c:lvl>
                  <c:pt idx="0">
                    <c:v>05:05</c:v>
                  </c:pt>
                  <c:pt idx="1">
                    <c:v>05:20</c:v>
                  </c:pt>
                  <c:pt idx="2">
                    <c:v>05:35</c:v>
                  </c:pt>
                  <c:pt idx="3">
                    <c:v>05:50</c:v>
                  </c:pt>
                  <c:pt idx="4">
                    <c:v>06:05</c:v>
                  </c:pt>
                  <c:pt idx="5">
                    <c:v>06:20</c:v>
                  </c:pt>
                  <c:pt idx="6">
                    <c:v>06:35</c:v>
                  </c:pt>
                  <c:pt idx="7">
                    <c:v>06:50</c:v>
                  </c:pt>
                  <c:pt idx="8">
                    <c:v>07:05</c:v>
                  </c:pt>
                  <c:pt idx="9">
                    <c:v>07:20</c:v>
                  </c:pt>
                  <c:pt idx="10">
                    <c:v>07:35</c:v>
                  </c:pt>
                  <c:pt idx="11">
                    <c:v>07:50</c:v>
                  </c:pt>
                  <c:pt idx="12">
                    <c:v>08:05</c:v>
                  </c:pt>
                  <c:pt idx="13">
                    <c:v>08:20</c:v>
                  </c:pt>
                  <c:pt idx="14">
                    <c:v>08:35</c:v>
                  </c:pt>
                  <c:pt idx="15">
                    <c:v>08:50</c:v>
                  </c:pt>
                  <c:pt idx="16">
                    <c:v>09:05</c:v>
                  </c:pt>
                  <c:pt idx="17">
                    <c:v>09:20</c:v>
                  </c:pt>
                  <c:pt idx="18">
                    <c:v>09:35</c:v>
                  </c:pt>
                  <c:pt idx="19">
                    <c:v>09:50</c:v>
                  </c:pt>
                  <c:pt idx="20">
                    <c:v>10:05</c:v>
                  </c:pt>
                  <c:pt idx="21">
                    <c:v>10:20</c:v>
                  </c:pt>
                  <c:pt idx="22">
                    <c:v>10:35</c:v>
                  </c:pt>
                  <c:pt idx="23">
                    <c:v>10:50</c:v>
                  </c:pt>
                  <c:pt idx="24">
                    <c:v>11:05</c:v>
                  </c:pt>
                  <c:pt idx="25">
                    <c:v>11:20</c:v>
                  </c:pt>
                  <c:pt idx="26">
                    <c:v>11:35</c:v>
                  </c:pt>
                  <c:pt idx="27">
                    <c:v>11:51</c:v>
                  </c:pt>
                  <c:pt idx="28">
                    <c:v>12:06</c:v>
                  </c:pt>
                  <c:pt idx="29">
                    <c:v>12:21</c:v>
                  </c:pt>
                  <c:pt idx="30">
                    <c:v>12:36</c:v>
                  </c:pt>
                  <c:pt idx="31">
                    <c:v>12:51</c:v>
                  </c:pt>
                  <c:pt idx="32">
                    <c:v>13:06</c:v>
                  </c:pt>
                  <c:pt idx="33">
                    <c:v>13:21</c:v>
                  </c:pt>
                  <c:pt idx="34">
                    <c:v>13:36</c:v>
                  </c:pt>
                  <c:pt idx="35">
                    <c:v>13:51</c:v>
                  </c:pt>
                  <c:pt idx="36">
                    <c:v>14:06</c:v>
                  </c:pt>
                  <c:pt idx="37">
                    <c:v>14:21</c:v>
                  </c:pt>
                  <c:pt idx="38">
                    <c:v>14:36</c:v>
                  </c:pt>
                  <c:pt idx="39">
                    <c:v>14:51</c:v>
                  </c:pt>
                  <c:pt idx="40">
                    <c:v>15:06</c:v>
                  </c:pt>
                  <c:pt idx="41">
                    <c:v>15:21</c:v>
                  </c:pt>
                  <c:pt idx="42">
                    <c:v>15:36</c:v>
                  </c:pt>
                  <c:pt idx="43">
                    <c:v>15:51</c:v>
                  </c:pt>
                  <c:pt idx="44">
                    <c:v>16:06</c:v>
                  </c:pt>
                  <c:pt idx="45">
                    <c:v>16:21</c:v>
                  </c:pt>
                  <c:pt idx="46">
                    <c:v>16:36</c:v>
                  </c:pt>
                  <c:pt idx="47">
                    <c:v>16:51</c:v>
                  </c:pt>
                  <c:pt idx="48">
                    <c:v>17:06</c:v>
                  </c:pt>
                  <c:pt idx="49">
                    <c:v>17:21</c:v>
                  </c:pt>
                  <c:pt idx="50">
                    <c:v>17:36</c:v>
                  </c:pt>
                  <c:pt idx="51">
                    <c:v>17:51</c:v>
                  </c:pt>
                  <c:pt idx="52">
                    <c:v>18:06</c:v>
                  </c:pt>
                  <c:pt idx="53">
                    <c:v>18:21</c:v>
                  </c:pt>
                  <c:pt idx="54">
                    <c:v>18:36</c:v>
                  </c:pt>
                  <c:pt idx="55">
                    <c:v>18:51</c:v>
                  </c:pt>
                  <c:pt idx="56">
                    <c:v>19:06</c:v>
                  </c:pt>
                  <c:pt idx="57">
                    <c:v>19:21</c:v>
                  </c:pt>
                  <c:pt idx="58">
                    <c:v>19:36</c:v>
                  </c:pt>
                  <c:pt idx="59">
                    <c:v>19:51</c:v>
                  </c:pt>
                </c:lvl>
                <c:lvl>
                  <c:pt idx="0">
                    <c:v>16.4.2014</c:v>
                  </c:pt>
                  <c:pt idx="1">
                    <c:v>16.4.2014</c:v>
                  </c:pt>
                  <c:pt idx="2">
                    <c:v>16.4.2014</c:v>
                  </c:pt>
                  <c:pt idx="3">
                    <c:v>16.4.2014</c:v>
                  </c:pt>
                  <c:pt idx="4">
                    <c:v>16.4.2014</c:v>
                  </c:pt>
                  <c:pt idx="5">
                    <c:v>16.4.2014</c:v>
                  </c:pt>
                  <c:pt idx="6">
                    <c:v>16.4.2014</c:v>
                  </c:pt>
                  <c:pt idx="7">
                    <c:v>16.4.2014</c:v>
                  </c:pt>
                  <c:pt idx="8">
                    <c:v>16.4.2014</c:v>
                  </c:pt>
                  <c:pt idx="9">
                    <c:v>16.4.2014</c:v>
                  </c:pt>
                  <c:pt idx="10">
                    <c:v>16.4.2014</c:v>
                  </c:pt>
                  <c:pt idx="11">
                    <c:v>16.4.2014</c:v>
                  </c:pt>
                  <c:pt idx="12">
                    <c:v>16.4.2014</c:v>
                  </c:pt>
                  <c:pt idx="13">
                    <c:v>16.4.2014</c:v>
                  </c:pt>
                  <c:pt idx="14">
                    <c:v>16.4.2014</c:v>
                  </c:pt>
                  <c:pt idx="15">
                    <c:v>16.4.2014</c:v>
                  </c:pt>
                  <c:pt idx="16">
                    <c:v>16.4.2014</c:v>
                  </c:pt>
                  <c:pt idx="17">
                    <c:v>16.4.2014</c:v>
                  </c:pt>
                  <c:pt idx="18">
                    <c:v>16.4.2014</c:v>
                  </c:pt>
                  <c:pt idx="19">
                    <c:v>16.4.2014</c:v>
                  </c:pt>
                  <c:pt idx="20">
                    <c:v>16.4.2014</c:v>
                  </c:pt>
                  <c:pt idx="21">
                    <c:v>16.4.2014</c:v>
                  </c:pt>
                  <c:pt idx="22">
                    <c:v>16.4.2014</c:v>
                  </c:pt>
                  <c:pt idx="23">
                    <c:v>16.4.2014</c:v>
                  </c:pt>
                  <c:pt idx="24">
                    <c:v>16.4.2014</c:v>
                  </c:pt>
                  <c:pt idx="25">
                    <c:v>16.4.2014</c:v>
                  </c:pt>
                  <c:pt idx="26">
                    <c:v>16.4.2014</c:v>
                  </c:pt>
                  <c:pt idx="27">
                    <c:v>16.4.2014</c:v>
                  </c:pt>
                  <c:pt idx="28">
                    <c:v>16.4.2014</c:v>
                  </c:pt>
                  <c:pt idx="29">
                    <c:v>16.4.2014</c:v>
                  </c:pt>
                  <c:pt idx="30">
                    <c:v>16.4.2014</c:v>
                  </c:pt>
                  <c:pt idx="31">
                    <c:v>16.4.2014</c:v>
                  </c:pt>
                  <c:pt idx="32">
                    <c:v>16.4.2014</c:v>
                  </c:pt>
                  <c:pt idx="33">
                    <c:v>16.4.2014</c:v>
                  </c:pt>
                  <c:pt idx="34">
                    <c:v>16.4.2014</c:v>
                  </c:pt>
                  <c:pt idx="35">
                    <c:v>16.4.2014</c:v>
                  </c:pt>
                  <c:pt idx="36">
                    <c:v>16.4.2014</c:v>
                  </c:pt>
                  <c:pt idx="37">
                    <c:v>16.4.2014</c:v>
                  </c:pt>
                  <c:pt idx="38">
                    <c:v>16.4.2014</c:v>
                  </c:pt>
                  <c:pt idx="39">
                    <c:v>16.4.2014</c:v>
                  </c:pt>
                  <c:pt idx="40">
                    <c:v>16.4.2014</c:v>
                  </c:pt>
                  <c:pt idx="41">
                    <c:v>16.4.2014</c:v>
                  </c:pt>
                  <c:pt idx="42">
                    <c:v>16.4.2014</c:v>
                  </c:pt>
                  <c:pt idx="43">
                    <c:v>16.4.2014</c:v>
                  </c:pt>
                  <c:pt idx="44">
                    <c:v>16.4.2014</c:v>
                  </c:pt>
                  <c:pt idx="45">
                    <c:v>16.4.2014</c:v>
                  </c:pt>
                  <c:pt idx="46">
                    <c:v>16.4.2014</c:v>
                  </c:pt>
                  <c:pt idx="47">
                    <c:v>16.4.2014</c:v>
                  </c:pt>
                  <c:pt idx="48">
                    <c:v>16.4.2014</c:v>
                  </c:pt>
                  <c:pt idx="49">
                    <c:v>16.4.2014</c:v>
                  </c:pt>
                  <c:pt idx="50">
                    <c:v>16.4.2014</c:v>
                  </c:pt>
                  <c:pt idx="51">
                    <c:v>16.4.2014</c:v>
                  </c:pt>
                  <c:pt idx="52">
                    <c:v>16.4.2014</c:v>
                  </c:pt>
                  <c:pt idx="53">
                    <c:v>16.4.2014</c:v>
                  </c:pt>
                  <c:pt idx="54">
                    <c:v>16.4.2014</c:v>
                  </c:pt>
                  <c:pt idx="55">
                    <c:v>16.4.2014</c:v>
                  </c:pt>
                  <c:pt idx="56">
                    <c:v>16.4.2014</c:v>
                  </c:pt>
                  <c:pt idx="57">
                    <c:v>16.4.2014</c:v>
                  </c:pt>
                  <c:pt idx="58">
                    <c:v>16.4.2014</c:v>
                  </c:pt>
                  <c:pt idx="59">
                    <c:v>16.4.2014</c:v>
                  </c:pt>
                </c:lvl>
              </c:multiLvlStrCache>
            </c:multiLvlStrRef>
          </c:cat>
          <c:val>
            <c:numRef>
              <c:f>Sayfa2!$C$2:$C$61</c:f>
              <c:numCache>
                <c:formatCode>General</c:formatCode>
                <c:ptCount val="60"/>
                <c:pt idx="0">
                  <c:v>12.68</c:v>
                </c:pt>
                <c:pt idx="1">
                  <c:v>12.68</c:v>
                </c:pt>
                <c:pt idx="2">
                  <c:v>12.7</c:v>
                </c:pt>
                <c:pt idx="3">
                  <c:v>12.68</c:v>
                </c:pt>
                <c:pt idx="4">
                  <c:v>12.68</c:v>
                </c:pt>
                <c:pt idx="5">
                  <c:v>12.68</c:v>
                </c:pt>
                <c:pt idx="6">
                  <c:v>12.68</c:v>
                </c:pt>
                <c:pt idx="7">
                  <c:v>12.68</c:v>
                </c:pt>
                <c:pt idx="8">
                  <c:v>12.68</c:v>
                </c:pt>
                <c:pt idx="9">
                  <c:v>12.7</c:v>
                </c:pt>
                <c:pt idx="10">
                  <c:v>12.7</c:v>
                </c:pt>
                <c:pt idx="11">
                  <c:v>12.72</c:v>
                </c:pt>
                <c:pt idx="12">
                  <c:v>12.73</c:v>
                </c:pt>
                <c:pt idx="13">
                  <c:v>12.73</c:v>
                </c:pt>
                <c:pt idx="14">
                  <c:v>12.74</c:v>
                </c:pt>
                <c:pt idx="15">
                  <c:v>12.74</c:v>
                </c:pt>
                <c:pt idx="16">
                  <c:v>12.73</c:v>
                </c:pt>
                <c:pt idx="17">
                  <c:v>12.8</c:v>
                </c:pt>
                <c:pt idx="18">
                  <c:v>12.97</c:v>
                </c:pt>
                <c:pt idx="19">
                  <c:v>12.98</c:v>
                </c:pt>
                <c:pt idx="20">
                  <c:v>12.98</c:v>
                </c:pt>
                <c:pt idx="21">
                  <c:v>13.05</c:v>
                </c:pt>
                <c:pt idx="22">
                  <c:v>13.04</c:v>
                </c:pt>
                <c:pt idx="23">
                  <c:v>13.05</c:v>
                </c:pt>
                <c:pt idx="24">
                  <c:v>13.05</c:v>
                </c:pt>
                <c:pt idx="25">
                  <c:v>13.11</c:v>
                </c:pt>
                <c:pt idx="26">
                  <c:v>13.13</c:v>
                </c:pt>
                <c:pt idx="27">
                  <c:v>13.13</c:v>
                </c:pt>
                <c:pt idx="28">
                  <c:v>13.14</c:v>
                </c:pt>
                <c:pt idx="29">
                  <c:v>13.14</c:v>
                </c:pt>
                <c:pt idx="30">
                  <c:v>13.14</c:v>
                </c:pt>
                <c:pt idx="31">
                  <c:v>13.15</c:v>
                </c:pt>
                <c:pt idx="32">
                  <c:v>13.23</c:v>
                </c:pt>
                <c:pt idx="33">
                  <c:v>13.27</c:v>
                </c:pt>
                <c:pt idx="34">
                  <c:v>13.31</c:v>
                </c:pt>
                <c:pt idx="35">
                  <c:v>13.29</c:v>
                </c:pt>
                <c:pt idx="36">
                  <c:v>13.38</c:v>
                </c:pt>
                <c:pt idx="37">
                  <c:v>13.38</c:v>
                </c:pt>
                <c:pt idx="38">
                  <c:v>13.4</c:v>
                </c:pt>
                <c:pt idx="39">
                  <c:v>13.4</c:v>
                </c:pt>
                <c:pt idx="40">
                  <c:v>13.36</c:v>
                </c:pt>
                <c:pt idx="41">
                  <c:v>13.38</c:v>
                </c:pt>
                <c:pt idx="42">
                  <c:v>13.38</c:v>
                </c:pt>
                <c:pt idx="43">
                  <c:v>13.38</c:v>
                </c:pt>
                <c:pt idx="44">
                  <c:v>13.36</c:v>
                </c:pt>
                <c:pt idx="45">
                  <c:v>13.32</c:v>
                </c:pt>
                <c:pt idx="46">
                  <c:v>13.22</c:v>
                </c:pt>
                <c:pt idx="47">
                  <c:v>13.2</c:v>
                </c:pt>
                <c:pt idx="48">
                  <c:v>13.2</c:v>
                </c:pt>
                <c:pt idx="49">
                  <c:v>13.1</c:v>
                </c:pt>
                <c:pt idx="50">
                  <c:v>13.1</c:v>
                </c:pt>
                <c:pt idx="51">
                  <c:v>13.1</c:v>
                </c:pt>
                <c:pt idx="52">
                  <c:v>13.1</c:v>
                </c:pt>
                <c:pt idx="53">
                  <c:v>13.1</c:v>
                </c:pt>
                <c:pt idx="54">
                  <c:v>13</c:v>
                </c:pt>
                <c:pt idx="55">
                  <c:v>13</c:v>
                </c:pt>
                <c:pt idx="56">
                  <c:v>13</c:v>
                </c:pt>
                <c:pt idx="57">
                  <c:v>13</c:v>
                </c:pt>
                <c:pt idx="58">
                  <c:v>12.98</c:v>
                </c:pt>
                <c:pt idx="59">
                  <c:v>12.98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Sayfa2!$D$1</c:f>
              <c:strCache>
                <c:ptCount val="1"/>
                <c:pt idx="0">
                  <c:v>Mppt Voltajı</c:v>
                </c:pt>
              </c:strCache>
            </c:strRef>
          </c:tx>
          <c:cat>
            <c:multiLvlStrRef>
              <c:f>Sayfa2!$A$2:$B$61</c:f>
              <c:multiLvlStrCache>
                <c:ptCount val="60"/>
                <c:lvl>
                  <c:pt idx="0">
                    <c:v>05:05</c:v>
                  </c:pt>
                  <c:pt idx="1">
                    <c:v>05:20</c:v>
                  </c:pt>
                  <c:pt idx="2">
                    <c:v>05:35</c:v>
                  </c:pt>
                  <c:pt idx="3">
                    <c:v>05:50</c:v>
                  </c:pt>
                  <c:pt idx="4">
                    <c:v>06:05</c:v>
                  </c:pt>
                  <c:pt idx="5">
                    <c:v>06:20</c:v>
                  </c:pt>
                  <c:pt idx="6">
                    <c:v>06:35</c:v>
                  </c:pt>
                  <c:pt idx="7">
                    <c:v>06:50</c:v>
                  </c:pt>
                  <c:pt idx="8">
                    <c:v>07:05</c:v>
                  </c:pt>
                  <c:pt idx="9">
                    <c:v>07:20</c:v>
                  </c:pt>
                  <c:pt idx="10">
                    <c:v>07:35</c:v>
                  </c:pt>
                  <c:pt idx="11">
                    <c:v>07:50</c:v>
                  </c:pt>
                  <c:pt idx="12">
                    <c:v>08:05</c:v>
                  </c:pt>
                  <c:pt idx="13">
                    <c:v>08:20</c:v>
                  </c:pt>
                  <c:pt idx="14">
                    <c:v>08:35</c:v>
                  </c:pt>
                  <c:pt idx="15">
                    <c:v>08:50</c:v>
                  </c:pt>
                  <c:pt idx="16">
                    <c:v>09:05</c:v>
                  </c:pt>
                  <c:pt idx="17">
                    <c:v>09:20</c:v>
                  </c:pt>
                  <c:pt idx="18">
                    <c:v>09:35</c:v>
                  </c:pt>
                  <c:pt idx="19">
                    <c:v>09:50</c:v>
                  </c:pt>
                  <c:pt idx="20">
                    <c:v>10:05</c:v>
                  </c:pt>
                  <c:pt idx="21">
                    <c:v>10:20</c:v>
                  </c:pt>
                  <c:pt idx="22">
                    <c:v>10:35</c:v>
                  </c:pt>
                  <c:pt idx="23">
                    <c:v>10:50</c:v>
                  </c:pt>
                  <c:pt idx="24">
                    <c:v>11:05</c:v>
                  </c:pt>
                  <c:pt idx="25">
                    <c:v>11:20</c:v>
                  </c:pt>
                  <c:pt idx="26">
                    <c:v>11:35</c:v>
                  </c:pt>
                  <c:pt idx="27">
                    <c:v>11:51</c:v>
                  </c:pt>
                  <c:pt idx="28">
                    <c:v>12:06</c:v>
                  </c:pt>
                  <c:pt idx="29">
                    <c:v>12:21</c:v>
                  </c:pt>
                  <c:pt idx="30">
                    <c:v>12:36</c:v>
                  </c:pt>
                  <c:pt idx="31">
                    <c:v>12:51</c:v>
                  </c:pt>
                  <c:pt idx="32">
                    <c:v>13:06</c:v>
                  </c:pt>
                  <c:pt idx="33">
                    <c:v>13:21</c:v>
                  </c:pt>
                  <c:pt idx="34">
                    <c:v>13:36</c:v>
                  </c:pt>
                  <c:pt idx="35">
                    <c:v>13:51</c:v>
                  </c:pt>
                  <c:pt idx="36">
                    <c:v>14:06</c:v>
                  </c:pt>
                  <c:pt idx="37">
                    <c:v>14:21</c:v>
                  </c:pt>
                  <c:pt idx="38">
                    <c:v>14:36</c:v>
                  </c:pt>
                  <c:pt idx="39">
                    <c:v>14:51</c:v>
                  </c:pt>
                  <c:pt idx="40">
                    <c:v>15:06</c:v>
                  </c:pt>
                  <c:pt idx="41">
                    <c:v>15:21</c:v>
                  </c:pt>
                  <c:pt idx="42">
                    <c:v>15:36</c:v>
                  </c:pt>
                  <c:pt idx="43">
                    <c:v>15:51</c:v>
                  </c:pt>
                  <c:pt idx="44">
                    <c:v>16:06</c:v>
                  </c:pt>
                  <c:pt idx="45">
                    <c:v>16:21</c:v>
                  </c:pt>
                  <c:pt idx="46">
                    <c:v>16:36</c:v>
                  </c:pt>
                  <c:pt idx="47">
                    <c:v>16:51</c:v>
                  </c:pt>
                  <c:pt idx="48">
                    <c:v>17:06</c:v>
                  </c:pt>
                  <c:pt idx="49">
                    <c:v>17:21</c:v>
                  </c:pt>
                  <c:pt idx="50">
                    <c:v>17:36</c:v>
                  </c:pt>
                  <c:pt idx="51">
                    <c:v>17:51</c:v>
                  </c:pt>
                  <c:pt idx="52">
                    <c:v>18:06</c:v>
                  </c:pt>
                  <c:pt idx="53">
                    <c:v>18:21</c:v>
                  </c:pt>
                  <c:pt idx="54">
                    <c:v>18:36</c:v>
                  </c:pt>
                  <c:pt idx="55">
                    <c:v>18:51</c:v>
                  </c:pt>
                  <c:pt idx="56">
                    <c:v>19:06</c:v>
                  </c:pt>
                  <c:pt idx="57">
                    <c:v>19:21</c:v>
                  </c:pt>
                  <c:pt idx="58">
                    <c:v>19:36</c:v>
                  </c:pt>
                  <c:pt idx="59">
                    <c:v>19:51</c:v>
                  </c:pt>
                </c:lvl>
                <c:lvl>
                  <c:pt idx="0">
                    <c:v>16.4.2014</c:v>
                  </c:pt>
                  <c:pt idx="1">
                    <c:v>16.4.2014</c:v>
                  </c:pt>
                  <c:pt idx="2">
                    <c:v>16.4.2014</c:v>
                  </c:pt>
                  <c:pt idx="3">
                    <c:v>16.4.2014</c:v>
                  </c:pt>
                  <c:pt idx="4">
                    <c:v>16.4.2014</c:v>
                  </c:pt>
                  <c:pt idx="5">
                    <c:v>16.4.2014</c:v>
                  </c:pt>
                  <c:pt idx="6">
                    <c:v>16.4.2014</c:v>
                  </c:pt>
                  <c:pt idx="7">
                    <c:v>16.4.2014</c:v>
                  </c:pt>
                  <c:pt idx="8">
                    <c:v>16.4.2014</c:v>
                  </c:pt>
                  <c:pt idx="9">
                    <c:v>16.4.2014</c:v>
                  </c:pt>
                  <c:pt idx="10">
                    <c:v>16.4.2014</c:v>
                  </c:pt>
                  <c:pt idx="11">
                    <c:v>16.4.2014</c:v>
                  </c:pt>
                  <c:pt idx="12">
                    <c:v>16.4.2014</c:v>
                  </c:pt>
                  <c:pt idx="13">
                    <c:v>16.4.2014</c:v>
                  </c:pt>
                  <c:pt idx="14">
                    <c:v>16.4.2014</c:v>
                  </c:pt>
                  <c:pt idx="15">
                    <c:v>16.4.2014</c:v>
                  </c:pt>
                  <c:pt idx="16">
                    <c:v>16.4.2014</c:v>
                  </c:pt>
                  <c:pt idx="17">
                    <c:v>16.4.2014</c:v>
                  </c:pt>
                  <c:pt idx="18">
                    <c:v>16.4.2014</c:v>
                  </c:pt>
                  <c:pt idx="19">
                    <c:v>16.4.2014</c:v>
                  </c:pt>
                  <c:pt idx="20">
                    <c:v>16.4.2014</c:v>
                  </c:pt>
                  <c:pt idx="21">
                    <c:v>16.4.2014</c:v>
                  </c:pt>
                  <c:pt idx="22">
                    <c:v>16.4.2014</c:v>
                  </c:pt>
                  <c:pt idx="23">
                    <c:v>16.4.2014</c:v>
                  </c:pt>
                  <c:pt idx="24">
                    <c:v>16.4.2014</c:v>
                  </c:pt>
                  <c:pt idx="25">
                    <c:v>16.4.2014</c:v>
                  </c:pt>
                  <c:pt idx="26">
                    <c:v>16.4.2014</c:v>
                  </c:pt>
                  <c:pt idx="27">
                    <c:v>16.4.2014</c:v>
                  </c:pt>
                  <c:pt idx="28">
                    <c:v>16.4.2014</c:v>
                  </c:pt>
                  <c:pt idx="29">
                    <c:v>16.4.2014</c:v>
                  </c:pt>
                  <c:pt idx="30">
                    <c:v>16.4.2014</c:v>
                  </c:pt>
                  <c:pt idx="31">
                    <c:v>16.4.2014</c:v>
                  </c:pt>
                  <c:pt idx="32">
                    <c:v>16.4.2014</c:v>
                  </c:pt>
                  <c:pt idx="33">
                    <c:v>16.4.2014</c:v>
                  </c:pt>
                  <c:pt idx="34">
                    <c:v>16.4.2014</c:v>
                  </c:pt>
                  <c:pt idx="35">
                    <c:v>16.4.2014</c:v>
                  </c:pt>
                  <c:pt idx="36">
                    <c:v>16.4.2014</c:v>
                  </c:pt>
                  <c:pt idx="37">
                    <c:v>16.4.2014</c:v>
                  </c:pt>
                  <c:pt idx="38">
                    <c:v>16.4.2014</c:v>
                  </c:pt>
                  <c:pt idx="39">
                    <c:v>16.4.2014</c:v>
                  </c:pt>
                  <c:pt idx="40">
                    <c:v>16.4.2014</c:v>
                  </c:pt>
                  <c:pt idx="41">
                    <c:v>16.4.2014</c:v>
                  </c:pt>
                  <c:pt idx="42">
                    <c:v>16.4.2014</c:v>
                  </c:pt>
                  <c:pt idx="43">
                    <c:v>16.4.2014</c:v>
                  </c:pt>
                  <c:pt idx="44">
                    <c:v>16.4.2014</c:v>
                  </c:pt>
                  <c:pt idx="45">
                    <c:v>16.4.2014</c:v>
                  </c:pt>
                  <c:pt idx="46">
                    <c:v>16.4.2014</c:v>
                  </c:pt>
                  <c:pt idx="47">
                    <c:v>16.4.2014</c:v>
                  </c:pt>
                  <c:pt idx="48">
                    <c:v>16.4.2014</c:v>
                  </c:pt>
                  <c:pt idx="49">
                    <c:v>16.4.2014</c:v>
                  </c:pt>
                  <c:pt idx="50">
                    <c:v>16.4.2014</c:v>
                  </c:pt>
                  <c:pt idx="51">
                    <c:v>16.4.2014</c:v>
                  </c:pt>
                  <c:pt idx="52">
                    <c:v>16.4.2014</c:v>
                  </c:pt>
                  <c:pt idx="53">
                    <c:v>16.4.2014</c:v>
                  </c:pt>
                  <c:pt idx="54">
                    <c:v>16.4.2014</c:v>
                  </c:pt>
                  <c:pt idx="55">
                    <c:v>16.4.2014</c:v>
                  </c:pt>
                  <c:pt idx="56">
                    <c:v>16.4.2014</c:v>
                  </c:pt>
                  <c:pt idx="57">
                    <c:v>16.4.2014</c:v>
                  </c:pt>
                  <c:pt idx="58">
                    <c:v>16.4.2014</c:v>
                  </c:pt>
                  <c:pt idx="59">
                    <c:v>16.4.2014</c:v>
                  </c:pt>
                </c:lvl>
              </c:multiLvlStrCache>
            </c:multiLvlStrRef>
          </c:cat>
          <c:val>
            <c:numRef>
              <c:f>Sayfa2!$D$2:$D$61</c:f>
              <c:numCache>
                <c:formatCode>General</c:formatCode>
                <c:ptCount val="60"/>
                <c:pt idx="0">
                  <c:v>11.87</c:v>
                </c:pt>
                <c:pt idx="1">
                  <c:v>11.87</c:v>
                </c:pt>
                <c:pt idx="2">
                  <c:v>11.88</c:v>
                </c:pt>
                <c:pt idx="3">
                  <c:v>11.87</c:v>
                </c:pt>
                <c:pt idx="4">
                  <c:v>11.87</c:v>
                </c:pt>
                <c:pt idx="5">
                  <c:v>11.87</c:v>
                </c:pt>
                <c:pt idx="6">
                  <c:v>11.87</c:v>
                </c:pt>
                <c:pt idx="7">
                  <c:v>11.87</c:v>
                </c:pt>
                <c:pt idx="8">
                  <c:v>11.87</c:v>
                </c:pt>
                <c:pt idx="9">
                  <c:v>12.82</c:v>
                </c:pt>
                <c:pt idx="10">
                  <c:v>12.85</c:v>
                </c:pt>
                <c:pt idx="11">
                  <c:v>12.87</c:v>
                </c:pt>
                <c:pt idx="12">
                  <c:v>12.9</c:v>
                </c:pt>
                <c:pt idx="13">
                  <c:v>12.9</c:v>
                </c:pt>
                <c:pt idx="14">
                  <c:v>13</c:v>
                </c:pt>
                <c:pt idx="15">
                  <c:v>13.02</c:v>
                </c:pt>
                <c:pt idx="16">
                  <c:v>12.97</c:v>
                </c:pt>
                <c:pt idx="17">
                  <c:v>13.4</c:v>
                </c:pt>
                <c:pt idx="18">
                  <c:v>14</c:v>
                </c:pt>
                <c:pt idx="19">
                  <c:v>13.9</c:v>
                </c:pt>
                <c:pt idx="20">
                  <c:v>13.9</c:v>
                </c:pt>
                <c:pt idx="21">
                  <c:v>14</c:v>
                </c:pt>
                <c:pt idx="22">
                  <c:v>14</c:v>
                </c:pt>
                <c:pt idx="23">
                  <c:v>14</c:v>
                </c:pt>
                <c:pt idx="24">
                  <c:v>14.1</c:v>
                </c:pt>
                <c:pt idx="25">
                  <c:v>14</c:v>
                </c:pt>
                <c:pt idx="26">
                  <c:v>13.98</c:v>
                </c:pt>
                <c:pt idx="27">
                  <c:v>13.99</c:v>
                </c:pt>
                <c:pt idx="28">
                  <c:v>14</c:v>
                </c:pt>
                <c:pt idx="29">
                  <c:v>14</c:v>
                </c:pt>
                <c:pt idx="30">
                  <c:v>13.88</c:v>
                </c:pt>
                <c:pt idx="31">
                  <c:v>13.98</c:v>
                </c:pt>
                <c:pt idx="32">
                  <c:v>14.2</c:v>
                </c:pt>
                <c:pt idx="33">
                  <c:v>14.23</c:v>
                </c:pt>
                <c:pt idx="34">
                  <c:v>14.29</c:v>
                </c:pt>
                <c:pt idx="35">
                  <c:v>14.31</c:v>
                </c:pt>
                <c:pt idx="36">
                  <c:v>14.27</c:v>
                </c:pt>
                <c:pt idx="37">
                  <c:v>14.31</c:v>
                </c:pt>
                <c:pt idx="38">
                  <c:v>14.35</c:v>
                </c:pt>
                <c:pt idx="39">
                  <c:v>14.36</c:v>
                </c:pt>
                <c:pt idx="40">
                  <c:v>14.1</c:v>
                </c:pt>
                <c:pt idx="41">
                  <c:v>14.2</c:v>
                </c:pt>
                <c:pt idx="42">
                  <c:v>13.78</c:v>
                </c:pt>
                <c:pt idx="43">
                  <c:v>13.95</c:v>
                </c:pt>
                <c:pt idx="44">
                  <c:v>13.53</c:v>
                </c:pt>
                <c:pt idx="45">
                  <c:v>13.52</c:v>
                </c:pt>
                <c:pt idx="46">
                  <c:v>13.48</c:v>
                </c:pt>
                <c:pt idx="47">
                  <c:v>13.48</c:v>
                </c:pt>
                <c:pt idx="48">
                  <c:v>13.35</c:v>
                </c:pt>
                <c:pt idx="49">
                  <c:v>12.1</c:v>
                </c:pt>
                <c:pt idx="50">
                  <c:v>12.75</c:v>
                </c:pt>
                <c:pt idx="51">
                  <c:v>12.74</c:v>
                </c:pt>
                <c:pt idx="52">
                  <c:v>12.74</c:v>
                </c:pt>
                <c:pt idx="53">
                  <c:v>12.74</c:v>
                </c:pt>
                <c:pt idx="54">
                  <c:v>12.74</c:v>
                </c:pt>
                <c:pt idx="55">
                  <c:v>12.7</c:v>
                </c:pt>
                <c:pt idx="56">
                  <c:v>12.7</c:v>
                </c:pt>
                <c:pt idx="57">
                  <c:v>12.7</c:v>
                </c:pt>
                <c:pt idx="58">
                  <c:v>12.68</c:v>
                </c:pt>
                <c:pt idx="59">
                  <c:v>12.68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457984"/>
        <c:axId val="58594944"/>
      </c:lineChart>
      <c:catAx>
        <c:axId val="60457984"/>
        <c:scaling>
          <c:orientation val="minMax"/>
        </c:scaling>
        <c:delete val="0"/>
        <c:axPos val="b"/>
        <c:majorTickMark val="out"/>
        <c:minorTickMark val="none"/>
        <c:tickLblPos val="nextTo"/>
        <c:crossAx val="58594944"/>
        <c:crosses val="autoZero"/>
        <c:auto val="1"/>
        <c:lblAlgn val="ctr"/>
        <c:lblOffset val="100"/>
        <c:noMultiLvlLbl val="0"/>
      </c:catAx>
      <c:valAx>
        <c:axId val="58594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0457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0.93312</cdr:x>
      <cdr:y>0.9132</cdr:y>
    </cdr:from>
    <cdr:to>
      <cdr:x>0.98037</cdr:x>
      <cdr:y>0.97691</cdr:y>
    </cdr:to>
    <cdr:sp macro="" textlink="">
      <cdr:nvSpPr>
        <cdr:cNvPr id="2" name="Metin kutusu 1"/>
        <cdr:cNvSpPr txBox="1"/>
      </cdr:nvSpPr>
      <cdr:spPr>
        <a:xfrm xmlns:a="http://schemas.openxmlformats.org/drawingml/2006/main">
          <a:off x="8532440" y="6192688"/>
          <a:ext cx="432048" cy="4320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tr-TR" dirty="0"/>
            <a:t>t</a:t>
          </a:r>
          <a:endParaRPr lang="tr-TR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0.89374</cdr:x>
      <cdr:y>0.87799</cdr:y>
    </cdr:from>
    <cdr:to>
      <cdr:x>0.94099</cdr:x>
      <cdr:y>0.95149</cdr:y>
    </cdr:to>
    <cdr:sp macro="" textlink="">
      <cdr:nvSpPr>
        <cdr:cNvPr id="2" name="Metin kutusu 1"/>
        <cdr:cNvSpPr txBox="1"/>
      </cdr:nvSpPr>
      <cdr:spPr>
        <a:xfrm xmlns:a="http://schemas.openxmlformats.org/drawingml/2006/main">
          <a:off x="8172400" y="6021288"/>
          <a:ext cx="432048" cy="5040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tr-TR" dirty="0"/>
            <a:t>t</a:t>
          </a:r>
          <a:endParaRPr lang="tr-TR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B0831-2235-4427-B3CB-23796897C8E4}" type="datetimeFigureOut">
              <a:rPr lang="tr-TR" smtClean="0"/>
              <a:t>18.4.2014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477B0-E454-477D-9581-92C4DAF5E5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979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18.4.2014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236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18.4.2014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630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18.4.2014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286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18.4.2014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982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18.4.2014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505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18.4.2014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105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18.4.2014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635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18.4.2014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178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18.4.2014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1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18.4.2014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398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18.4.2014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572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7BBD5-8044-4B60-A018-A3E71DCBF4F1}" type="datetimeFigureOut">
              <a:rPr lang="tr-TR" smtClean="0"/>
              <a:t>18.4.2014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154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tr.wikipedia.org/wiki/SD_kart" TargetMode="External"/><Relationship Id="rId3" Type="http://schemas.openxmlformats.org/officeDocument/2006/relationships/hyperlink" Target="http://www.eie.gov.tr/yenilenebilir/g_enj_tekno.aspx" TargetMode="External"/><Relationship Id="rId7" Type="http://schemas.openxmlformats.org/officeDocument/2006/relationships/hyperlink" Target="http://arduinodiy.wordpress.com/" TargetMode="External"/><Relationship Id="rId2" Type="http://schemas.openxmlformats.org/officeDocument/2006/relationships/hyperlink" Target="http://www.techelex.com/2012/09/12v-lead-acid-battery-monito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iquel.com/fileadmin/userfiles/AppNotes/Englisch/HIQUEL_AppNote_Lux_EN_0102.pdf" TargetMode="External"/><Relationship Id="rId5" Type="http://schemas.openxmlformats.org/officeDocument/2006/relationships/hyperlink" Target="http://lukemiller.org/index.php/2010/08/a-thermocouple-datalogger-based-onthearduino-platform/" TargetMode="External"/><Relationship Id="rId10" Type="http://schemas.openxmlformats.org/officeDocument/2006/relationships/hyperlink" Target="http://ramazansural.blogspot.com/2009/09/spi-nedir-nasil-calisir-spi.html" TargetMode="External"/><Relationship Id="rId4" Type="http://schemas.openxmlformats.org/officeDocument/2006/relationships/hyperlink" Target="http://en.wikipedia.org/wiki/Lux" TargetMode="External"/><Relationship Id="rId9" Type="http://schemas.openxmlformats.org/officeDocument/2006/relationships/hyperlink" Target="http://www.technologystudent.com/elec1/ldr1.ht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376772"/>
            <a:ext cx="777686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tr-TR" sz="3600" dirty="0" smtClean="0">
                <a:solidFill>
                  <a:schemeClr val="bg2"/>
                </a:solidFill>
              </a:rPr>
              <a:t/>
            </a:r>
            <a:br>
              <a:rPr lang="tr-TR" sz="3600" dirty="0" smtClean="0">
                <a:solidFill>
                  <a:schemeClr val="bg2"/>
                </a:solidFill>
              </a:rPr>
            </a:br>
            <a:r>
              <a:rPr lang="tr-TR" sz="3600" dirty="0">
                <a:solidFill>
                  <a:schemeClr val="bg2"/>
                </a:solidFill>
              </a:rPr>
              <a:t/>
            </a:r>
            <a:br>
              <a:rPr lang="tr-TR" sz="3600" dirty="0">
                <a:solidFill>
                  <a:schemeClr val="bg2"/>
                </a:solidFill>
              </a:rPr>
            </a:br>
            <a:r>
              <a:rPr lang="tr-TR" sz="3600" dirty="0" smtClean="0">
                <a:solidFill>
                  <a:schemeClr val="bg2"/>
                </a:solidFill>
              </a:rPr>
              <a:t/>
            </a:r>
            <a:br>
              <a:rPr lang="tr-TR" sz="3600" dirty="0" smtClean="0">
                <a:solidFill>
                  <a:schemeClr val="bg2"/>
                </a:solidFill>
              </a:rPr>
            </a:br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Güneş </a:t>
            </a:r>
            <a:r>
              <a:rPr lang="tr-T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Enerjisi </a:t>
            </a:r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  </a:t>
            </a:r>
            <a:r>
              <a:rPr lang="tr-T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için Veri </a:t>
            </a:r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Toplama </a:t>
            </a:r>
            <a:r>
              <a:rPr lang="tr-T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Devresi Tasarımı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140968"/>
            <a:ext cx="7056784" cy="2952328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70000"/>
              </a:lnSpc>
            </a:pPr>
            <a:r>
              <a:rPr lang="tr-TR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Adı-Soyadı: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Canberk ŞAHİN</a:t>
            </a:r>
          </a:p>
          <a:p>
            <a:pPr algn="l">
              <a:lnSpc>
                <a:spcPct val="170000"/>
              </a:lnSpc>
            </a:pPr>
            <a:r>
              <a:rPr lang="tr-TR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Numarası: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21095835</a:t>
            </a:r>
          </a:p>
          <a:p>
            <a:pPr algn="l">
              <a:lnSpc>
                <a:spcPct val="170000"/>
              </a:lnSpc>
            </a:pPr>
            <a:r>
              <a:rPr lang="tr-TR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 Danışmanı: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Doç.Dr. Hamit ERDEM</a:t>
            </a:r>
          </a:p>
          <a:p>
            <a:pPr algn="l">
              <a:lnSpc>
                <a:spcPct val="170000"/>
              </a:lnSpc>
            </a:pPr>
            <a:r>
              <a:rPr lang="tr-TR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 Süresi(Yarıyıl):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</a:t>
            </a:r>
          </a:p>
          <a:p>
            <a:pPr algn="l"/>
            <a:endParaRPr lang="tr-TR" dirty="0"/>
          </a:p>
        </p:txBody>
      </p:sp>
      <p:pic>
        <p:nvPicPr>
          <p:cNvPr id="1027" name="Picture 3" descr="C:\Users\NASA\Desktop\2013 - 2014 4.Grade\EEM 491 PROJE DOSYASI\2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141" y="160838"/>
            <a:ext cx="3096344" cy="182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k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673831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395536" y="1886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974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200" b="1" u="sng" dirty="0" smtClean="0">
                <a:solidFill>
                  <a:srgbClr val="FF0000"/>
                </a:solidFill>
                <a:latin typeface="+mn-lt"/>
              </a:rPr>
              <a:t>GPRS İletişim ve  </a:t>
            </a:r>
            <a:r>
              <a:rPr lang="tr-TR" sz="2200" b="1" u="sng" dirty="0" err="1" smtClean="0">
                <a:solidFill>
                  <a:srgbClr val="FF0000"/>
                </a:solidFill>
                <a:latin typeface="+mn-lt"/>
              </a:rPr>
              <a:t>Grafiklendirmeyi</a:t>
            </a:r>
            <a:r>
              <a:rPr lang="tr-TR" sz="2200" b="1" u="sng" dirty="0" smtClean="0">
                <a:solidFill>
                  <a:srgbClr val="FF0000"/>
                </a:solidFill>
                <a:latin typeface="+mn-lt"/>
              </a:rPr>
              <a:t> Sağlayacak </a:t>
            </a:r>
            <a:r>
              <a:rPr lang="tr-TR" sz="2200" b="1" u="sng" dirty="0" err="1" smtClean="0">
                <a:solidFill>
                  <a:srgbClr val="FF0000"/>
                </a:solidFill>
                <a:latin typeface="+mn-lt"/>
              </a:rPr>
              <a:t>Arayüz</a:t>
            </a:r>
            <a:endParaRPr lang="tr-TR" sz="22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Picture 2" descr="C:\Users\Canberk\Google Drive\Proje\Software\Gprs arayüzü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059738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4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Canberk\Google Drive\Proje\Software\Gprs arayüzü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878" y="658997"/>
            <a:ext cx="4968552" cy="269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Canberk\Google Drive\Proje\Software\Gprs arayüzü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52957"/>
            <a:ext cx="5676901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6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200" b="1" u="sng" dirty="0" smtClean="0">
                <a:solidFill>
                  <a:srgbClr val="FF0000"/>
                </a:solidFill>
              </a:rPr>
              <a:t>Gelecek Çalışma Planı</a:t>
            </a:r>
            <a:endParaRPr lang="tr-TR" sz="22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tr-TR" sz="1800" dirty="0" err="1" smtClean="0"/>
              <a:t>Arayüz</a:t>
            </a:r>
            <a:r>
              <a:rPr lang="tr-TR" sz="1800" dirty="0" smtClean="0"/>
              <a:t> tamamlanacak,</a:t>
            </a:r>
          </a:p>
          <a:p>
            <a:pPr>
              <a:lnSpc>
                <a:spcPct val="200000"/>
              </a:lnSpc>
            </a:pPr>
            <a:r>
              <a:rPr lang="tr-TR" sz="1800" dirty="0" smtClean="0"/>
              <a:t>GPRS Modül üzerinden  servera  gönderilen verileri bilgisayarımıza  göndererek tüm parametrelerin grafiksel analizini göstermek </a:t>
            </a:r>
          </a:p>
          <a:p>
            <a:pPr>
              <a:lnSpc>
                <a:spcPct val="200000"/>
              </a:lnSpc>
            </a:pPr>
            <a:r>
              <a:rPr lang="tr-TR" sz="1800" dirty="0" smtClean="0"/>
              <a:t>Sistemi tamamiyle çalışır hale getirmek.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65635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200" b="1" u="sng" dirty="0" smtClean="0">
                <a:solidFill>
                  <a:srgbClr val="FF0000"/>
                </a:solidFill>
              </a:rPr>
              <a:t>KAYNAKLAR</a:t>
            </a:r>
            <a:endParaRPr lang="tr-TR" sz="22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4857403"/>
          </a:xfrm>
        </p:spPr>
        <p:txBody>
          <a:bodyPr>
            <a:normAutofit lnSpcReduction="10000"/>
          </a:bodyPr>
          <a:lstStyle/>
          <a:p>
            <a:r>
              <a:rPr lang="tr-TR" sz="1800" dirty="0"/>
              <a:t>Güneş Enerjisi Eğitim Seti Tasarım Uygulamaları, </a:t>
            </a:r>
            <a:r>
              <a:rPr lang="tr-TR" sz="1800" dirty="0" smtClean="0"/>
              <a:t>İbrahim  SEFA,Mehmet </a:t>
            </a:r>
            <a:r>
              <a:rPr lang="tr-TR" sz="1800" dirty="0"/>
              <a:t>Demirtaş,Ramazan Bayındır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</a:t>
            </a:r>
            <a:r>
              <a:rPr lang="en-US" sz="1800" dirty="0"/>
              <a:t>Your Home &amp; Environment: Voltage </a:t>
            </a:r>
            <a:r>
              <a:rPr lang="en-US" sz="1800" dirty="0" smtClean="0"/>
              <a:t>Monitor</a:t>
            </a:r>
            <a:endParaRPr lang="en-US" sz="1800" dirty="0"/>
          </a:p>
          <a:p>
            <a:r>
              <a:rPr lang="tr-TR" sz="1800" dirty="0" smtClean="0"/>
              <a:t>arduino-info </a:t>
            </a:r>
            <a:r>
              <a:rPr lang="tr-TR" sz="1800" dirty="0"/>
              <a:t>- </a:t>
            </a:r>
            <a:r>
              <a:rPr lang="tr-TR" sz="1800" dirty="0" smtClean="0"/>
              <a:t>SD-Cards</a:t>
            </a:r>
            <a:endParaRPr lang="tr-TR" sz="1800" dirty="0"/>
          </a:p>
          <a:p>
            <a:r>
              <a:rPr lang="tr-TR" sz="1800" dirty="0" smtClean="0">
                <a:hlinkClick r:id="rId2"/>
              </a:rPr>
              <a:t>http</a:t>
            </a:r>
            <a:r>
              <a:rPr lang="tr-TR" sz="1800" dirty="0">
                <a:hlinkClick r:id="rId2"/>
              </a:rPr>
              <a:t>://</a:t>
            </a:r>
            <a:r>
              <a:rPr lang="tr-TR" sz="1800" dirty="0" smtClean="0">
                <a:hlinkClick r:id="rId2"/>
              </a:rPr>
              <a:t>www.techelex.com/2012/09/12v-lead-acid-battery-monitor.html</a:t>
            </a:r>
            <a:endParaRPr lang="tr-TR" sz="1800" dirty="0"/>
          </a:p>
          <a:p>
            <a:r>
              <a:rPr lang="tr-TR" sz="1800" dirty="0" smtClean="0">
                <a:hlinkClick r:id="rId3"/>
              </a:rPr>
              <a:t>http</a:t>
            </a:r>
            <a:r>
              <a:rPr lang="tr-TR" sz="1800" dirty="0">
                <a:hlinkClick r:id="rId3"/>
              </a:rPr>
              <a:t>://</a:t>
            </a:r>
            <a:r>
              <a:rPr lang="tr-TR" sz="1800" dirty="0" smtClean="0">
                <a:hlinkClick r:id="rId3"/>
              </a:rPr>
              <a:t>www.eie.gov.tr/yenilenebilir/g_enj_tekno.aspx</a:t>
            </a:r>
            <a:endParaRPr lang="tr-TR" sz="1800" dirty="0"/>
          </a:p>
          <a:p>
            <a:r>
              <a:rPr lang="tr-TR" sz="1800" dirty="0" smtClean="0"/>
              <a:t>Tübitak </a:t>
            </a:r>
            <a:r>
              <a:rPr lang="tr-TR" sz="1800" dirty="0"/>
              <a:t>,Güneş Enerjisi </a:t>
            </a:r>
            <a:r>
              <a:rPr lang="tr-TR" sz="1800" dirty="0" smtClean="0"/>
              <a:t>Sitemleri</a:t>
            </a:r>
          </a:p>
          <a:p>
            <a:r>
              <a:rPr lang="tr-TR" sz="1800" dirty="0">
                <a:hlinkClick r:id="rId4"/>
              </a:rPr>
              <a:t>http://</a:t>
            </a:r>
            <a:r>
              <a:rPr lang="tr-TR" sz="1800" dirty="0" smtClean="0">
                <a:hlinkClick r:id="rId4"/>
              </a:rPr>
              <a:t>en.wikipedia.org/wiki/Lux</a:t>
            </a:r>
            <a:endParaRPr lang="tr-TR" sz="1800" dirty="0" smtClean="0"/>
          </a:p>
          <a:p>
            <a:r>
              <a:rPr lang="tr-TR" sz="1800" dirty="0">
                <a:hlinkClick r:id="rId5"/>
              </a:rPr>
              <a:t>http://</a:t>
            </a:r>
            <a:r>
              <a:rPr lang="tr-TR" sz="1800" dirty="0" smtClean="0">
                <a:hlinkClick r:id="rId5"/>
              </a:rPr>
              <a:t>lukemiller.org/index.php/2010/08/a-thermocouple-datalogger-based-onthearduino-platform/</a:t>
            </a:r>
            <a:endParaRPr lang="tr-TR" sz="1800" dirty="0" smtClean="0"/>
          </a:p>
          <a:p>
            <a:r>
              <a:rPr lang="tr-TR" sz="1800" dirty="0">
                <a:hlinkClick r:id="rId6"/>
              </a:rPr>
              <a:t>http://</a:t>
            </a:r>
            <a:r>
              <a:rPr lang="tr-TR" sz="1800" dirty="0" smtClean="0">
                <a:hlinkClick r:id="rId6"/>
              </a:rPr>
              <a:t>www.hiquel.com/fileadmin/userfiles/AppNotes/Englisch/HIQUEL_AppNote_Lux_EN_0102.pdf</a:t>
            </a:r>
            <a:endParaRPr lang="tr-TR" sz="1800" dirty="0" smtClean="0"/>
          </a:p>
          <a:p>
            <a:r>
              <a:rPr lang="tr-TR" sz="1800" dirty="0">
                <a:hlinkClick r:id="rId7"/>
              </a:rPr>
              <a:t>http://arduinodiy.wordpress.com</a:t>
            </a:r>
            <a:r>
              <a:rPr lang="tr-TR" sz="1800" dirty="0" smtClean="0">
                <a:hlinkClick r:id="rId7"/>
              </a:rPr>
              <a:t>/</a:t>
            </a:r>
            <a:endParaRPr lang="tr-TR" sz="1800" dirty="0" smtClean="0"/>
          </a:p>
          <a:p>
            <a:r>
              <a:rPr lang="tr-TR" sz="1800" dirty="0">
                <a:hlinkClick r:id="rId8"/>
              </a:rPr>
              <a:t>http://</a:t>
            </a:r>
            <a:r>
              <a:rPr lang="tr-TR" sz="1800" dirty="0" smtClean="0">
                <a:hlinkClick r:id="rId8"/>
              </a:rPr>
              <a:t>tr.wikipedia.org/wiki/SD_kart</a:t>
            </a:r>
            <a:endParaRPr lang="tr-TR" sz="1800" dirty="0" smtClean="0"/>
          </a:p>
          <a:p>
            <a:r>
              <a:rPr lang="tr-TR" sz="1800" dirty="0">
                <a:hlinkClick r:id="rId9"/>
              </a:rPr>
              <a:t>http://</a:t>
            </a:r>
            <a:r>
              <a:rPr lang="tr-TR" sz="1800" dirty="0" smtClean="0">
                <a:hlinkClick r:id="rId9"/>
              </a:rPr>
              <a:t>www.technologystudent.com/elec1/ldr1.htm</a:t>
            </a:r>
            <a:endParaRPr lang="tr-TR" sz="1800" dirty="0" smtClean="0"/>
          </a:p>
          <a:p>
            <a:r>
              <a:rPr lang="tr-TR" sz="1800" dirty="0">
                <a:hlinkClick r:id="rId10"/>
              </a:rPr>
              <a:t>http://ramazansural.blogspot.com/2009/09/spi-nedir-nasil-calisir-spi.html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1221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r>
              <a:rPr lang="tr-TR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TEŞEKKÜRLER...</a:t>
            </a:r>
            <a:endParaRPr lang="tr-TR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01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19256" cy="5721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200" b="1" u="sng" dirty="0" smtClean="0">
                <a:solidFill>
                  <a:srgbClr val="FF0000"/>
                </a:solidFill>
              </a:rPr>
              <a:t>Projede İlk Dönem Gelinen Nokta </a:t>
            </a:r>
          </a:p>
          <a:p>
            <a:pPr marL="0" indent="0" algn="ctr">
              <a:buNone/>
            </a:pPr>
            <a:endParaRPr lang="tr-TR" sz="2200" b="1" u="sng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tr-TR" sz="1800" dirty="0" smtClean="0"/>
              <a:t>Datalogger</a:t>
            </a:r>
            <a:r>
              <a:rPr lang="tr-TR" sz="1800" dirty="0"/>
              <a:t> (Veri Toplama ve Kaydetme cihazı)</a:t>
            </a:r>
            <a:r>
              <a:rPr lang="tr-TR" sz="1800" dirty="0" smtClean="0"/>
              <a:t> sistemleri incelendi.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tr-TR" sz="1800" dirty="0" smtClean="0"/>
              <a:t>Güneş Pilleri araştırıldı.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tr-TR" sz="1800" dirty="0" smtClean="0"/>
              <a:t>Sensör seçimleri yapıldı ve sisteme dahil edildi.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tr-TR" sz="1800" dirty="0" smtClean="0"/>
              <a:t>SD kart okuyucu sisteme dahil edildi ve SD karta veri yazıldı.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tr-TR" sz="1800" dirty="0" smtClean="0"/>
              <a:t>Küçük boyutta bir güneş enerjisi sistemi kuruldu ve çalışır hale getirildi.</a:t>
            </a:r>
          </a:p>
          <a:p>
            <a:pPr marL="0" indent="0">
              <a:lnSpc>
                <a:spcPct val="200000"/>
              </a:lnSpc>
              <a:buNone/>
            </a:pPr>
            <a:endParaRPr lang="tr-TR" sz="1800" dirty="0" smtClean="0"/>
          </a:p>
          <a:p>
            <a:pPr>
              <a:buFont typeface="Wingdings" pitchFamily="2" charset="2"/>
              <a:buChar char="ü"/>
            </a:pPr>
            <a:endParaRPr lang="tr-TR" sz="1800" dirty="0" smtClean="0"/>
          </a:p>
          <a:p>
            <a:pPr>
              <a:buFont typeface="Wingdings" pitchFamily="2" charset="2"/>
              <a:buChar char="ü"/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4371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91264" cy="418058"/>
          </a:xfrm>
        </p:spPr>
        <p:txBody>
          <a:bodyPr>
            <a:noAutofit/>
          </a:bodyPr>
          <a:lstStyle/>
          <a:p>
            <a:r>
              <a:rPr lang="tr-TR" sz="2200" b="1" u="sng" dirty="0" smtClean="0">
                <a:solidFill>
                  <a:srgbClr val="FF0000"/>
                </a:solidFill>
              </a:rPr>
              <a:t>Projenin Genel Blok Şeması</a:t>
            </a:r>
            <a:endParaRPr lang="tr-TR" sz="2200" b="1" u="sng" dirty="0">
              <a:solidFill>
                <a:srgbClr val="FF0000"/>
              </a:solidFill>
            </a:endParaRPr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Picture 2" descr="C:\Users\Canberk\Google Drive\Proje\Dökümantasyon\Sunum 3\blok ş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568952" cy="606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7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tr-TR" sz="2200" b="1" u="sng" dirty="0" smtClean="0">
                <a:solidFill>
                  <a:srgbClr val="FF0000"/>
                </a:solidFill>
              </a:rPr>
              <a:t>Projenin Veri Toplama Devresi Blok Şeması</a:t>
            </a:r>
            <a:endParaRPr lang="tr-TR" sz="2200" b="1" u="sng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" y="836712"/>
            <a:ext cx="9144000" cy="5085184"/>
          </a:xfrm>
        </p:spPr>
      </p:pic>
    </p:spTree>
    <p:extLst>
      <p:ext uri="{BB962C8B-B14F-4D97-AF65-F5344CB8AC3E}">
        <p14:creationId xmlns:p14="http://schemas.microsoft.com/office/powerpoint/2010/main" val="156738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tr-TR" sz="2200" b="1" u="sng" dirty="0" smtClean="0">
                <a:solidFill>
                  <a:srgbClr val="FF0000"/>
                </a:solidFill>
              </a:rPr>
              <a:t>DS1307 Gerçek Zamanlı Saat Devresi</a:t>
            </a:r>
            <a:endParaRPr lang="tr-TR" sz="2200" b="1" u="sng" dirty="0">
              <a:solidFill>
                <a:srgbClr val="FF0000"/>
              </a:solidFill>
            </a:endParaRPr>
          </a:p>
        </p:txBody>
      </p:sp>
      <p:pic>
        <p:nvPicPr>
          <p:cNvPr id="10242" name="Picture 2" descr="C:\Users\NASA\Desktop\Proje\ilk rapor kullanılan dosya ve şemalar\pr_01_3080_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378240"/>
            <a:ext cx="2218556" cy="15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1268760"/>
            <a:ext cx="5328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Veri Toplama işleminde en önemli noktalardan biriside verinin ne zaman alındığıdır. Bu işlem için içerisinde  DS1307 entegresi barındır bir devre kullanılmıştır.</a:t>
            </a:r>
          </a:p>
          <a:p>
            <a:endParaRPr lang="tr-TR" dirty="0"/>
          </a:p>
          <a:p>
            <a:r>
              <a:rPr lang="tr-TR" dirty="0" smtClean="0"/>
              <a:t>Bu devre saat ve tarih gibi değerleri ilk ayarlamadan sonra tutmaya başlayarak mikroişlemci istekte bulunduğu takdirde mikroişlemciye I2C (</a:t>
            </a:r>
            <a:r>
              <a:rPr lang="tr-TR" dirty="0"/>
              <a:t>Inter-Integrated Circuit </a:t>
            </a:r>
            <a:r>
              <a:rPr lang="tr-TR" dirty="0" smtClean="0"/>
              <a:t>Protocol) iletişim yöntemiyle gerçekleştirmektedir.</a:t>
            </a:r>
          </a:p>
          <a:p>
            <a:endParaRPr lang="tr-TR" dirty="0"/>
          </a:p>
          <a:p>
            <a:r>
              <a:rPr lang="tr-TR" dirty="0" smtClean="0"/>
              <a:t>Devrenin üstünde 3V  yuvarlak pil girişide bulunmakta böylece devre beslenemese bile saat değerini kaldığı yerden devam ettirebilmektedir.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1972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706090"/>
          </a:xfrm>
        </p:spPr>
        <p:txBody>
          <a:bodyPr>
            <a:normAutofit/>
          </a:bodyPr>
          <a:lstStyle/>
          <a:p>
            <a:r>
              <a:rPr lang="tr-TR" sz="2200" b="1" u="sng" dirty="0" smtClean="0">
                <a:solidFill>
                  <a:srgbClr val="FF0000"/>
                </a:solidFill>
              </a:rPr>
              <a:t>ACS 711 Akım Algılayıcısı  (+12.5A – 12.5A) </a:t>
            </a:r>
            <a:endParaRPr lang="tr-TR" sz="2200" dirty="0"/>
          </a:p>
        </p:txBody>
      </p:sp>
      <p:pic>
        <p:nvPicPr>
          <p:cNvPr id="2050" name="Picture 2" descr="C:\Users\Canberk\Downloads\indi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84784"/>
            <a:ext cx="225552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683568" y="1052736"/>
            <a:ext cx="4752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/>
              <a:t>ACS 711 Akım algılayıcısının özellikleri aşağıda verilmiştir;</a:t>
            </a:r>
            <a:endParaRPr lang="tr-TR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Bu algılayıcı  12,5 </a:t>
            </a:r>
            <a:r>
              <a:rPr lang="tr-TR" dirty="0"/>
              <a:t>ampere kadar iki yönlü akım girişine izin verir. </a:t>
            </a:r>
            <a:endParaRPr lang="tr-T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%5 den az hata payı ile çalışır.</a:t>
            </a:r>
          </a:p>
          <a:p>
            <a:pPr>
              <a:lnSpc>
                <a:spcPct val="150000"/>
              </a:lnSpc>
            </a:pPr>
            <a:endParaRPr lang="tr-T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/>
              <a:t>İletken yolda dahili tipik 1.2 m</a:t>
            </a:r>
            <a:r>
              <a:rPr lang="el-GR" dirty="0"/>
              <a:t>Ω </a:t>
            </a:r>
            <a:r>
              <a:rPr lang="tr-TR" dirty="0"/>
              <a:t>direnç vardır ve kart ince bakır </a:t>
            </a:r>
            <a:r>
              <a:rPr lang="tr-TR" dirty="0" smtClean="0"/>
              <a:t>levhadan  </a:t>
            </a:r>
            <a:r>
              <a:rPr lang="tr-TR" dirty="0"/>
              <a:t>oluşmaktadır. </a:t>
            </a:r>
            <a:endParaRPr lang="tr-T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Yani </a:t>
            </a:r>
            <a:r>
              <a:rPr lang="tr-TR" dirty="0"/>
              <a:t>kartın üzerinden çok az güç kaybı yaşanmaktadır.  </a:t>
            </a:r>
          </a:p>
          <a:p>
            <a:pPr marL="285750" indent="-285750">
              <a:buFont typeface="Arial" pitchFamily="34" charset="0"/>
              <a:buChar char="•"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1675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Canberk\Dropbox\Resimler Yedek (11.04.2014)\2014-01-11 10.04.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7843573" cy="58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0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tr-TR" sz="2200" b="1" u="sng" dirty="0" smtClean="0">
                <a:solidFill>
                  <a:srgbClr val="FF0000"/>
                </a:solidFill>
              </a:rPr>
              <a:t>Projenin Çıktıları </a:t>
            </a:r>
            <a:endParaRPr lang="tr-TR" sz="2200" b="1" u="sng" dirty="0">
              <a:solidFill>
                <a:schemeClr val="accent2"/>
              </a:solidFill>
              <a:latin typeface="+mn-lt"/>
            </a:endParaRPr>
          </a:p>
        </p:txBody>
      </p:sp>
      <p:graphicFrame>
        <p:nvGraphicFramePr>
          <p:cNvPr id="4" name="Grafik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800636"/>
              </p:ext>
            </p:extLst>
          </p:nvPr>
        </p:nvGraphicFramePr>
        <p:xfrm>
          <a:off x="0" y="44624"/>
          <a:ext cx="9144000" cy="6781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Metin kutusu 2"/>
          <p:cNvSpPr txBox="1"/>
          <p:nvPr/>
        </p:nvSpPr>
        <p:spPr>
          <a:xfrm>
            <a:off x="395536" y="2606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Derece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1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anberk\Google Drive\Proje\Dökümantasyon\Sunum 3\ld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693744" cy="58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467544" y="1166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Işık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8388424" y="6021288"/>
            <a:ext cx="48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05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2085</TotalTime>
  <Words>273</Words>
  <Application>Microsoft Office PowerPoint</Application>
  <PresentationFormat>Ekran Gösterisi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Office Theme</vt:lpstr>
      <vt:lpstr>   Güneş Enerjisi Sistemleri  için Veri Toplama Devresi Tasarımı</vt:lpstr>
      <vt:lpstr>PowerPoint Sunusu</vt:lpstr>
      <vt:lpstr>Projenin Genel Blok Şeması</vt:lpstr>
      <vt:lpstr>Projenin Veri Toplama Devresi Blok Şeması</vt:lpstr>
      <vt:lpstr>DS1307 Gerçek Zamanlı Saat Devresi</vt:lpstr>
      <vt:lpstr>ACS 711 Akım Algılayıcısı  (+12.5A – 12.5A) </vt:lpstr>
      <vt:lpstr>PowerPoint Sunusu</vt:lpstr>
      <vt:lpstr>Projenin Çıktıları </vt:lpstr>
      <vt:lpstr>PowerPoint Sunusu</vt:lpstr>
      <vt:lpstr>PowerPoint Sunusu</vt:lpstr>
      <vt:lpstr>GPRS İletişim ve  Grafiklendirmeyi Sağlayacak Arayüz</vt:lpstr>
      <vt:lpstr>PowerPoint Sunusu</vt:lpstr>
      <vt:lpstr>Gelecek Çalışma Planı</vt:lpstr>
      <vt:lpstr>KAYNAKLAR</vt:lpstr>
      <vt:lpstr>TEŞEKKÜRLER...</vt:lpstr>
    </vt:vector>
  </TitlesOfParts>
  <Company>SilentAll 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Güneş Enerjisi Sistemi için Veri Toplama Devresi Tasarımı</dc:title>
  <dc:creator>NASA</dc:creator>
  <cp:lastModifiedBy>Canberk</cp:lastModifiedBy>
  <cp:revision>107</cp:revision>
  <dcterms:created xsi:type="dcterms:W3CDTF">2013-10-22T20:20:50Z</dcterms:created>
  <dcterms:modified xsi:type="dcterms:W3CDTF">2014-04-18T07:59:32Z</dcterms:modified>
</cp:coreProperties>
</file>