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5" d="100"/>
          <a:sy n="75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7119958-FEDB-4071-BE30-69C89DC0A0F6}" type="datetimeFigureOut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2D51B15-5B33-4888-A5B9-EA778E95E21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1317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41A7288-6E88-4534-9F14-B89E0B236AC8}" type="datetimeFigureOut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0406162-BB45-4948-A44A-03C75B6F57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915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383ED-2B5E-485B-B3BC-632050A7CE6D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6B7C58-734E-447B-BF6A-4D112C92BD3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5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BF123-28A5-4234-9E85-5E873A559CB7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01E51-D2BF-4EE0-AC6C-4B30ED78420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91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EEBB5-2779-4256-92AF-100F80ABDFD5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178ED-AD1B-4AC8-87EB-D9CB3FA12A6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0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1BE75-FFB0-499A-B337-16D8E6B84F5B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39F9D-1CF5-4BBD-A1ED-ABC45DDC679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73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BA760-34C5-40F7-988F-A22183ED3F5E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15EF-01DC-4C03-A710-BF47F772968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86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F9C-FAE9-4CAA-B3D9-709FB94FA03F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8F6CE-F795-4F22-BE7F-A703046943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42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1E32F-DB2B-4013-B357-1BB7CF489611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DC209-6BAF-4403-99FA-8D94A7D1760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4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6863A-66AC-43BF-85A6-9A2C3454031F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AE359-81A2-4CFF-A154-FA9C55E8277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75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A9F0-7B69-4E8C-8AAD-30C2422A092B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AFB-A72F-4DDA-8450-2878ABD57F0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07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C66B8-1C83-48E1-BA7B-26C01B99A10F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1B58-ACFD-4F90-9F32-4E1B772B6F4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3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34917-1817-45B4-B3AB-7880BD913CE3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61A795-C7F6-4B86-9EF5-8BD8AE20976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6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125A32-9676-4B8D-A450-2B51C60D13D2}" type="datetime1">
              <a:rPr lang="tr-TR"/>
              <a:pPr>
                <a:defRPr/>
              </a:pPr>
              <a:t>27.11.2013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8578EC-0AC6-419C-87A1-6E418DEF987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4" r:id="rId9"/>
    <p:sldLayoutId id="2147483981" r:id="rId10"/>
    <p:sldLayoutId id="214748398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ntura.com.tr/" TargetMode="External"/><Relationship Id="rId2" Type="http://schemas.openxmlformats.org/officeDocument/2006/relationships/hyperlink" Target="http://www.alldatashee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20volt.com/" TargetMode="External"/><Relationship Id="rId4" Type="http://schemas.openxmlformats.org/officeDocument/2006/relationships/hyperlink" Target="http://www.emo.org.t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8313" y="404813"/>
            <a:ext cx="8351837" cy="2952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Sera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İklİmlendİrme</a:t>
            </a: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TasarImI</a:t>
            </a:r>
            <a: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96900" y="4365625"/>
            <a:ext cx="7416800" cy="9223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Hazırlayan : Yasin Akın </a:t>
            </a:r>
            <a:r>
              <a:rPr lang="tr-TR" dirty="0" err="1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Ayturan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~ 20893427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Proje Danışmanı : Prof. Dr. Alper Uraz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2708275"/>
            <a:ext cx="7869237" cy="7858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/>
              <a:t>TeşekkÜrler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12291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12292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B414C5-342A-491C-98E4-5C11EE15EB54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6443663" y="5805488"/>
            <a:ext cx="2117725" cy="5762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tr-TR" sz="1400" dirty="0" smtClean="0">
                <a:latin typeface="+mn-lt"/>
              </a:rPr>
              <a:t>bizimakin@gmail.com</a:t>
            </a:r>
            <a:endParaRPr lang="tr-T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Sunum </a:t>
            </a:r>
            <a:r>
              <a:rPr lang="tr-TR" dirty="0" err="1" smtClean="0"/>
              <a:t>İçerİğİ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8313" y="1916113"/>
            <a:ext cx="7620000" cy="3889375"/>
          </a:xfrm>
        </p:spPr>
        <p:txBody>
          <a:bodyPr rtlCol="0">
            <a:normAutofit/>
          </a:bodyPr>
          <a:lstStyle/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Proje Tanımı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Hedefler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cs typeface="Times New Roman" pitchFamily="18" charset="0"/>
              </a:rPr>
              <a:t>Projenin Blok Şeması</a:t>
            </a:r>
            <a:endParaRPr lang="tr-TR" dirty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/>
              <a:t>Sistemi Oluşturan Elemanlar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smtClean="0"/>
              <a:t>// Sıcaklık </a:t>
            </a:r>
            <a:r>
              <a:rPr lang="tr-TR" dirty="0"/>
              <a:t>ve </a:t>
            </a:r>
            <a:r>
              <a:rPr lang="tr-TR" dirty="0" smtClean="0"/>
              <a:t>Nem Ölçüm Teknikleri 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DHT33 Sıcaklık ve Nem Algılayıcısı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Kullanılan Yazılım ve Programlar</a:t>
            </a:r>
          </a:p>
          <a:p>
            <a:pPr fontAlgn="auto">
              <a:buFont typeface="Arial" pitchFamily="34" charset="0"/>
              <a:buNone/>
              <a:defRPr/>
            </a:pPr>
            <a:endParaRPr lang="tr-TR" dirty="0" smtClean="0"/>
          </a:p>
          <a:p>
            <a:pPr fontAlgn="auto">
              <a:buFont typeface="Arial" pitchFamily="34" charset="0"/>
              <a:buNone/>
              <a:defRPr/>
            </a:pPr>
            <a:endParaRPr lang="tr-TR" dirty="0" smtClean="0"/>
          </a:p>
        </p:txBody>
      </p:sp>
      <p:sp>
        <p:nvSpPr>
          <p:cNvPr id="5124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5125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69A86F-1B07-49CC-AA0D-EEB57F5692AF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288" y="174625"/>
            <a:ext cx="579120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Proje </a:t>
            </a:r>
            <a:r>
              <a:rPr lang="tr-TR" dirty="0" err="1" smtClean="0"/>
              <a:t>TanIMI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1916832"/>
            <a:ext cx="8280920" cy="3888433"/>
          </a:xfrm>
        </p:spPr>
        <p:txBody>
          <a:bodyPr rtlCol="0">
            <a:normAutofit/>
          </a:bodyPr>
          <a:lstStyle/>
          <a:p>
            <a:pPr algn="just" fontAlgn="auto">
              <a:buFont typeface="Arial" pitchFamily="34" charset="0"/>
              <a:buNone/>
              <a:defRPr/>
            </a:pPr>
            <a:r>
              <a:rPr lang="tr-TR" dirty="0"/>
              <a:t>Sıcaklık ve nem ölçüm teknikleri </a:t>
            </a:r>
            <a:r>
              <a:rPr lang="tr-TR" dirty="0" smtClean="0"/>
              <a:t>araştırılmalı, </a:t>
            </a:r>
            <a:r>
              <a:rPr lang="tr-TR" dirty="0" err="1" smtClean="0"/>
              <a:t>mikrodenetleç</a:t>
            </a:r>
            <a:r>
              <a:rPr lang="tr-TR" dirty="0" smtClean="0"/>
              <a:t> </a:t>
            </a:r>
            <a:r>
              <a:rPr lang="tr-TR" dirty="0"/>
              <a:t>tabanlı sıcaklık ve nem ölçümü gerçekleştirilmeli ve bir LCD’de </a:t>
            </a:r>
            <a:r>
              <a:rPr lang="tr-TR" dirty="0" smtClean="0"/>
              <a:t>gösterilmelidir. </a:t>
            </a:r>
            <a:r>
              <a:rPr lang="tr-TR" dirty="0"/>
              <a:t>Ölçülen sıcaklık bilgisi </a:t>
            </a:r>
            <a:r>
              <a:rPr lang="tr-TR" dirty="0" smtClean="0"/>
              <a:t>geri besleme </a:t>
            </a:r>
            <a:r>
              <a:rPr lang="tr-TR" dirty="0"/>
              <a:t>kullanılarak </a:t>
            </a:r>
            <a:r>
              <a:rPr lang="tr-TR" dirty="0" err="1"/>
              <a:t>mikrodenetleçe</a:t>
            </a:r>
            <a:r>
              <a:rPr lang="tr-TR" dirty="0"/>
              <a:t> </a:t>
            </a:r>
            <a:r>
              <a:rPr lang="tr-TR" dirty="0" smtClean="0"/>
              <a:t>aktarılmalı, </a:t>
            </a:r>
            <a:r>
              <a:rPr lang="tr-TR" dirty="0"/>
              <a:t>i</a:t>
            </a:r>
            <a:r>
              <a:rPr lang="tr-TR" dirty="0" smtClean="0"/>
              <a:t>stenen </a:t>
            </a:r>
            <a:r>
              <a:rPr lang="tr-TR" dirty="0"/>
              <a:t>sıcaklığı sağlayabilmek için Var-yok (On-</a:t>
            </a:r>
            <a:r>
              <a:rPr lang="tr-TR" dirty="0" err="1"/>
              <a:t>off</a:t>
            </a:r>
            <a:r>
              <a:rPr lang="tr-TR" dirty="0"/>
              <a:t>), Oransal (P), </a:t>
            </a:r>
            <a:r>
              <a:rPr lang="tr-TR" dirty="0" err="1"/>
              <a:t>Tümlevsel</a:t>
            </a:r>
            <a:r>
              <a:rPr lang="tr-TR" dirty="0"/>
              <a:t> (I) ve Türevsel (D) denetim eylemlerinden (P, PI, PD, PID)  uygulanabilecekleri seçilmeli ve bunlar </a:t>
            </a:r>
            <a:r>
              <a:rPr lang="tr-TR" dirty="0" smtClean="0"/>
              <a:t>gerçekleştirilmelidir. </a:t>
            </a:r>
            <a:r>
              <a:rPr lang="tr-TR" dirty="0"/>
              <a:t>Tüm denetim eylemlerinin enerji verimliliği ölçülmeli ve karşılaştırılmalıdır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6148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6149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FE14F9-44A5-454E-A3DD-92BA9665C2C8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850" y="1557338"/>
            <a:ext cx="8351838" cy="4319587"/>
          </a:xfrm>
        </p:spPr>
        <p:txBody>
          <a:bodyPr rtlCol="0">
            <a:noAutofit/>
          </a:bodyPr>
          <a:lstStyle/>
          <a:p>
            <a:pPr algn="just" fontAlgn="auto">
              <a:buFont typeface="Wingdings" pitchFamily="2" charset="2"/>
              <a:buChar char="v"/>
              <a:defRPr/>
            </a:pPr>
            <a:r>
              <a:rPr lang="tr-TR" dirty="0" smtClean="0"/>
              <a:t> Birinci Yarıyıl Hedefleri</a:t>
            </a:r>
            <a:endParaRPr lang="tr-TR" dirty="0"/>
          </a:p>
          <a:p>
            <a:pPr lvl="1" indent="-18288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Sıcaklık </a:t>
            </a:r>
            <a:r>
              <a:rPr lang="tr-TR" dirty="0"/>
              <a:t>ve nem ölçüm teknikleri araştırılmalıdır.</a:t>
            </a:r>
          </a:p>
          <a:p>
            <a:pPr lvl="1" indent="-18288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</a:t>
            </a:r>
            <a:r>
              <a:rPr lang="tr-TR" dirty="0" err="1" smtClean="0"/>
              <a:t>Mikrodenetleç</a:t>
            </a:r>
            <a:r>
              <a:rPr lang="tr-TR" dirty="0" smtClean="0"/>
              <a:t> </a:t>
            </a:r>
            <a:r>
              <a:rPr lang="tr-TR" dirty="0"/>
              <a:t>tabanlı sıcaklık ve nem ölçümü bir pilot sera üzerinde gerçekleştirilmeli ve bir LCD’de gösterilmelidir</a:t>
            </a:r>
            <a:r>
              <a:rPr lang="tr-TR" dirty="0" smtClean="0"/>
              <a:t>.</a:t>
            </a:r>
          </a:p>
          <a:p>
            <a:pPr lvl="1" indent="-18288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tr-TR" dirty="0" smtClean="0"/>
          </a:p>
          <a:p>
            <a:pPr marL="342900" indent="-342900" algn="just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tr-TR" dirty="0"/>
              <a:t>İkinci Yarıyıl </a:t>
            </a:r>
            <a:r>
              <a:rPr lang="tr-TR" dirty="0" smtClean="0"/>
              <a:t>Hedefleri</a:t>
            </a:r>
          </a:p>
          <a:p>
            <a:pPr marL="800100" lvl="1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Denetim </a:t>
            </a:r>
            <a:r>
              <a:rPr lang="tr-TR" dirty="0"/>
              <a:t>eylemlerinden  uygulanabilecekleri seçilmeli ve bunlar gerçekleştirilmelidir.</a:t>
            </a:r>
          </a:p>
          <a:p>
            <a:pPr marL="800100" lvl="1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/>
              <a:t>Enerji verimliliği ölçümleri yapılmalı ve karşılaştırmalı çizelge oluşturulmalıdır.</a:t>
            </a:r>
          </a:p>
          <a:p>
            <a:pPr lvl="2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7173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72D5D-E66F-44D7-A02F-185BA4FCD9D4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/>
              <a:t>Sİstemİ</a:t>
            </a:r>
            <a:r>
              <a:rPr lang="tr-TR" dirty="0" smtClean="0"/>
              <a:t> </a:t>
            </a:r>
            <a:r>
              <a:rPr lang="tr-TR" dirty="0"/>
              <a:t>Oluşturan </a:t>
            </a:r>
            <a:r>
              <a:rPr lang="tr-TR" dirty="0" smtClean="0"/>
              <a:t>Elemanlar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850" y="1557338"/>
            <a:ext cx="8351838" cy="4319587"/>
          </a:xfrm>
        </p:spPr>
        <p:txBody>
          <a:bodyPr rtlCol="0">
            <a:noAutofit/>
          </a:bodyPr>
          <a:lstStyle/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Örnek Sera 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DHT33 Sıcaklık ve Nem Algılayıcısı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16x2 LCD ekran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16F877A PIC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----------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Isıtıcı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Pervane (soğutucu)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Nem oluşturucu (buhar makinesi)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endParaRPr lang="tr-TR" dirty="0" smtClean="0"/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7173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72D5D-E66F-44D7-A02F-185BA4FCD9D4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Blok Şema</a:t>
            </a:r>
            <a:endParaRPr lang="tr-TR" dirty="0"/>
          </a:p>
        </p:txBody>
      </p:sp>
      <p:pic>
        <p:nvPicPr>
          <p:cNvPr id="8195" name="Picture 6" descr="C:\Users\user\Desktop\arasunum\blok şem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8950" y="1752600"/>
            <a:ext cx="5016500" cy="4373563"/>
          </a:xfrm>
        </p:spPr>
      </p:pic>
      <p:sp>
        <p:nvSpPr>
          <p:cNvPr id="8196" name="Altbilgi Yer Tutucusu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8197" name="Slayt Numarası Yer Tutucusu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7427EE-58AF-4467-BB85-5CF9DF06A22D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/>
              <a:t>SIcaklIk</a:t>
            </a:r>
            <a:r>
              <a:rPr lang="tr-TR" dirty="0" smtClean="0"/>
              <a:t> </a:t>
            </a:r>
            <a:r>
              <a:rPr lang="tr-TR" dirty="0"/>
              <a:t>ve Nem Ölçüm </a:t>
            </a:r>
            <a:r>
              <a:rPr lang="tr-TR" dirty="0" err="1" smtClean="0"/>
              <a:t>Teknİklerİ</a:t>
            </a:r>
            <a:endParaRPr lang="tr-TR" dirty="0"/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>
          <a:xfrm>
            <a:off x="468313" y="1989138"/>
            <a:ext cx="8229600" cy="424815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smtClean="0"/>
              <a:t> Akım Transformatörleri</a:t>
            </a:r>
          </a:p>
          <a:p>
            <a:pPr>
              <a:buFont typeface="Wingdings" pitchFamily="2" charset="2"/>
              <a:buChar char="ü"/>
            </a:pPr>
            <a:endParaRPr lang="tr-TR" smtClean="0"/>
          </a:p>
          <a:p>
            <a:pPr>
              <a:buFont typeface="Wingdings" pitchFamily="2" charset="2"/>
              <a:buChar char="ü"/>
            </a:pPr>
            <a:r>
              <a:rPr lang="tr-TR" smtClean="0"/>
              <a:t> Rogowski Bobini</a:t>
            </a:r>
          </a:p>
          <a:p>
            <a:pPr>
              <a:buFont typeface="Wingdings" pitchFamily="2" charset="2"/>
              <a:buChar char="ü"/>
            </a:pPr>
            <a:endParaRPr lang="tr-TR" smtClean="0"/>
          </a:p>
          <a:p>
            <a:pPr>
              <a:buFont typeface="Wingdings" pitchFamily="2" charset="2"/>
              <a:buChar char="ü"/>
            </a:pPr>
            <a:r>
              <a:rPr lang="tr-TR" smtClean="0"/>
              <a:t>Hall-Effect Sensör</a:t>
            </a:r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9221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BFA442-00C3-4837-B9C7-AD99C75552CF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705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1. Dönem Sonuna Kadar </a:t>
            </a:r>
            <a:r>
              <a:rPr lang="tr-TR" dirty="0" err="1" smtClean="0"/>
              <a:t>YapIlacak</a:t>
            </a:r>
            <a:r>
              <a:rPr lang="tr-TR" dirty="0" smtClean="0"/>
              <a:t> İşler</a:t>
            </a:r>
            <a:endParaRPr lang="tr-TR" dirty="0"/>
          </a:p>
        </p:txBody>
      </p:sp>
      <p:sp>
        <p:nvSpPr>
          <p:cNvPr id="1024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3916363"/>
          </a:xfrm>
        </p:spPr>
        <p:txBody>
          <a:bodyPr/>
          <a:lstStyle/>
          <a:p>
            <a:pPr lvl="1" algn="just">
              <a:buFont typeface="Wingdings" pitchFamily="2" charset="2"/>
              <a:buChar char="ü"/>
            </a:pPr>
            <a:endParaRPr lang="tr-TR" smtClean="0"/>
          </a:p>
          <a:p>
            <a:pPr indent="-182563" algn="just"/>
            <a:r>
              <a:rPr lang="tr-TR" smtClean="0"/>
              <a:t>Mikrodenetleç tabanlı sıcaklık ve nem ölçümü bir pilot sera üzerinde gerçekleştirilecek ve bir LCD’de gösterilecektir.</a:t>
            </a:r>
          </a:p>
        </p:txBody>
      </p:sp>
      <p:sp>
        <p:nvSpPr>
          <p:cNvPr id="10244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10245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9CB26C-E7A7-48CD-A83E-E8ADFCF7917D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31800" y="1700213"/>
            <a:ext cx="8712200" cy="4525962"/>
          </a:xfrm>
        </p:spPr>
        <p:txBody>
          <a:bodyPr rtlCol="0">
            <a:normAutofit/>
          </a:bodyPr>
          <a:lstStyle/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hlinkClick r:id="rId2"/>
              </a:rPr>
              <a:t>www.alldatasheet.com</a:t>
            </a:r>
            <a:endParaRPr lang="tr-TR" dirty="0" smtClean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hlinkClick r:id="rId3"/>
              </a:rPr>
              <a:t>www.ventura.com.tr</a:t>
            </a:r>
            <a:endParaRPr lang="tr-TR" dirty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hlinkClick r:id="rId4"/>
              </a:rPr>
              <a:t>www.emo.org.tr</a:t>
            </a:r>
            <a:endParaRPr lang="tr-TR" dirty="0" smtClean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hlinkClick r:id="rId5"/>
              </a:rPr>
              <a:t>www.320volt.com</a:t>
            </a:r>
            <a:endParaRPr lang="tr-TR" dirty="0" smtClean="0"/>
          </a:p>
          <a:p>
            <a:pPr fontAlgn="auto">
              <a:buFont typeface="Arial" pitchFamily="34" charset="0"/>
              <a:buNone/>
              <a:defRPr/>
            </a:pPr>
            <a:endParaRPr lang="tr-TR" dirty="0"/>
          </a:p>
        </p:txBody>
      </p:sp>
      <p:sp>
        <p:nvSpPr>
          <p:cNvPr id="11268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11269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9C642A-7660-453E-BEB5-6A588A674707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IN - 1. Dönem 1. SUNUM">
  <a:themeElements>
    <a:clrScheme name="Tem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m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AKIN - 1. Dönem 1. SUNUM</Template>
  <TotalTime>93</TotalTime>
  <Words>279</Words>
  <Application>Microsoft Office PowerPoint</Application>
  <PresentationFormat>Ekran Gösterisi (4:3)</PresentationFormat>
  <Paragraphs>66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AKIN - 1. Dönem 1. SUNUM</vt:lpstr>
      <vt:lpstr>Sera  İklİmlendİrme  TasarImI </vt:lpstr>
      <vt:lpstr>Sunum İçerİğİ</vt:lpstr>
      <vt:lpstr>Proje TanIMI</vt:lpstr>
      <vt:lpstr>Hedefler</vt:lpstr>
      <vt:lpstr>Sİstemİ Oluşturan Elemanlar</vt:lpstr>
      <vt:lpstr>Blok Şema</vt:lpstr>
      <vt:lpstr>SIcaklIk ve Nem Ölçüm Teknİklerİ</vt:lpstr>
      <vt:lpstr>1. Dönem Sonuna Kadar YapIlacak İşler</vt:lpstr>
      <vt:lpstr>Kaynakça</vt:lpstr>
      <vt:lpstr>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Sera  İklİmlendİrme  TasarImI</dc:title>
  <dc:creator>AKIN</dc:creator>
  <cp:lastModifiedBy>AKIN</cp:lastModifiedBy>
  <cp:revision>5</cp:revision>
  <dcterms:created xsi:type="dcterms:W3CDTF">2013-11-24T19:51:35Z</dcterms:created>
  <dcterms:modified xsi:type="dcterms:W3CDTF">2013-11-27T15:07:45Z</dcterms:modified>
</cp:coreProperties>
</file>