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60" r:id="rId3"/>
    <p:sldId id="264" r:id="rId4"/>
    <p:sldId id="283" r:id="rId5"/>
    <p:sldId id="286" r:id="rId6"/>
    <p:sldId id="277" r:id="rId7"/>
    <p:sldId id="284" r:id="rId8"/>
    <p:sldId id="262" r:id="rId9"/>
    <p:sldId id="265" r:id="rId10"/>
    <p:sldId id="280" r:id="rId11"/>
    <p:sldId id="281" r:id="rId12"/>
    <p:sldId id="278" r:id="rId13"/>
    <p:sldId id="273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3" autoAdjust="0"/>
    <p:restoredTop sz="94691" autoAdjust="0"/>
  </p:normalViewPr>
  <p:slideViewPr>
    <p:cSldViewPr snapToGrid="0">
      <p:cViewPr varScale="1">
        <p:scale>
          <a:sx n="98" d="100"/>
          <a:sy n="98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lgelerim\Ders\Bitirme%20Projesi%20-%20II\EXEL%20Dok&#252;manlar&#305;n&#305;n%20hep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lgelerim\Ders\Bitirme%20Projesi%20-%20II\EXEL%20Dok&#252;manlar&#305;n&#305;n%20hep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smtClean="0"/>
              <a:t>Elektrik – Su Maliyeti</a:t>
            </a:r>
            <a:endParaRPr lang="tr-TR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'Ortalama Su'!$O$3</c:f>
              <c:strCache>
                <c:ptCount val="1"/>
                <c:pt idx="0">
                  <c:v>Elektrik</c:v>
                </c:pt>
              </c:strCache>
            </c:strRef>
          </c:tx>
          <c:spPr>
            <a:solidFill>
              <a:schemeClr val="bg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3BC3181A-2BAD-4820-9A11-AF05A16179FE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FE88BA7-C76D-4681-98E6-4577AEC32B7C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F4E1699-F9C7-457B-9CD7-C24809493681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'Ortalama Su'!$N$4:$N$6</c:f>
              <c:strCache>
                <c:ptCount val="3"/>
                <c:pt idx="0">
                  <c:v>Yaz</c:v>
                </c:pt>
                <c:pt idx="1">
                  <c:v>Kış</c:v>
                </c:pt>
                <c:pt idx="2">
                  <c:v>Yıllık</c:v>
                </c:pt>
              </c:strCache>
            </c:strRef>
          </c:cat>
          <c:val>
            <c:numRef>
              <c:f>'Ortalama Su'!$O$4:$O$6</c:f>
              <c:numCache>
                <c:formatCode>0.00</c:formatCode>
                <c:ptCount val="3"/>
                <c:pt idx="0">
                  <c:v>3.2853333333333339</c:v>
                </c:pt>
                <c:pt idx="1">
                  <c:v>4.9877333333333347</c:v>
                </c:pt>
                <c:pt idx="2">
                  <c:v>16.546133333333337</c:v>
                </c:pt>
              </c:numCache>
            </c:numRef>
          </c:val>
        </c:ser>
        <c:ser>
          <c:idx val="1"/>
          <c:order val="1"/>
          <c:tx>
            <c:strRef>
              <c:f>'Ortalama Su'!$P$3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1416648-B6A3-4D5A-9497-2A60CD8A2858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277EB89-DAC5-4543-88FB-9388FD97AAF7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BFBE8A1-ABF5-4B26-8A2E-5AD3C0C5D90C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'Ortalama Su'!$N$4:$N$6</c:f>
              <c:strCache>
                <c:ptCount val="3"/>
                <c:pt idx="0">
                  <c:v>Yaz</c:v>
                </c:pt>
                <c:pt idx="1">
                  <c:v>Kış</c:v>
                </c:pt>
                <c:pt idx="2">
                  <c:v>Yıllık</c:v>
                </c:pt>
              </c:strCache>
            </c:strRef>
          </c:cat>
          <c:val>
            <c:numRef>
              <c:f>'Ortalama Su'!$P$4:$P$6</c:f>
              <c:numCache>
                <c:formatCode>0.00</c:formatCode>
                <c:ptCount val="3"/>
                <c:pt idx="0">
                  <c:v>2.4444750000000002</c:v>
                </c:pt>
                <c:pt idx="1">
                  <c:v>3.7111575000000001</c:v>
                </c:pt>
                <c:pt idx="2">
                  <c:v>12.311265000000001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92263632"/>
        <c:axId val="592276144"/>
      </c:barChart>
      <c:catAx>
        <c:axId val="59226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92276144"/>
        <c:crosses val="autoZero"/>
        <c:auto val="1"/>
        <c:lblAlgn val="ctr"/>
        <c:lblOffset val="100"/>
        <c:noMultiLvlLbl val="0"/>
      </c:catAx>
      <c:valAx>
        <c:axId val="5922761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Maliyet (TL)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922636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Boşa Akan Su</a:t>
            </a:r>
            <a:endParaRPr lang="en-US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'Ortalama Su'!$R$3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50016C2-F4CE-41DC-B03C-DC96D0AD9B12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2FFFF42-F53E-47F1-9FDA-6BB817B5D238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AD9FD57-4E47-41A0-87BD-1A7EDFF11AF1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'Ortalama Su'!$Q$4:$Q$6</c:f>
              <c:strCache>
                <c:ptCount val="3"/>
                <c:pt idx="0">
                  <c:v>Yaz</c:v>
                </c:pt>
                <c:pt idx="1">
                  <c:v>Kış</c:v>
                </c:pt>
                <c:pt idx="2">
                  <c:v>Yıllık</c:v>
                </c:pt>
              </c:strCache>
            </c:strRef>
          </c:cat>
          <c:val>
            <c:numRef>
              <c:f>'Ortalama Su'!$R$4:$R$6</c:f>
              <c:numCache>
                <c:formatCode>0</c:formatCode>
                <c:ptCount val="3"/>
                <c:pt idx="0">
                  <c:v>8250.0000000000018</c:v>
                </c:pt>
                <c:pt idx="1">
                  <c:v>12525.000000000004</c:v>
                </c:pt>
                <c:pt idx="2">
                  <c:v>41550.000000000015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2159008"/>
        <c:axId val="502167168"/>
      </c:barChart>
      <c:catAx>
        <c:axId val="50215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02167168"/>
        <c:crosses val="autoZero"/>
        <c:auto val="1"/>
        <c:lblAlgn val="ctr"/>
        <c:lblOffset val="100"/>
        <c:noMultiLvlLbl val="0"/>
      </c:catAx>
      <c:valAx>
        <c:axId val="5021671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Litre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02159008"/>
        <c:crosses val="autoZero"/>
        <c:crossBetween val="between"/>
        <c:majorUnit val="10000"/>
        <c:minorUnit val="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673E-8750-4D9A-AD5B-F3BA1919187A}" type="datetimeFigureOut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A78F2-914D-4E24-9F8D-D5D6A5831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078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3F24F-D484-48B9-853E-F8828339B882}" type="datetimeFigureOut">
              <a:rPr lang="tr-TR" smtClean="0"/>
              <a:t>26.11.2013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BFB13-8076-48BF-BC3A-6E5DF77F7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730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2159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5706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6689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8213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4816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051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8456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03762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9897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01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392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7837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7869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6479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8909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0495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4139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1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1" y="5434854"/>
            <a:ext cx="742661" cy="788894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7677979" y="65300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sz="135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47252" y="6223748"/>
            <a:ext cx="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Başkent</a:t>
            </a:r>
            <a:r>
              <a:rPr lang="tr-TR" sz="9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Üniversitesi</a:t>
            </a:r>
            <a:endParaRPr lang="tr-T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6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101.com/" TargetMode="External"/><Relationship Id="rId2" Type="http://schemas.openxmlformats.org/officeDocument/2006/relationships/hyperlink" Target="http://arduino.cc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BAŞKENT ÜNİVERSİTESİ</a:t>
            </a:r>
            <a:br>
              <a:rPr lang="tr-TR" dirty="0" smtClean="0"/>
            </a:br>
            <a:r>
              <a:rPr lang="tr-TR" sz="2400" dirty="0"/>
              <a:t>Elektrik – Elektronik Mühendisliği Bölümü</a:t>
            </a:r>
          </a:p>
        </p:txBody>
      </p:sp>
      <p:pic>
        <p:nvPicPr>
          <p:cNvPr id="16" name="İçerik Yer Tutucusu 1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346" y="2309191"/>
            <a:ext cx="2032454" cy="330401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4220" y="2399319"/>
            <a:ext cx="4253906" cy="3150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tr-TR" sz="3300" dirty="0"/>
              <a:t>Su Sıcaklığına Bağlı Çalışan Elektrikli Duş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100" dirty="0"/>
          </a:p>
          <a:p>
            <a:pPr marL="0" indent="0">
              <a:buNone/>
            </a:pPr>
            <a:r>
              <a:rPr lang="tr-TR" sz="2100" dirty="0"/>
              <a:t>Öğrenci	 </a:t>
            </a:r>
            <a:r>
              <a:rPr lang="tr-TR" sz="2100" dirty="0" smtClean="0"/>
              <a:t>  :</a:t>
            </a:r>
            <a:r>
              <a:rPr lang="tr-TR" sz="2100" dirty="0"/>
              <a:t>Volkan Erkan</a:t>
            </a:r>
          </a:p>
          <a:p>
            <a:pPr marL="0" indent="0">
              <a:buNone/>
            </a:pPr>
            <a:r>
              <a:rPr lang="tr-TR" sz="2100" dirty="0" err="1" smtClean="0"/>
              <a:t>Danışman:Doç</a:t>
            </a:r>
            <a:r>
              <a:rPr lang="tr-TR" sz="2100" dirty="0"/>
              <a:t>. Dr. Hamit Erdem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4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/>
              <a:t>DHT22 ~ Sıcaklık ve Nem Sensörü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107776"/>
            <a:ext cx="3829503" cy="3702881"/>
          </a:xfrm>
        </p:spPr>
        <p:txBody>
          <a:bodyPr>
            <a:normAutofit/>
          </a:bodyPr>
          <a:lstStyle/>
          <a:p>
            <a:r>
              <a:rPr lang="tr-TR" sz="2100" dirty="0"/>
              <a:t>Ölçüm Aralıkları:</a:t>
            </a:r>
          </a:p>
          <a:p>
            <a:pPr marL="0" indent="0">
              <a:buNone/>
            </a:pPr>
            <a:r>
              <a:rPr lang="tr-TR" sz="2100" dirty="0"/>
              <a:t>Nem : %20, %95 ~ ±%5</a:t>
            </a:r>
          </a:p>
          <a:p>
            <a:pPr marL="0" indent="0">
              <a:buNone/>
            </a:pPr>
            <a:r>
              <a:rPr lang="tr-TR" sz="2100" dirty="0"/>
              <a:t>Sıcaklık : 0, </a:t>
            </a:r>
            <a:r>
              <a:rPr lang="tr-TR" sz="2100" dirty="0" smtClean="0"/>
              <a:t>100 </a:t>
            </a:r>
            <a:r>
              <a:rPr lang="tr-TR" sz="2100" dirty="0"/>
              <a:t>ºC ~ ±2 ºC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75" y="2402682"/>
            <a:ext cx="2663840" cy="2833511"/>
          </a:xfrm>
          <a:effectLst>
            <a:softEdge rad="762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1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Sıcaklık ayarlaması - Pot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Arduino Uno analog girişleri</a:t>
            </a:r>
          </a:p>
          <a:p>
            <a:r>
              <a:rPr lang="tr-TR" dirty="0" smtClean="0"/>
              <a:t>0 – 5 V giriş voltajı</a:t>
            </a:r>
          </a:p>
          <a:p>
            <a:r>
              <a:rPr lang="tr-TR" dirty="0" smtClean="0"/>
              <a:t>0 – 1023 dijital numara</a:t>
            </a:r>
          </a:p>
          <a:p>
            <a:r>
              <a:rPr lang="tr-TR" dirty="0" smtClean="0"/>
              <a:t>İstenilen sıcaklık aşama sayısı (30, 40, 50,60 °C)</a:t>
            </a:r>
          </a:p>
          <a:p>
            <a:endParaRPr lang="tr-TR" dirty="0" smtClean="0"/>
          </a:p>
        </p:txBody>
      </p:sp>
      <p:pic>
        <p:nvPicPr>
          <p:cNvPr id="9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84" y="2088320"/>
            <a:ext cx="2970893" cy="3442904"/>
          </a:xfrm>
          <a:effectLst>
            <a:softEdge rad="114300"/>
          </a:effec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9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300" dirty="0"/>
              <a:t>Proje Amacı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2400" dirty="0"/>
              <a:t>Prosedür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100" dirty="0"/>
              <a:t>Projenin gerçekleştirilmesinde kullanılacak alt yapı birimleri belirlenmiştir. Mikro denetleyici, sıcaklık sensörü, sıcaklık için referans değeri seçiminde kullanılacak birimler seçilmiştir.</a:t>
            </a:r>
          </a:p>
          <a:p>
            <a:r>
              <a:rPr lang="tr-TR" sz="2100" dirty="0"/>
              <a:t>İzolasyonda kullanılacak elemanlar ve </a:t>
            </a:r>
            <a:r>
              <a:rPr lang="tr-TR" sz="2100" dirty="0" err="1"/>
              <a:t>triac</a:t>
            </a:r>
            <a:r>
              <a:rPr lang="tr-TR" sz="2100" dirty="0"/>
              <a:t> araştırılması.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300" dirty="0"/>
              <a:t>Kaynaklar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100" dirty="0">
                <a:hlinkClick r:id="rId2"/>
              </a:rPr>
              <a:t>"Arduino – A </a:t>
            </a:r>
            <a:r>
              <a:rPr lang="tr-TR" sz="2100" dirty="0" err="1">
                <a:hlinkClick r:id="rId2"/>
              </a:rPr>
              <a:t>Quick</a:t>
            </a:r>
            <a:r>
              <a:rPr lang="tr-TR" sz="2100" dirty="0">
                <a:hlinkClick r:id="rId2"/>
              </a:rPr>
              <a:t> Start Guide", </a:t>
            </a:r>
            <a:r>
              <a:rPr lang="tr-TR" sz="2100" dirty="0" err="1">
                <a:hlinkClick r:id="rId2"/>
              </a:rPr>
              <a:t>Maik</a:t>
            </a:r>
            <a:r>
              <a:rPr lang="tr-TR" sz="2100" dirty="0">
                <a:hlinkClick r:id="rId2"/>
              </a:rPr>
              <a:t> </a:t>
            </a:r>
            <a:r>
              <a:rPr lang="tr-TR" sz="2100" dirty="0" err="1">
                <a:hlinkClick r:id="rId2"/>
              </a:rPr>
              <a:t>Schmidt</a:t>
            </a:r>
            <a:endParaRPr lang="tr-TR" sz="2100" dirty="0">
              <a:hlinkClick r:id="rId2"/>
            </a:endParaRPr>
          </a:p>
          <a:p>
            <a:r>
              <a:rPr lang="tr-TR" sz="2100" dirty="0">
                <a:hlinkClick r:id="rId2"/>
              </a:rPr>
              <a:t>"Programming </a:t>
            </a:r>
            <a:r>
              <a:rPr lang="tr-TR" sz="2100" dirty="0" err="1">
                <a:hlinkClick r:id="rId2"/>
              </a:rPr>
              <a:t>Interactivity</a:t>
            </a:r>
            <a:r>
              <a:rPr lang="tr-TR" sz="2100" dirty="0">
                <a:hlinkClick r:id="rId2"/>
              </a:rPr>
              <a:t>", </a:t>
            </a:r>
            <a:r>
              <a:rPr lang="tr-TR" sz="2100" dirty="0" err="1">
                <a:hlinkClick r:id="rId2"/>
              </a:rPr>
              <a:t>Joshua</a:t>
            </a:r>
            <a:r>
              <a:rPr lang="tr-TR" sz="2100" dirty="0">
                <a:hlinkClick r:id="rId2"/>
              </a:rPr>
              <a:t> </a:t>
            </a:r>
            <a:r>
              <a:rPr lang="tr-TR" sz="2100" dirty="0" err="1">
                <a:hlinkClick r:id="rId2"/>
              </a:rPr>
              <a:t>Noble</a:t>
            </a:r>
            <a:endParaRPr lang="tr-TR" sz="2100" dirty="0">
              <a:hlinkClick r:id="rId2"/>
            </a:endParaRPr>
          </a:p>
          <a:p>
            <a:r>
              <a:rPr lang="tr-TR" sz="2100" dirty="0">
                <a:hlinkClick r:id="rId2"/>
              </a:rPr>
              <a:t>http://arduino.cc/en/</a:t>
            </a:r>
            <a:endParaRPr lang="tr-TR" sz="2100" dirty="0"/>
          </a:p>
          <a:p>
            <a:r>
              <a:rPr lang="tr-TR" sz="2100" dirty="0">
                <a:hlinkClick r:id="rId3"/>
              </a:rPr>
              <a:t>http://www.robots101.com/</a:t>
            </a:r>
            <a:endParaRPr lang="tr-TR" sz="2100" dirty="0"/>
          </a:p>
          <a:p>
            <a:endParaRPr lang="tr-TR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6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300" dirty="0"/>
              <a:t>İçindekiler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Projenin Amacı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Sistemi Oluşturan Elemanlar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Elektrikli Ani Su Isıtıcısı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Arduino Kart ve Özellikleri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DHT22 Sıcaklık Sensörü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309191"/>
            <a:ext cx="3733004" cy="2891459"/>
          </a:xfrm>
        </p:spPr>
        <p:txBody>
          <a:bodyPr/>
          <a:lstStyle/>
          <a:p>
            <a:r>
              <a:rPr lang="tr-TR" sz="2100" dirty="0"/>
              <a:t>Mutfak ve banyoda kullanılmak amacıyla gelen suyu istenilen sıcaklığa çıkartacak ani su ısıtıcısının tasarımı.</a:t>
            </a:r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50" y="3470697"/>
            <a:ext cx="2390024" cy="2103221"/>
          </a:xfrm>
          <a:prstGeom prst="rect">
            <a:avLst/>
          </a:prstGeom>
          <a:solidFill>
            <a:schemeClr val="tx1"/>
          </a:solidFill>
          <a:effectLst>
            <a:softEdge rad="139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3</a:t>
            </a:fld>
            <a:endParaRPr lang="tr-TR"/>
          </a:p>
        </p:txBody>
      </p:sp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54" y="2309191"/>
            <a:ext cx="2354819" cy="126295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71" y="2309191"/>
            <a:ext cx="2278471" cy="3264727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4491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elektrik </a:t>
            </a:r>
            <a:r>
              <a:rPr lang="tr-TR" sz="4400" dirty="0"/>
              <a:t>– su gideri</a:t>
            </a:r>
          </a:p>
        </p:txBody>
      </p:sp>
      <p:graphicFrame>
        <p:nvGraphicFramePr>
          <p:cNvPr id="10" name="İçerik Yer Tutucus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7390629"/>
              </p:ext>
            </p:extLst>
          </p:nvPr>
        </p:nvGraphicFramePr>
        <p:xfrm>
          <a:off x="685800" y="2422923"/>
          <a:ext cx="3829050" cy="277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İçerik Yer Tutucusu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3831618"/>
              </p:ext>
            </p:extLst>
          </p:nvPr>
        </p:nvGraphicFramePr>
        <p:xfrm>
          <a:off x="4630342" y="2422923"/>
          <a:ext cx="3820715" cy="277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Şeması &amp;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Blok Diyagramı</a:t>
            </a:r>
            <a:endParaRPr lang="tr-TR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6" y="2043953"/>
            <a:ext cx="4409742" cy="3315987"/>
          </a:xfrm>
          <a:effectLst>
            <a:softEdge rad="114300"/>
          </a:effectLst>
        </p:spPr>
      </p:pic>
      <p:pic>
        <p:nvPicPr>
          <p:cNvPr id="11" name="İçerik Yer Tutucusu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48" y="2043952"/>
            <a:ext cx="4691725" cy="3315987"/>
          </a:xfrm>
          <a:effectLst>
            <a:softEdge rad="114300"/>
          </a:effec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2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/>
              <a:t>Sistemi Oluşturan Elemanlar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Elektrikli Ani Su Isıtıcısı</a:t>
            </a:r>
          </a:p>
          <a:p>
            <a:r>
              <a:rPr lang="tr-TR" sz="2400" dirty="0"/>
              <a:t>Arduino Uno</a:t>
            </a:r>
          </a:p>
          <a:p>
            <a:r>
              <a:rPr lang="tr-TR" sz="2400" dirty="0"/>
              <a:t>DHT22 Sıcaklık Sensörü</a:t>
            </a:r>
          </a:p>
          <a:p>
            <a:r>
              <a:rPr lang="tr-TR" sz="2400" dirty="0"/>
              <a:t>1k Pot</a:t>
            </a:r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07" y="3442795"/>
            <a:ext cx="1828449" cy="1765086"/>
          </a:xfrm>
          <a:effectLst>
            <a:softEdge rad="2286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6</a:t>
            </a:fld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82" y="1937136"/>
            <a:ext cx="1743655" cy="1743655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58" y="1935922"/>
            <a:ext cx="2263212" cy="3271959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8690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Elektrikli Ani su ısıtıcısı</a:t>
            </a:r>
            <a:endParaRPr lang="tr-TR" sz="4500" dirty="0"/>
          </a:p>
        </p:txBody>
      </p:sp>
      <p:sp>
        <p:nvSpPr>
          <p:cNvPr id="14" name="İçerik Yer Tutucusu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F, N ve Toprak,</a:t>
            </a:r>
          </a:p>
          <a:p>
            <a:r>
              <a:rPr lang="tr-TR" dirty="0" smtClean="0"/>
              <a:t>Termal Devre Kesici</a:t>
            </a:r>
          </a:p>
          <a:p>
            <a:r>
              <a:rPr lang="tr-TR" dirty="0" smtClean="0"/>
              <a:t>On/</a:t>
            </a:r>
            <a:r>
              <a:rPr lang="tr-TR" dirty="0" err="1" smtClean="0"/>
              <a:t>Off</a:t>
            </a:r>
            <a:r>
              <a:rPr lang="tr-TR" dirty="0" smtClean="0"/>
              <a:t> Anahtar</a:t>
            </a:r>
          </a:p>
          <a:p>
            <a:r>
              <a:rPr lang="tr-TR" dirty="0" smtClean="0"/>
              <a:t>Rezistanslar (ısıtıcı)</a:t>
            </a:r>
          </a:p>
          <a:p>
            <a:r>
              <a:rPr lang="tr-TR" dirty="0" smtClean="0"/>
              <a:t>Devremizin bağlantı </a:t>
            </a:r>
            <a:br>
              <a:rPr lang="tr-TR" dirty="0" smtClean="0"/>
            </a:br>
            <a:r>
              <a:rPr lang="tr-TR" dirty="0" smtClean="0"/>
              <a:t>noktası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91" y="2000106"/>
            <a:ext cx="5350559" cy="3406522"/>
          </a:xfrm>
          <a:effectLst>
            <a:softEdge rad="266700"/>
          </a:effec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 smtClean="0"/>
              <a:t>Arduino Kart ve Özellikleri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Arduino nedir ?</a:t>
            </a:r>
          </a:p>
          <a:p>
            <a:r>
              <a:rPr lang="tr-TR" sz="2400" dirty="0"/>
              <a:t>Arduino kart özellikleri</a:t>
            </a:r>
          </a:p>
          <a:p>
            <a:r>
              <a:rPr lang="tr-TR" sz="2400" dirty="0"/>
              <a:t>Arduino kartın kullanım alanları</a:t>
            </a:r>
          </a:p>
          <a:p>
            <a:r>
              <a:rPr lang="tr-TR" sz="2400" dirty="0"/>
              <a:t>Yazılım Programı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98" y="2247186"/>
            <a:ext cx="3110228" cy="1753314"/>
          </a:xfrm>
          <a:effectLst>
            <a:softEdge rad="1524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8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15" y="3817564"/>
            <a:ext cx="3072311" cy="173194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531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DHT22 ~ Sıcaklık Sensörü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2100" dirty="0"/>
              <a:t>DHt22 ile sıcaklık, nem ölçümü</a:t>
            </a:r>
          </a:p>
          <a:p>
            <a:r>
              <a:rPr lang="tr-TR" sz="2100" dirty="0"/>
              <a:t>DHT22 özellikleri ve kullanım nedenleri</a:t>
            </a:r>
          </a:p>
          <a:p>
            <a:r>
              <a:rPr lang="tr-TR" sz="2100" dirty="0"/>
              <a:t>DHT22 &amp; Arduino Uno bağlantısı</a:t>
            </a:r>
            <a:br>
              <a:rPr lang="tr-TR" sz="2100" dirty="0"/>
            </a:br>
            <a:r>
              <a:rPr lang="tr-TR" sz="2100" dirty="0"/>
              <a:t>(5V, GND,D2)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50" y="2088320"/>
            <a:ext cx="2368814" cy="342462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3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1257</TotalTime>
  <Words>273</Words>
  <Application>Microsoft Office PowerPoint</Application>
  <PresentationFormat>Ekran Gösterisi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BAŞKENT ÜNİVERSİTESİ Elektrik – Elektronik Mühendisliği Bölümü</vt:lpstr>
      <vt:lpstr>İçindekiler</vt:lpstr>
      <vt:lpstr>Projenin Amacı</vt:lpstr>
      <vt:lpstr>elektrik – su gideri</vt:lpstr>
      <vt:lpstr>Akış Şeması &amp;  Blok Diyagramı</vt:lpstr>
      <vt:lpstr>Sistemi Oluşturan Elemanlar</vt:lpstr>
      <vt:lpstr>Elektrikli Ani su ısıtıcısı</vt:lpstr>
      <vt:lpstr>Arduino Kart ve Özellikleri</vt:lpstr>
      <vt:lpstr>DHT22 ~ Sıcaklık Sensörü</vt:lpstr>
      <vt:lpstr>DHT22 ~ Sıcaklık ve Nem Sensörü</vt:lpstr>
      <vt:lpstr>Sıcaklık ayarlaması - Pot</vt:lpstr>
      <vt:lpstr>Proje Amacı Prosedür</vt:lpstr>
      <vt:lpstr>Kaynaklar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Volkan Erkan</dc:creator>
  <cp:lastModifiedBy>Volkan Erkan</cp:lastModifiedBy>
  <cp:revision>123</cp:revision>
  <dcterms:created xsi:type="dcterms:W3CDTF">2013-04-09T14:06:15Z</dcterms:created>
  <dcterms:modified xsi:type="dcterms:W3CDTF">2013-11-26T12:36:40Z</dcterms:modified>
</cp:coreProperties>
</file>