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74" r:id="rId7"/>
    <p:sldId id="273" r:id="rId8"/>
    <p:sldId id="275" r:id="rId9"/>
    <p:sldId id="276" r:id="rId10"/>
    <p:sldId id="278" r:id="rId11"/>
    <p:sldId id="27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B6BF2C-1507-4F99-9738-ECCEAC34F611}" type="datetimeFigureOut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9EDA2-9E20-42E2-80BA-AB3B404AA78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187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F903A8-92AA-4712-AD17-83182DB9FD4C}" type="datetimeFigureOut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54FA78-A493-4F38-BEEA-60230DF7FC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434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2995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62831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79EB0-E55C-4DD7-A92E-8528CD0FAEA1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8DBC23-1F37-47CE-A6B3-2DF1E9BBC9D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F880-CA45-49B6-B92D-1EC3B14532CB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FDE0-3B38-40A5-8926-44AD6CCE827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68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128D-BBEC-481C-A397-4484D02ABAF3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4609E-08A8-481A-A157-E03D852B4FE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7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FB26D-1BE9-4F35-A62D-267AFD99DF3A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0A90-71C7-4C85-A9C7-8E111B28BD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2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D46E-4B4B-4C5F-A0F1-8852DD2797FD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BE63-4C7E-4EDB-A7FB-E727C629E1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1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3B48-8978-47FF-9E1C-961528578AE1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CC805-ACEC-48BD-927B-B0C4B90B28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15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7360-942C-44AF-BB6B-E444CE1C9750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F0AE9-19DE-4DB4-BD40-B28D4274BCD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44BC-D9F9-4BB9-B6DD-16C6A409CD02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7B32-2CA4-4AAF-91CE-BBAB6D33B4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1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FDAB-5DB0-454E-BB39-FD898FD4EC5E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40B29-F938-4FFB-AB05-2067348FAC6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3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CE535-6AD5-411B-9366-651542B75B5C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59982-2699-4266-A97A-2933F46258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6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62F5A-0D77-4575-B9C6-76282E251039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361B87-053C-4C24-9443-550525ACCB5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A81771-FED8-4EEB-9182-00CEF5E7F73C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731FC8-2435-46D4-8E15-269028FD8FA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9" r:id="rId9"/>
    <p:sldLayoutId id="2147484046" r:id="rId10"/>
    <p:sldLayoutId id="21474840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ntura.com.tr/" TargetMode="External"/><Relationship Id="rId2" Type="http://schemas.openxmlformats.org/officeDocument/2006/relationships/hyperlink" Target="http://320volt.com/pic16f877-hakkin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sirion.com/fileadmin/user_upload/customers/sensirion/Dokumente/Humidity/Sensirion_Humidity_SHT1x_Datasheet_V5.pdf" TargetMode="External"/><Relationship Id="rId5" Type="http://schemas.openxmlformats.org/officeDocument/2006/relationships/hyperlink" Target="http://www.teknobakis.com/" TargetMode="External"/><Relationship Id="rId4" Type="http://schemas.openxmlformats.org/officeDocument/2006/relationships/hyperlink" Target="http://www.baskent.edu.tr/~auraz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8313" y="404813"/>
            <a:ext cx="8351837" cy="2952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İklimlendirme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Tasarımı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96900" y="4365625"/>
            <a:ext cx="74168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Hazırlayan : Yasin Akın Ayturan ~ 20893427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Proje Danışmanı : Prof. Dr. Alper Uraz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smtClean="0"/>
              <a:t>Röle (5V 10A)</a:t>
            </a:r>
            <a:endParaRPr lang="tr-TR" dirty="0"/>
          </a:p>
        </p:txBody>
      </p:sp>
      <p:sp>
        <p:nvSpPr>
          <p:cNvPr id="16388" name="2 İçerik Yer Tutucusu"/>
          <p:cNvSpPr>
            <a:spLocks noGrp="1"/>
          </p:cNvSpPr>
          <p:nvPr>
            <p:ph idx="1"/>
          </p:nvPr>
        </p:nvSpPr>
        <p:spPr>
          <a:xfrm>
            <a:off x="442326" y="1707242"/>
            <a:ext cx="8229600" cy="4537075"/>
          </a:xfrm>
        </p:spPr>
        <p:txBody>
          <a:bodyPr/>
          <a:lstStyle/>
          <a:p>
            <a:pPr marL="0" indent="0" eaLnBrk="1" hangingPunct="1"/>
            <a:r>
              <a:rPr lang="tr-TR" b="0" dirty="0" smtClean="0"/>
              <a:t>Burada rölenin görevi; ısıtıcının kullanılacağı 220V veya soğutucu için istenilen voltaj değerini mikroişlemciden gelen 5V </a:t>
            </a:r>
            <a:r>
              <a:rPr lang="tr-TR" b="0" dirty="0" err="1" smtClean="0"/>
              <a:t>luk</a:t>
            </a:r>
            <a:r>
              <a:rPr lang="tr-TR" b="0" dirty="0" smtClean="0"/>
              <a:t> gerilim ile tetiklemeyi sağlamaktır.</a:t>
            </a:r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31746" name="Picture 2" descr="röle.jpg (550×5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720667"/>
            <a:ext cx="2510224" cy="25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9" y="372268"/>
            <a:ext cx="80391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705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Dönem Sonuna Kadar Yapılacaklar</a:t>
            </a:r>
            <a:endParaRPr lang="tr-TR" dirty="0"/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3916363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tr-TR" smtClean="0"/>
          </a:p>
          <a:p>
            <a:pPr marL="0" indent="-182563" algn="just" eaLnBrk="1" hangingPunct="1"/>
            <a:r>
              <a:rPr lang="tr-TR" smtClean="0"/>
              <a:t>  - Denetim eylemlerinden  uygulanabilecekler (Var-yok, Oransal, Tümlevsel ve Türevsel) gerçekleştirilecek.</a:t>
            </a:r>
          </a:p>
          <a:p>
            <a:pPr marL="0" indent="-182563" algn="just" eaLnBrk="1" hangingPunct="1"/>
            <a:r>
              <a:rPr lang="tr-TR" smtClean="0"/>
              <a:t>  - Enerji verimliliği ölçümleri yapılarak ve karşılaştırmalı çizelge oluşturulacaktır.</a:t>
            </a:r>
          </a:p>
        </p:txBody>
      </p:sp>
      <p:sp>
        <p:nvSpPr>
          <p:cNvPr id="10244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7413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50CB03A-7CC0-40A3-9D2A-3EE514669071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1800" y="1700213"/>
            <a:ext cx="838835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 </a:t>
            </a:r>
            <a:r>
              <a:rPr lang="tr-TR" dirty="0" smtClean="0">
                <a:hlinkClick r:id="rId3"/>
              </a:rPr>
              <a:t>www.ventura.com.tr</a:t>
            </a:r>
            <a:endParaRPr lang="tr-TR" dirty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2"/>
              </a:rPr>
              <a:t>http:// </a:t>
            </a:r>
            <a:r>
              <a:rPr lang="tr-TR" dirty="0">
                <a:hlinkClick r:id="rId4"/>
              </a:rPr>
              <a:t>www.baskent.edu.tr/~</a:t>
            </a:r>
            <a:r>
              <a:rPr lang="tr-TR" dirty="0" smtClean="0">
                <a:hlinkClick r:id="rId4"/>
              </a:rPr>
              <a:t>auraz/</a:t>
            </a:r>
            <a:endParaRPr lang="tr-TR" dirty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www.teknobakis.com</a:t>
            </a:r>
            <a:endParaRPr lang="tr-TR" dirty="0" smtClean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 smtClean="0">
                <a:hlinkClick r:id="rId6"/>
              </a:rPr>
              <a:t>http</a:t>
            </a:r>
            <a:r>
              <a:rPr lang="tr-TR" dirty="0">
                <a:hlinkClick r:id="rId6"/>
              </a:rPr>
              <a:t>://</a:t>
            </a:r>
            <a:r>
              <a:rPr lang="tr-TR" dirty="0" smtClean="0">
                <a:hlinkClick r:id="rId6"/>
              </a:rPr>
              <a:t>www.sensirion.com/fileadmin/user_upload/customers/sensirion/Dokumente/Humidity/Sensirion_Humidity_SHT1x_Datasheet_V5.pdf</a:t>
            </a:r>
            <a:endParaRPr lang="tr-TR" dirty="0" smtClean="0"/>
          </a:p>
          <a:p>
            <a:pPr marL="0" indent="0" eaLnBrk="1" fontAlgn="auto" hangingPunct="1">
              <a:defRPr/>
            </a:pPr>
            <a:endParaRPr lang="tr-TR" dirty="0"/>
          </a:p>
        </p:txBody>
      </p:sp>
      <p:sp>
        <p:nvSpPr>
          <p:cNvPr id="11268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8437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D7B65698-0240-40F9-95D6-82EC62C9772C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2133600"/>
            <a:ext cx="7869237" cy="785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TeşekkÜrler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12291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946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7529040-4326-4CEE-9D4C-AB309321E5EB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tr-TR" sz="2400" smtClean="0">
              <a:solidFill>
                <a:schemeClr val="tx2"/>
              </a:solidFill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6443663" y="5876925"/>
            <a:ext cx="2117725" cy="5762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sz="1400" dirty="0" smtClean="0">
                <a:latin typeface="+mn-lt"/>
              </a:rPr>
              <a:t>bizimakin@gmail.com</a:t>
            </a:r>
            <a:endParaRPr lang="tr-T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Sunum İçeriği</a:t>
            </a:r>
            <a:endParaRPr lang="tr-TR" dirty="0"/>
          </a:p>
        </p:txBody>
      </p:sp>
      <p:sp>
        <p:nvSpPr>
          <p:cNvPr id="8195" name="2 İçerik Yer Tutucusu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3889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Proje Tanımı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Hedefler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>
                <a:cs typeface="Times New Roman" panose="02020603050405020304" pitchFamily="18" charset="0"/>
              </a:rPr>
              <a:t>Projenin Akış Diyagramı</a:t>
            </a: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Sistemi Oluşturan Elemanlar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Devre Şeması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5124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197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AB1ED0F9-E277-46E8-920F-395824FAACDF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288" y="174625"/>
            <a:ext cx="57912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Proje Tanımı</a:t>
            </a:r>
            <a:endParaRPr lang="tr-TR" dirty="0"/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>
          <a:xfrm>
            <a:off x="395288" y="1916113"/>
            <a:ext cx="8280400" cy="3889375"/>
          </a:xfrm>
        </p:spPr>
        <p:txBody>
          <a:bodyPr/>
          <a:lstStyle/>
          <a:p>
            <a:pPr marL="0" indent="0" algn="just" eaLnBrk="1" hangingPunct="1"/>
            <a:r>
              <a:rPr lang="tr-TR" dirty="0" smtClean="0"/>
              <a:t>Bu projede, 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Pilot serada ki sıcaklık ve nem ölçülmekte,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Ölçülen sıcaklık ve nem bilgisi bir ekranda gösterilmekte,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Sera ortamında ölçülen sıcaklık bilgisi geri beslemeli olarak </a:t>
            </a:r>
            <a:r>
              <a:rPr lang="tr-TR" dirty="0" err="1" smtClean="0"/>
              <a:t>mikrodenetleçe</a:t>
            </a:r>
            <a:r>
              <a:rPr lang="tr-TR" dirty="0" smtClean="0"/>
              <a:t> aktarılmakta,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İstenilen sıcaklık sağlanmaktadır.</a:t>
            </a:r>
          </a:p>
        </p:txBody>
      </p:sp>
      <p:sp>
        <p:nvSpPr>
          <p:cNvPr id="6148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24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53D64CA-DF95-47E1-91CD-0B1CA1506543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319587"/>
          </a:xfrm>
        </p:spPr>
        <p:txBody>
          <a:bodyPr rtlCol="0">
            <a:noAutofit/>
          </a:bodyPr>
          <a:lstStyle/>
          <a:p>
            <a:pPr algn="just" eaLnBrk="1" fontAlgn="auto" hangingPunct="1">
              <a:buFont typeface="Wingdings" pitchFamily="2" charset="2"/>
              <a:buChar char="Ø"/>
              <a:defRPr/>
            </a:pPr>
            <a:r>
              <a:rPr lang="tr-TR" dirty="0" smtClean="0"/>
              <a:t> Birinci Yarıyıl Yapılanlar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Sıcaklık ve nem ölçüm teknikleri araştırılacak.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</a:t>
            </a:r>
            <a:r>
              <a:rPr lang="tr-TR" dirty="0" err="1" smtClean="0"/>
              <a:t>Mikrodenetleç</a:t>
            </a:r>
            <a:r>
              <a:rPr lang="tr-TR" dirty="0" smtClean="0"/>
              <a:t> tabanlı sıcaklık ve nem ölçümü bir pilot sera üzerinde gerçekleştirilmeli ve bir ekranda gösterilecek.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tr-TR" dirty="0" smtClean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dirty="0" smtClean="0"/>
              <a:t>İkinci </a:t>
            </a:r>
            <a:r>
              <a:rPr lang="tr-TR" dirty="0"/>
              <a:t>Yarıyıl </a:t>
            </a:r>
            <a:r>
              <a:rPr lang="tr-TR" dirty="0" smtClean="0"/>
              <a:t>Hedefleri</a:t>
            </a:r>
          </a:p>
          <a:p>
            <a:pPr marL="800100" lvl="1" indent="-34290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İstenen sıcaklığı sağlayabilmek için </a:t>
            </a:r>
            <a:r>
              <a:rPr lang="tr-TR" dirty="0" smtClean="0"/>
              <a:t>denetim </a:t>
            </a:r>
            <a:r>
              <a:rPr lang="tr-TR" dirty="0"/>
              <a:t>eylemlerinden </a:t>
            </a:r>
            <a:r>
              <a:rPr lang="tr-TR" dirty="0" smtClean="0"/>
              <a:t>(Var-yok, Oransal, </a:t>
            </a:r>
            <a:r>
              <a:rPr lang="tr-TR" dirty="0" err="1" smtClean="0"/>
              <a:t>Tümlevsel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smtClean="0"/>
              <a:t>Türevsel) uygulanabilecekleri </a:t>
            </a:r>
            <a:r>
              <a:rPr lang="tr-TR" dirty="0"/>
              <a:t>seçilmeli ve bunlar </a:t>
            </a:r>
            <a:r>
              <a:rPr lang="tr-TR" dirty="0" smtClean="0"/>
              <a:t>gerçekleştirilecek.</a:t>
            </a:r>
            <a:endParaRPr lang="tr-TR" dirty="0"/>
          </a:p>
          <a:p>
            <a:pPr marL="800100" lvl="1" indent="-34290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Tüm denetim eylemlerinin </a:t>
            </a:r>
            <a:r>
              <a:rPr lang="tr-TR" dirty="0" smtClean="0"/>
              <a:t>enerji </a:t>
            </a:r>
            <a:r>
              <a:rPr lang="tr-TR" dirty="0"/>
              <a:t>verimliliği ölçümleri yapılmalı ve karşılaştırmalı çizelge </a:t>
            </a:r>
            <a:r>
              <a:rPr lang="tr-TR" dirty="0" smtClean="0"/>
              <a:t>oluşturulacak.</a:t>
            </a:r>
            <a:endParaRPr lang="tr-TR" dirty="0"/>
          </a:p>
          <a:p>
            <a:pPr lvl="2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1269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E176F037-AC0D-44A7-BA46-286345D9D412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Sıcaklık </a:t>
            </a:r>
            <a:r>
              <a:rPr lang="tr-TR" dirty="0"/>
              <a:t>ve Nem Ölçüm </a:t>
            </a:r>
            <a:r>
              <a:rPr lang="tr-TR" dirty="0" smtClean="0"/>
              <a:t>Teknikleri</a:t>
            </a:r>
            <a:endParaRPr lang="tr-TR" dirty="0"/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24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 Sıcaklık Ölçüm Teknikleri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Daldırma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Hava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Yüzey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 Nem Ölçüm Tekniği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Hava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2293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C93C4536-74CE-46F1-90C3-90E295D3BE7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989013"/>
            <a:ext cx="17303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0663"/>
            <a:ext cx="1970088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3284538"/>
            <a:ext cx="267335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4900613"/>
            <a:ext cx="35512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908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AKIŞ DİYAGRAMI</a:t>
            </a:r>
          </a:p>
        </p:txBody>
      </p:sp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3316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A983D58-939D-4011-A6C4-325BF6E2779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13317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43000"/>
            <a:ext cx="7542213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Sistemi </a:t>
            </a:r>
            <a:r>
              <a:rPr lang="tr-TR" dirty="0"/>
              <a:t>Oluşturan </a:t>
            </a:r>
            <a:r>
              <a:rPr lang="tr-TR" dirty="0" smtClean="0"/>
              <a:t>Başlıca Elemanlar</a:t>
            </a:r>
            <a:endParaRPr lang="tr-TR" dirty="0"/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>
          <a:xfrm>
            <a:off x="323850" y="1628775"/>
            <a:ext cx="8351838" cy="40322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Pilot Sera (70x45x35 cm)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Sıcaklık ve Nem Algılayıcısı (SHT11)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err="1" smtClean="0"/>
              <a:t>Mikrodenetleç</a:t>
            </a:r>
            <a:r>
              <a:rPr lang="tr-TR" dirty="0" smtClean="0"/>
              <a:t> ( 18F4520)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Ekran (16x2)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Tuş Takımı (4x3)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Röle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Isıtıcı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Soğutucu (Pervane)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4341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DF6891E-B341-48E3-872A-9DFF27684F10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850" y="152400"/>
            <a:ext cx="8424863" cy="1371600"/>
          </a:xfrm>
        </p:spPr>
        <p:txBody>
          <a:bodyPr>
            <a:normAutofit fontScale="90000"/>
          </a:bodyPr>
          <a:lstStyle/>
          <a:p>
            <a:pPr marL="342900" indent="-342900" eaLnBrk="1" fontAlgn="auto" hangingPunct="1">
              <a:defRPr/>
            </a:pP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SHT11 </a:t>
            </a:r>
            <a:r>
              <a:rPr lang="tr-TR" dirty="0" smtClean="0"/>
              <a:t>Sıcaklık </a:t>
            </a:r>
            <a:r>
              <a:rPr lang="tr-TR" dirty="0"/>
              <a:t>ve </a:t>
            </a:r>
            <a:r>
              <a:rPr lang="tr-TR" dirty="0" smtClean="0"/>
              <a:t>Nem Algılayıcısı</a:t>
            </a:r>
            <a:endParaRPr lang="tr-TR" dirty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5364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4DE92E5-59E3-4EAF-ABA4-4A2DDD089B9C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tr-TR" sz="2400" smtClean="0">
              <a:solidFill>
                <a:schemeClr val="tx2"/>
              </a:solidFill>
            </a:endParaRPr>
          </a:p>
        </p:txBody>
      </p:sp>
      <p:sp>
        <p:nvSpPr>
          <p:cNvPr id="15365" name="Dikdörtgen 2"/>
          <p:cNvSpPr>
            <a:spLocks noChangeArrowheads="1"/>
          </p:cNvSpPr>
          <p:nvPr/>
        </p:nvSpPr>
        <p:spPr bwMode="auto">
          <a:xfrm>
            <a:off x="215900" y="1703388"/>
            <a:ext cx="5364163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sz="1800" b="0"/>
              <a:t>Ölçüm Aralıkları: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Nem : 0%, 100% ~ ±3.5%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Sıcaklık : -40, 123ºC ~ ±0.5 ºC</a:t>
            </a:r>
          </a:p>
          <a:p>
            <a:pPr lvl="1" eaLnBrk="1" hangingPunct="1">
              <a:spcBef>
                <a:spcPct val="0"/>
              </a:spcBef>
              <a:buClrTx/>
            </a:pPr>
            <a:endParaRPr lang="tr-TR" sz="180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sz="1800" b="0"/>
              <a:t>Ölçüm Tekniği: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26 bit veri gönderimi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tr-TR"/>
              <a:t>12 bit nem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tr-TR"/>
              <a:t>14 bit sıcaklık</a:t>
            </a:r>
          </a:p>
          <a:p>
            <a:pPr lvl="2" eaLnBrk="1" hangingPunct="1">
              <a:spcBef>
                <a:spcPct val="0"/>
              </a:spcBef>
              <a:buClrTx/>
            </a:pPr>
            <a:endParaRPr lang="tr-TR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tr-TR" sz="1800" b="0"/>
              <a:t>Sapma Oranı: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tr-TR" sz="1800"/>
              <a:t>Nem: En fazla %0.5 / en az %0.03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tr-TR" sz="1800"/>
              <a:t>Sıcaklık: En fazla 0.04°C / en az 0.01°C</a:t>
            </a:r>
            <a:endParaRPr lang="tr-TR"/>
          </a:p>
        </p:txBody>
      </p:sp>
      <p:pic>
        <p:nvPicPr>
          <p:cNvPr id="15366" name="Picture 9" descr="42529755.jpg (211×2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73238"/>
            <a:ext cx="20097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28078-dscn2260.jpg (8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68600"/>
            <a:ext cx="485933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err="1" smtClean="0"/>
              <a:t>Mikrodenetleç</a:t>
            </a:r>
            <a:r>
              <a:rPr lang="tr-TR" dirty="0" smtClean="0"/>
              <a:t> (18F4520)</a:t>
            </a:r>
            <a:endParaRPr lang="tr-TR" dirty="0"/>
          </a:p>
        </p:txBody>
      </p:sp>
      <p:sp>
        <p:nvSpPr>
          <p:cNvPr id="16388" name="2 İçerik Yer Tutucusu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37075"/>
          </a:xfrm>
        </p:spPr>
        <p:txBody>
          <a:bodyPr/>
          <a:lstStyle/>
          <a:p>
            <a:pPr marL="0" indent="0" eaLnBrk="1" hangingPunct="1"/>
            <a:r>
              <a:rPr lang="tr-TR" b="0" dirty="0" smtClean="0"/>
              <a:t>Burada mikroişlemcinin görevi; algılayıcıda ölçülen sıcaklık ve nem bilgisini yazılım yardımıyla ekranda göstermek, tuş takımından aldığı değerle karşılaştırmak ve elde ettiği sonuca göre gerekli işlemleri yaptırmak.</a:t>
            </a:r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IN - 1. Dönem 1. SUNUM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605</TotalTime>
  <Words>421</Words>
  <Application>Microsoft Office PowerPoint</Application>
  <PresentationFormat>Ekran Gösterisi (4:3)</PresentationFormat>
  <Paragraphs>96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AKIN - 1. Dönem 1. SUNUM</vt:lpstr>
      <vt:lpstr>Sera  İklimlendirme  Tasarımı </vt:lpstr>
      <vt:lpstr>Sunum İçeriği</vt:lpstr>
      <vt:lpstr>Proje Tanımı</vt:lpstr>
      <vt:lpstr>Hedefler</vt:lpstr>
      <vt:lpstr>Sıcaklık ve Nem Ölçüm Teknikleri</vt:lpstr>
      <vt:lpstr>AKIŞ DİYAGRAMI</vt:lpstr>
      <vt:lpstr>Sistemi Oluşturan Başlıca Elemanlar</vt:lpstr>
      <vt:lpstr> SHT11 Sıcaklık ve Nem Algılayıcısı</vt:lpstr>
      <vt:lpstr>Mikrodenetleç (18F4520)</vt:lpstr>
      <vt:lpstr>Röle (5V 10A)</vt:lpstr>
      <vt:lpstr>PowerPoint Sunusu</vt:lpstr>
      <vt:lpstr>Dönem Sonuna Kadar Yapılacaklar</vt:lpstr>
      <vt:lpstr>Kaynakça</vt:lpstr>
      <vt:lpstr>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  İklİmlendİrme  TasarImI</dc:title>
  <dc:creator>AKIN</dc:creator>
  <cp:lastModifiedBy>Akın Ayturan</cp:lastModifiedBy>
  <cp:revision>43</cp:revision>
  <dcterms:created xsi:type="dcterms:W3CDTF">2013-11-24T19:51:35Z</dcterms:created>
  <dcterms:modified xsi:type="dcterms:W3CDTF">2014-04-16T19:30:23Z</dcterms:modified>
</cp:coreProperties>
</file>