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4" r:id="rId5"/>
    <p:sldId id="267" r:id="rId6"/>
    <p:sldId id="266" r:id="rId7"/>
    <p:sldId id="265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17.4.2014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17.4.2014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17.4.2014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17.4.2014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17.4.2014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17.4.2014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17.4.2014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r.wikipedia.org/wiki/Fermantasyon" TargetMode="External"/><Relationship Id="rId2" Type="http://schemas.openxmlformats.org/officeDocument/2006/relationships/hyperlink" Target="http://www.tgdf.org.tr/turkce/index.php?option=com_content&amp;view=article&amp;id=52&amp;Itemid=6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dfserv.maximintegrated.com/en/ds/DS1621.pdf" TargetMode="External"/><Relationship Id="rId5" Type="http://schemas.openxmlformats.org/officeDocument/2006/relationships/hyperlink" Target="http://www.robotiksistem.com/sensor_cesitleri_sicaklik_sensorleri.html" TargetMode="External"/><Relationship Id="rId4" Type="http://schemas.openxmlformats.org/officeDocument/2006/relationships/hyperlink" Target="http://www.biltek.tubitak.gov.tr/merak_ettikleriniz/index.php?kategori_id=1&amp;soru_id=407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357158" y="1142984"/>
            <a:ext cx="8458200" cy="1928826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EEM 492 </a:t>
            </a:r>
            <a:br>
              <a:rPr lang="tr-TR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Bitirme Projesi II:</a:t>
            </a:r>
            <a:br>
              <a:rPr lang="tr-TR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Otomatik Yoğurt Makinası Tasarımı</a:t>
            </a:r>
            <a:endParaRPr lang="tr-T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714348" y="4500570"/>
            <a:ext cx="8172448" cy="985838"/>
          </a:xfrm>
        </p:spPr>
        <p:txBody>
          <a:bodyPr>
            <a:normAutofit fontScale="77500" lnSpcReduction="20000"/>
          </a:bodyPr>
          <a:lstStyle/>
          <a:p>
            <a:pPr algn="l">
              <a:defRPr/>
            </a:pPr>
            <a:r>
              <a:rPr lang="tr-TR" sz="4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 Danışmanı: Prof. Dr. </a:t>
            </a:r>
            <a:r>
              <a:rPr lang="tr-TR" sz="4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Alper URAZ</a:t>
            </a:r>
            <a:endParaRPr lang="tr-TR" sz="4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defRPr/>
            </a:pPr>
            <a:r>
              <a:rPr lang="tr-TR" sz="4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Hazırlayan         : </a:t>
            </a:r>
            <a:r>
              <a:rPr lang="tr-TR" sz="41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Remziye</a:t>
            </a:r>
            <a:r>
              <a:rPr lang="tr-TR" sz="4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Pelin TOSUN</a:t>
            </a:r>
            <a:endParaRPr lang="tr-TR" sz="4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tr-TR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42910" y="642918"/>
            <a:ext cx="7686700" cy="1143000"/>
          </a:xfrm>
        </p:spPr>
        <p:txBody>
          <a:bodyPr>
            <a:normAutofit/>
          </a:bodyPr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Projenin Amacı</a:t>
            </a:r>
            <a:endParaRPr lang="tr-T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857224" y="2714620"/>
            <a:ext cx="7658096" cy="2768601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 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Uygun sıcaklık ölçüm tekniğini kullanarak</a:t>
            </a:r>
          </a:p>
          <a:p>
            <a:pPr>
              <a:buNone/>
            </a:pP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mikrodenetleç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tabanlı sistem ile yoğurt</a:t>
            </a:r>
          </a:p>
          <a:p>
            <a:pPr>
              <a:buNone/>
            </a:pP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yapımını gerçekleştirmek.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1. Yarıyılda Yapılanlar</a:t>
            </a:r>
            <a:endParaRPr lang="tr-T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3757625"/>
          </a:xfrm>
        </p:spPr>
        <p:txBody>
          <a:bodyPr/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Sıcaklık ölçüm teknikleri ve yoğurt yapımının araştırılması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Yoğurt iç kabı ve yalıtılmış dış kabı tasarımının gerçekleştirilmesi</a:t>
            </a:r>
          </a:p>
          <a:p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Mikrodenetleç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tabanlı sıcaklık ölçümünün</a:t>
            </a:r>
          </a:p>
          <a:p>
            <a:pPr>
              <a:buNone/>
            </a:pP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  gerçekleştirilmesi ve LCD’de gösterilmesi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Yapılacak İş ve İşlemler</a:t>
            </a:r>
            <a:endParaRPr lang="tr-T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İçerik Yer Tutucusu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50006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İstenilen sıcaklığı sağlamak için Var Yok(on-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off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),Oransal(P),Tümlevsel(I) ve Türevsel(D) denetim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eğlemlerinden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(P,PI,PD,PID) uygulanabilecekleri seçilmeli ve bunlar gerçekleştirilmelidir.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Yoğurt yapım süresi tamamlandığında otomatik olarak devre kesilmelidir.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Düz Bağlayıcı 4"/>
          <p:cNvCxnSpPr/>
          <p:nvPr/>
        </p:nvCxnSpPr>
        <p:spPr>
          <a:xfrm flipH="1">
            <a:off x="8766466" y="2636912"/>
            <a:ext cx="18002" cy="3024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586954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6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Devre Şeması</a:t>
            </a:r>
            <a:endParaRPr lang="tr-TR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3 İçerik Yer Tutucusu"/>
          <p:cNvPicPr>
            <a:picLocks noGrp="1"/>
          </p:cNvPicPr>
          <p:nvPr>
            <p:ph idx="1"/>
          </p:nvPr>
        </p:nvPicPr>
        <p:blipFill>
          <a:blip r:embed="rId2"/>
          <a:srcRect l="25639" t="21176" r="41775" b="22589"/>
          <a:stretch>
            <a:fillRect/>
          </a:stretch>
        </p:blipFill>
        <p:spPr bwMode="auto">
          <a:xfrm>
            <a:off x="928662" y="1285860"/>
            <a:ext cx="728667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Kaynakça</a:t>
            </a:r>
            <a:endParaRPr lang="tr-T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İçerik Yer Tutucusu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143536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tgdf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.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org.tr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turkce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index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.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php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?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option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=com_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content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&amp;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view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=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article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&amp;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id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=52&amp;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Itemid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=68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http://tr.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wikipedia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.org/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wiki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/Fermantasyon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http://www.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biltek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.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tubitak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.gov.tr/merak_ettikleriniz/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index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.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php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?kategori_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id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=1&amp;soru_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id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=4077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http://www.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5"/>
              </a:rPr>
              <a:t>robotiksistem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5"/>
              </a:rPr>
              <a:t>.com/sensor_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5"/>
              </a:rPr>
              <a:t>cesitleri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5"/>
              </a:rPr>
              <a:t>_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5"/>
              </a:rPr>
              <a:t>sicaklik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5"/>
              </a:rPr>
              <a:t>_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5"/>
              </a:rPr>
              <a:t>sensorleri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5"/>
              </a:rPr>
              <a:t>.html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6"/>
              </a:rPr>
              <a:t>http://pdfserv.maximintegrated.com/en/ds/DS1621.pdf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1073</TotalTime>
  <Words>118</Words>
  <Application>Microsoft Office PowerPoint</Application>
  <PresentationFormat>Ekran Gösterisi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Ofis Teması</vt:lpstr>
      <vt:lpstr>EEM 492  Bitirme Projesi II: Otomatik Yoğurt Makinası Tasarımı</vt:lpstr>
      <vt:lpstr>Projenin Amacı</vt:lpstr>
      <vt:lpstr>   1. Yarıyılda Yapılanlar</vt:lpstr>
      <vt:lpstr>Yapılacak İş ve İşlemler</vt:lpstr>
      <vt:lpstr>PowerPoint Sunusu</vt:lpstr>
      <vt:lpstr>Devre Şeması</vt:lpstr>
      <vt:lpstr>Kaynakça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EEM 491-01  Bitirme Projesi I: Y</dc:title>
  <dc:creator>Acer</dc:creator>
  <cp:lastModifiedBy>Akın Ayturan</cp:lastModifiedBy>
  <cp:revision>119</cp:revision>
  <dcterms:created xsi:type="dcterms:W3CDTF">2013-11-13T09:54:04Z</dcterms:created>
  <dcterms:modified xsi:type="dcterms:W3CDTF">2014-04-17T08:37:40Z</dcterms:modified>
</cp:coreProperties>
</file>