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17AA9C4-7BCF-41DF-AE72-E22CD1861F22}" type="datetimeFigureOut">
              <a:rPr lang="tr-TR" smtClean="0"/>
              <a:t>16.04.2013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84C0043-37F7-47C6-A400-66211CC96481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5400" dirty="0" smtClean="0"/>
              <a:t>Model Asansör</a:t>
            </a:r>
            <a:endParaRPr lang="tr-TR" sz="54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65018"/>
          </a:xfrm>
        </p:spPr>
        <p:txBody>
          <a:bodyPr>
            <a:normAutofit/>
          </a:bodyPr>
          <a:lstStyle/>
          <a:p>
            <a:pPr algn="ctr"/>
            <a:endParaRPr lang="tr-TR" sz="2400" dirty="0" smtClean="0">
              <a:cs typeface="Times New Roman" pitchFamily="18" charset="0"/>
            </a:endParaRPr>
          </a:p>
          <a:p>
            <a:pPr algn="ctr"/>
            <a:r>
              <a:rPr lang="tr-TR" sz="2400" dirty="0" smtClean="0">
                <a:cs typeface="Times New Roman" pitchFamily="18" charset="0"/>
              </a:rPr>
              <a:t>EEM491/01 - Bitirme Projesi Ara Sunumu</a:t>
            </a:r>
            <a:endParaRPr lang="tr-TR" sz="2400" dirty="0" smtClean="0">
              <a:cs typeface="Times New Roman" pitchFamily="18" charset="0"/>
            </a:endParaRPr>
          </a:p>
          <a:p>
            <a:pPr algn="ctr"/>
            <a:endParaRPr lang="tr-TR" dirty="0" smtClean="0">
              <a:cs typeface="Times New Roman" pitchFamily="18" charset="0"/>
            </a:endParaRPr>
          </a:p>
          <a:p>
            <a:pPr algn="ctr"/>
            <a:r>
              <a:rPr lang="tr-TR" dirty="0" smtClean="0">
                <a:cs typeface="Times New Roman" pitchFamily="18" charset="0"/>
              </a:rPr>
              <a:t>Hazırlayan : </a:t>
            </a:r>
            <a:br>
              <a:rPr lang="tr-TR" dirty="0" smtClean="0">
                <a:cs typeface="Times New Roman" pitchFamily="18" charset="0"/>
              </a:rPr>
            </a:br>
            <a:r>
              <a:rPr lang="tr-TR" dirty="0" smtClean="0">
                <a:cs typeface="Times New Roman" pitchFamily="18" charset="0"/>
              </a:rPr>
              <a:t>Mert ÇELİK</a:t>
            </a:r>
          </a:p>
          <a:p>
            <a:pPr algn="ctr"/>
            <a:endParaRPr lang="tr-TR" dirty="0" smtClean="0">
              <a:cs typeface="Times New Roman" pitchFamily="18" charset="0"/>
            </a:endParaRPr>
          </a:p>
          <a:p>
            <a:pPr algn="ctr"/>
            <a:r>
              <a:rPr lang="tr-TR" dirty="0" smtClean="0">
                <a:cs typeface="Times New Roman" pitchFamily="18" charset="0"/>
              </a:rPr>
              <a:t>Proje Danışmanı : </a:t>
            </a:r>
            <a:br>
              <a:rPr lang="tr-TR" dirty="0" smtClean="0">
                <a:cs typeface="Times New Roman" pitchFamily="18" charset="0"/>
              </a:rPr>
            </a:br>
            <a:r>
              <a:rPr lang="tr-TR" dirty="0" smtClean="0">
                <a:cs typeface="Times New Roman" pitchFamily="18" charset="0"/>
              </a:rPr>
              <a:t>Dr. Murat ÜÇÜNCÜ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Hedefleri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Model asansörün mekanik modelinin tasarımı,</a:t>
            </a:r>
          </a:p>
          <a:p>
            <a:r>
              <a:rPr lang="tr-TR" dirty="0" smtClean="0"/>
              <a:t>Asansörde kullanılacak motorun tespiti,</a:t>
            </a:r>
          </a:p>
          <a:p>
            <a:r>
              <a:rPr lang="tr-TR" dirty="0" smtClean="0"/>
              <a:t>Katlar ve kabinde bulunacak düğmeleri algılayan, kabini istenilen şekilde hareket ettirecek ve durduracak işlemcinin tasarımı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 İçeriği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Mekanik tasarım hakkında bilgi,</a:t>
            </a:r>
          </a:p>
          <a:p>
            <a:r>
              <a:rPr lang="tr-TR" dirty="0" smtClean="0"/>
              <a:t>Kullanılacak motor hakkında bilgi</a:t>
            </a:r>
          </a:p>
          <a:p>
            <a:r>
              <a:rPr lang="tr-TR" dirty="0" smtClean="0"/>
              <a:t>[</a:t>
            </a:r>
            <a:r>
              <a:rPr lang="tr-TR" dirty="0" err="1" smtClean="0"/>
              <a:t>Sensör</a:t>
            </a:r>
            <a:r>
              <a:rPr lang="tr-TR" dirty="0" smtClean="0"/>
              <a:t>]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Blok Şeması</a:t>
            </a:r>
            <a:endParaRPr lang="tr-TR" dirty="0"/>
          </a:p>
        </p:txBody>
      </p:sp>
      <p:pic>
        <p:nvPicPr>
          <p:cNvPr id="4" name="3 İçerik Yer Tutucusu" descr="blok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262" y="1809750"/>
            <a:ext cx="4391025" cy="40767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</TotalTime>
  <Words>56</Words>
  <Application>Microsoft Office PowerPoint</Application>
  <PresentationFormat>Ekran Gösterisi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Gündönümü</vt:lpstr>
      <vt:lpstr>Model Asansör</vt:lpstr>
      <vt:lpstr>Proje Hedefleri</vt:lpstr>
      <vt:lpstr>Sunum İçeriği</vt:lpstr>
      <vt:lpstr>Projenin Blok Şeması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Asansör</dc:title>
  <dc:creator>Mert</dc:creator>
  <cp:lastModifiedBy>Mert</cp:lastModifiedBy>
  <cp:revision>6</cp:revision>
  <dcterms:created xsi:type="dcterms:W3CDTF">2013-04-15T22:55:20Z</dcterms:created>
  <dcterms:modified xsi:type="dcterms:W3CDTF">2013-04-15T23:46:25Z</dcterms:modified>
</cp:coreProperties>
</file>