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8F034-9409-4EDE-ACA0-9FBADC3F35AE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AA28A-0C72-4004-85B6-C7946D25EF2E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AA28A-0C72-4004-85B6-C7946D25EF2E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C7FF95-5E77-4F54-82FE-EBA3A991CA7C}" type="datetimeFigureOut">
              <a:rPr lang="tr-TR" smtClean="0"/>
              <a:t>18.04.2013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E3A561-BCA1-4F6D-B6A6-85C534D2A58D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tr-TR" sz="2800" dirty="0" smtClean="0">
                <a:effectLst/>
              </a:rPr>
              <a:t>EEM491 BİTİRME PROJESİ</a:t>
            </a:r>
            <a:endParaRPr lang="tr-TR" sz="2800" dirty="0">
              <a:effectLst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293316"/>
          </a:xfrm>
        </p:spPr>
        <p:txBody>
          <a:bodyPr>
            <a:normAutofit fontScale="92500" lnSpcReduction="10000"/>
          </a:bodyPr>
          <a:lstStyle/>
          <a:p>
            <a:pPr algn="ctr"/>
            <a:endParaRPr lang="tr-TR" u="sng" dirty="0" smtClean="0"/>
          </a:p>
          <a:p>
            <a:pPr algn="ctr"/>
            <a:endParaRPr lang="tr-TR" u="sng" dirty="0" smtClean="0"/>
          </a:p>
          <a:p>
            <a:pPr algn="ctr"/>
            <a:r>
              <a:rPr lang="tr-TR" u="sng" dirty="0" smtClean="0"/>
              <a:t>PROJE KONUSU</a:t>
            </a:r>
          </a:p>
          <a:p>
            <a:pPr algn="ctr"/>
            <a:endParaRPr lang="tr-TR" u="sng" dirty="0" smtClean="0"/>
          </a:p>
          <a:p>
            <a:pPr algn="ctr"/>
            <a:r>
              <a:rPr lang="tr-TR" sz="4800" dirty="0" smtClean="0"/>
              <a:t>MODEL ASANSÖR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2071670" y="4429132"/>
            <a:ext cx="6143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Öğrenci		: Mert ÇELİK</a:t>
            </a:r>
          </a:p>
          <a:p>
            <a:r>
              <a:rPr lang="tr-TR" dirty="0" smtClean="0"/>
              <a:t>Proje Danışmanı 	: Dr. Murat ÜÇÜNCÜ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85852" y="2428868"/>
            <a:ext cx="7572428" cy="1285876"/>
          </a:xfrm>
        </p:spPr>
        <p:txBody>
          <a:bodyPr>
            <a:normAutofit/>
          </a:bodyPr>
          <a:lstStyle/>
          <a:p>
            <a:r>
              <a:rPr lang="tr-TR" dirty="0" smtClean="0"/>
              <a:t>Dinlediğiniz </a:t>
            </a:r>
            <a:r>
              <a:rPr lang="tr-TR" dirty="0" smtClean="0"/>
              <a:t>İ</a:t>
            </a:r>
            <a:r>
              <a:rPr lang="tr-TR" dirty="0" smtClean="0"/>
              <a:t>çin Teşekkür Ederim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 Bir Asansör?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1428728" y="1643050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tr-TR" dirty="0" smtClean="0"/>
              <a:t>3 katlı bir yapıya uygun,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Hareketi DC motor ile sağlanan,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Kabin içinde ve katlarda butonlara sahip,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Sadece asansörün hareket doğrultusu ile aynı yönde seyahat etmek isteyen katlarda duracak,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Mikroişlemci aracılığı ile kontrol edilecek.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Hedefleri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tr-TR" sz="3200" u="sng" dirty="0" smtClean="0"/>
              <a:t>Mekanik</a:t>
            </a:r>
          </a:p>
          <a:p>
            <a:pPr lvl="1">
              <a:buFont typeface="Courier New" pitchFamily="49" charset="0"/>
              <a:buChar char="o"/>
            </a:pPr>
            <a:r>
              <a:rPr lang="tr-TR" dirty="0" smtClean="0"/>
              <a:t>Asansör modelinin tasarımı ve kurulması</a:t>
            </a:r>
          </a:p>
          <a:p>
            <a:pPr lvl="1">
              <a:buFont typeface="Courier New" pitchFamily="49" charset="0"/>
              <a:buChar char="o"/>
            </a:pPr>
            <a:r>
              <a:rPr lang="tr-TR" dirty="0" smtClean="0"/>
              <a:t>Motor seçimi ve satın alınması</a:t>
            </a:r>
          </a:p>
          <a:p>
            <a:pPr lvl="1">
              <a:buFont typeface="Courier New" pitchFamily="49" charset="0"/>
              <a:buChar char="o"/>
            </a:pPr>
            <a:r>
              <a:rPr lang="tr-TR" dirty="0" smtClean="0"/>
              <a:t>Mekanik modele uygun </a:t>
            </a:r>
            <a:r>
              <a:rPr lang="tr-TR" dirty="0" err="1" smtClean="0"/>
              <a:t>sensör</a:t>
            </a:r>
            <a:r>
              <a:rPr lang="tr-TR" dirty="0" smtClean="0"/>
              <a:t> </a:t>
            </a:r>
            <a:r>
              <a:rPr lang="tr-TR" dirty="0" smtClean="0"/>
              <a:t>seçimi ve satın alınması</a:t>
            </a:r>
            <a:endParaRPr lang="tr-TR" dirty="0" smtClean="0"/>
          </a:p>
          <a:p>
            <a:pPr lvl="1">
              <a:buFont typeface="Courier New" pitchFamily="49" charset="0"/>
              <a:buChar char="o"/>
            </a:pPr>
            <a:r>
              <a:rPr lang="tr-TR" dirty="0" smtClean="0"/>
              <a:t>Mikroişlemci seçimi ve </a:t>
            </a:r>
            <a:r>
              <a:rPr lang="tr-TR" dirty="0" smtClean="0"/>
              <a:t>uygun programlama dili </a:t>
            </a:r>
            <a:r>
              <a:rPr lang="tr-TR" dirty="0" smtClean="0"/>
              <a:t>hakkında araştırma</a:t>
            </a:r>
          </a:p>
          <a:p>
            <a:pPr lvl="1">
              <a:buFont typeface="Arial" pitchFamily="34" charset="0"/>
              <a:buChar char="•"/>
            </a:pPr>
            <a:endParaRPr lang="tr-TR" u="sng" dirty="0" smtClean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tr-TR" sz="3200" u="sng" dirty="0" smtClean="0"/>
              <a:t>Yazılım</a:t>
            </a:r>
          </a:p>
          <a:p>
            <a:pPr lvl="1">
              <a:buFont typeface="Courier New" pitchFamily="49" charset="0"/>
              <a:buChar char="o"/>
            </a:pPr>
            <a:r>
              <a:rPr lang="tr-TR" dirty="0" smtClean="0"/>
              <a:t>Motor sürücü devrenin tasarımı ve gerçekleştirilmesi</a:t>
            </a:r>
          </a:p>
          <a:p>
            <a:pPr lvl="1">
              <a:buFont typeface="Courier New" pitchFamily="49" charset="0"/>
              <a:buChar char="o"/>
            </a:pPr>
            <a:r>
              <a:rPr lang="tr-TR" dirty="0" smtClean="0"/>
              <a:t>Buton panelinin tasarımı ve gerçekleştirilmesi</a:t>
            </a:r>
          </a:p>
          <a:p>
            <a:pPr lvl="1">
              <a:buFont typeface="Courier New" pitchFamily="49" charset="0"/>
              <a:buChar char="o"/>
            </a:pPr>
            <a:r>
              <a:rPr lang="tr-TR" dirty="0" smtClean="0"/>
              <a:t>Yazılımın gerçekleştirilmesi ve mikroişlemciye aktarılması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Asansör Modelinin Tasarımı(1)</a:t>
            </a:r>
            <a:endParaRPr lang="tr-TR" dirty="0"/>
          </a:p>
        </p:txBody>
      </p:sp>
      <p:pic>
        <p:nvPicPr>
          <p:cNvPr id="4" name="3 İçerik Yer Tutucusu" descr="ön-ar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821" y="1447800"/>
            <a:ext cx="6175907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Sensör</a:t>
            </a:r>
            <a:r>
              <a:rPr lang="tr-TR" dirty="0" smtClean="0"/>
              <a:t> Seçimi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Reed</a:t>
            </a:r>
            <a:r>
              <a:rPr lang="tr-TR" dirty="0" smtClean="0"/>
              <a:t> Anahtar</a:t>
            </a:r>
          </a:p>
          <a:p>
            <a:endParaRPr lang="tr-TR" dirty="0"/>
          </a:p>
        </p:txBody>
      </p:sp>
      <p:pic>
        <p:nvPicPr>
          <p:cNvPr id="6" name="5 Resim" descr="re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2714620"/>
            <a:ext cx="4562475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Asansör Modelinin Tasarımı(2)</a:t>
            </a:r>
            <a:endParaRPr lang="tr-TR" dirty="0"/>
          </a:p>
        </p:txBody>
      </p:sp>
      <p:pic>
        <p:nvPicPr>
          <p:cNvPr id="4" name="3 İçerik Yer Tutucusu" descr="motorodası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262" y="2009775"/>
            <a:ext cx="6677025" cy="3676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Motor Seçimi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12V DC</a:t>
            </a:r>
          </a:p>
          <a:p>
            <a:r>
              <a:rPr lang="tr-TR" dirty="0" smtClean="0"/>
              <a:t>500rpm</a:t>
            </a:r>
          </a:p>
          <a:p>
            <a:r>
              <a:rPr lang="tr-TR" dirty="0" err="1" smtClean="0"/>
              <a:t>Redüktörlü</a:t>
            </a:r>
            <a:endParaRPr lang="tr-TR" dirty="0"/>
          </a:p>
        </p:txBody>
      </p:sp>
      <p:pic>
        <p:nvPicPr>
          <p:cNvPr id="4" name="3 Resim" descr="mot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2428868"/>
            <a:ext cx="4925293" cy="3907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Asansör Modelinin Tasarımı(3)</a:t>
            </a:r>
            <a:endParaRPr lang="tr-TR" dirty="0"/>
          </a:p>
        </p:txBody>
      </p:sp>
      <p:pic>
        <p:nvPicPr>
          <p:cNvPr id="6" name="5 İçerik Yer Tutucusu" descr="kontrol odası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99235"/>
            <a:ext cx="7499350" cy="46977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Mikroişlemci Seçimi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Arduino</a:t>
            </a:r>
            <a:r>
              <a:rPr lang="tr-TR" dirty="0" smtClean="0"/>
              <a:t> </a:t>
            </a:r>
            <a:r>
              <a:rPr lang="tr-TR" dirty="0" err="1" smtClean="0"/>
              <a:t>Uno</a:t>
            </a:r>
            <a:r>
              <a:rPr lang="tr-TR" dirty="0" smtClean="0"/>
              <a:t> R3</a:t>
            </a:r>
          </a:p>
          <a:p>
            <a:pPr lvl="1"/>
            <a:r>
              <a:rPr lang="tr-TR" dirty="0" smtClean="0"/>
              <a:t>ATmega328</a:t>
            </a:r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Arduino</a:t>
            </a:r>
            <a:r>
              <a:rPr lang="tr-TR" dirty="0" smtClean="0"/>
              <a:t> IDE</a:t>
            </a:r>
          </a:p>
          <a:p>
            <a:pPr lvl="1"/>
            <a:r>
              <a:rPr lang="tr-TR" dirty="0" smtClean="0"/>
              <a:t>Java tabanlı editör</a:t>
            </a:r>
            <a:endParaRPr lang="tr-TR" dirty="0" smtClean="0"/>
          </a:p>
          <a:p>
            <a:endParaRPr lang="tr-TR" dirty="0" smtClean="0"/>
          </a:p>
        </p:txBody>
      </p:sp>
      <p:pic>
        <p:nvPicPr>
          <p:cNvPr id="4" name="3 Resim" descr="ArduinoUno_R3_Front_450p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1571612"/>
            <a:ext cx="3706047" cy="256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390</TotalTime>
  <Words>134</Words>
  <Application>Microsoft Office PowerPoint</Application>
  <PresentationFormat>Ekran Gösterisi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Gündönümü</vt:lpstr>
      <vt:lpstr>EEM491 BİTİRME PROJESİ</vt:lpstr>
      <vt:lpstr>Nasıl Bir Asansör?</vt:lpstr>
      <vt:lpstr>Proje Hedefleri</vt:lpstr>
      <vt:lpstr>Asansör Modelinin Tasarımı(1)</vt:lpstr>
      <vt:lpstr>Sensör Seçimi</vt:lpstr>
      <vt:lpstr>Asansör Modelinin Tasarımı(2)</vt:lpstr>
      <vt:lpstr>Motor Seçimi</vt:lpstr>
      <vt:lpstr>Asansör Modelinin Tasarımı(3)</vt:lpstr>
      <vt:lpstr>Mikroişlemci Seçimi</vt:lpstr>
      <vt:lpstr>Dinlediğiniz İçin Teşekkür Ederim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Mert</dc:creator>
  <cp:lastModifiedBy>Mert</cp:lastModifiedBy>
  <cp:revision>39</cp:revision>
  <dcterms:created xsi:type="dcterms:W3CDTF">2013-04-18T15:29:47Z</dcterms:created>
  <dcterms:modified xsi:type="dcterms:W3CDTF">2013-04-18T22:00:13Z</dcterms:modified>
</cp:coreProperties>
</file>