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404050" cy="43205400"/>
  <p:notesSz cx="6858000" cy="9144000"/>
  <p:defaultTextStyle>
    <a:defPPr>
      <a:defRPr lang="tr-TR"/>
    </a:defPPr>
    <a:lvl1pPr marL="0" algn="l" defTabSz="4320540" rtl="0" eaLnBrk="1" latinLnBrk="0" hangingPunct="1">
      <a:defRPr sz="8500" kern="1200">
        <a:solidFill>
          <a:schemeClr val="tx1"/>
        </a:solidFill>
        <a:latin typeface="+mn-lt"/>
        <a:ea typeface="+mn-ea"/>
        <a:cs typeface="+mn-cs"/>
      </a:defRPr>
    </a:lvl1pPr>
    <a:lvl2pPr marL="2160270" algn="l" defTabSz="4320540" rtl="0" eaLnBrk="1" latinLnBrk="0" hangingPunct="1">
      <a:defRPr sz="8500" kern="1200">
        <a:solidFill>
          <a:schemeClr val="tx1"/>
        </a:solidFill>
        <a:latin typeface="+mn-lt"/>
        <a:ea typeface="+mn-ea"/>
        <a:cs typeface="+mn-cs"/>
      </a:defRPr>
    </a:lvl2pPr>
    <a:lvl3pPr marL="4320540" algn="l" defTabSz="4320540" rtl="0" eaLnBrk="1" latinLnBrk="0" hangingPunct="1">
      <a:defRPr sz="8500" kern="1200">
        <a:solidFill>
          <a:schemeClr val="tx1"/>
        </a:solidFill>
        <a:latin typeface="+mn-lt"/>
        <a:ea typeface="+mn-ea"/>
        <a:cs typeface="+mn-cs"/>
      </a:defRPr>
    </a:lvl3pPr>
    <a:lvl4pPr marL="6480810" algn="l" defTabSz="4320540" rtl="0" eaLnBrk="1" latinLnBrk="0" hangingPunct="1">
      <a:defRPr sz="8500" kern="1200">
        <a:solidFill>
          <a:schemeClr val="tx1"/>
        </a:solidFill>
        <a:latin typeface="+mn-lt"/>
        <a:ea typeface="+mn-ea"/>
        <a:cs typeface="+mn-cs"/>
      </a:defRPr>
    </a:lvl4pPr>
    <a:lvl5pPr marL="8641080" algn="l" defTabSz="4320540" rtl="0" eaLnBrk="1" latinLnBrk="0" hangingPunct="1">
      <a:defRPr sz="8500" kern="1200">
        <a:solidFill>
          <a:schemeClr val="tx1"/>
        </a:solidFill>
        <a:latin typeface="+mn-lt"/>
        <a:ea typeface="+mn-ea"/>
        <a:cs typeface="+mn-cs"/>
      </a:defRPr>
    </a:lvl5pPr>
    <a:lvl6pPr marL="10801350" algn="l" defTabSz="4320540" rtl="0" eaLnBrk="1" latinLnBrk="0" hangingPunct="1">
      <a:defRPr sz="8500" kern="1200">
        <a:solidFill>
          <a:schemeClr val="tx1"/>
        </a:solidFill>
        <a:latin typeface="+mn-lt"/>
        <a:ea typeface="+mn-ea"/>
        <a:cs typeface="+mn-cs"/>
      </a:defRPr>
    </a:lvl6pPr>
    <a:lvl7pPr marL="12961620" algn="l" defTabSz="4320540" rtl="0" eaLnBrk="1" latinLnBrk="0" hangingPunct="1">
      <a:defRPr sz="8500" kern="1200">
        <a:solidFill>
          <a:schemeClr val="tx1"/>
        </a:solidFill>
        <a:latin typeface="+mn-lt"/>
        <a:ea typeface="+mn-ea"/>
        <a:cs typeface="+mn-cs"/>
      </a:defRPr>
    </a:lvl7pPr>
    <a:lvl8pPr marL="15121890" algn="l" defTabSz="4320540" rtl="0" eaLnBrk="1" latinLnBrk="0" hangingPunct="1">
      <a:defRPr sz="8500" kern="1200">
        <a:solidFill>
          <a:schemeClr val="tx1"/>
        </a:solidFill>
        <a:latin typeface="+mn-lt"/>
        <a:ea typeface="+mn-ea"/>
        <a:cs typeface="+mn-cs"/>
      </a:defRPr>
    </a:lvl8pPr>
    <a:lvl9pPr marL="17282160" algn="l" defTabSz="4320540" rtl="0" eaLnBrk="1" latinLnBrk="0" hangingPunct="1">
      <a:defRPr sz="8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41" autoAdjust="0"/>
    <p:restoredTop sz="94637" autoAdjust="0"/>
  </p:normalViewPr>
  <p:slideViewPr>
    <p:cSldViewPr>
      <p:cViewPr varScale="1">
        <p:scale>
          <a:sx n="17" d="100"/>
          <a:sy n="17" d="100"/>
        </p:scale>
        <p:origin x="-3132" y="-198"/>
      </p:cViewPr>
      <p:guideLst>
        <p:guide orient="horz" pos="13608"/>
        <p:guide pos="10206"/>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069FC3-FF16-458B-9C25-78E3FD7D75B4}" type="datetimeFigureOut">
              <a:rPr lang="tr-TR" smtClean="0"/>
              <a:t>05.06.2013</a:t>
            </a:fld>
            <a:endParaRPr lang="tr-TR"/>
          </a:p>
        </p:txBody>
      </p:sp>
      <p:sp>
        <p:nvSpPr>
          <p:cNvPr id="4" name="3 Slayt Görüntüsü Yer Tutucusu"/>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534B40-E0A4-432C-AE7B-0C78BEA87AAD}" type="slidenum">
              <a:rPr lang="tr-TR" smtClean="0"/>
              <a:t>‹#›</a:t>
            </a:fld>
            <a:endParaRPr lang="tr-TR"/>
          </a:p>
        </p:txBody>
      </p:sp>
    </p:spTree>
  </p:cSld>
  <p:clrMap bg1="lt1" tx1="dk1" bg2="lt2" tx2="dk2" accent1="accent1" accent2="accent2" accent3="accent3" accent4="accent4" accent5="accent5" accent6="accent6" hlink="hlink" folHlink="folHlink"/>
  <p:notesStyle>
    <a:lvl1pPr marL="0" algn="l" defTabSz="4320540" rtl="0" eaLnBrk="1" latinLnBrk="0" hangingPunct="1">
      <a:defRPr sz="5700" kern="1200">
        <a:solidFill>
          <a:schemeClr val="tx1"/>
        </a:solidFill>
        <a:latin typeface="+mn-lt"/>
        <a:ea typeface="+mn-ea"/>
        <a:cs typeface="+mn-cs"/>
      </a:defRPr>
    </a:lvl1pPr>
    <a:lvl2pPr marL="2160270" algn="l" defTabSz="4320540" rtl="0" eaLnBrk="1" latinLnBrk="0" hangingPunct="1">
      <a:defRPr sz="5700" kern="1200">
        <a:solidFill>
          <a:schemeClr val="tx1"/>
        </a:solidFill>
        <a:latin typeface="+mn-lt"/>
        <a:ea typeface="+mn-ea"/>
        <a:cs typeface="+mn-cs"/>
      </a:defRPr>
    </a:lvl2pPr>
    <a:lvl3pPr marL="4320540" algn="l" defTabSz="4320540" rtl="0" eaLnBrk="1" latinLnBrk="0" hangingPunct="1">
      <a:defRPr sz="5700" kern="1200">
        <a:solidFill>
          <a:schemeClr val="tx1"/>
        </a:solidFill>
        <a:latin typeface="+mn-lt"/>
        <a:ea typeface="+mn-ea"/>
        <a:cs typeface="+mn-cs"/>
      </a:defRPr>
    </a:lvl3pPr>
    <a:lvl4pPr marL="6480810" algn="l" defTabSz="4320540" rtl="0" eaLnBrk="1" latinLnBrk="0" hangingPunct="1">
      <a:defRPr sz="5700" kern="1200">
        <a:solidFill>
          <a:schemeClr val="tx1"/>
        </a:solidFill>
        <a:latin typeface="+mn-lt"/>
        <a:ea typeface="+mn-ea"/>
        <a:cs typeface="+mn-cs"/>
      </a:defRPr>
    </a:lvl4pPr>
    <a:lvl5pPr marL="8641080" algn="l" defTabSz="4320540" rtl="0" eaLnBrk="1" latinLnBrk="0" hangingPunct="1">
      <a:defRPr sz="5700" kern="1200">
        <a:solidFill>
          <a:schemeClr val="tx1"/>
        </a:solidFill>
        <a:latin typeface="+mn-lt"/>
        <a:ea typeface="+mn-ea"/>
        <a:cs typeface="+mn-cs"/>
      </a:defRPr>
    </a:lvl5pPr>
    <a:lvl6pPr marL="10801350" algn="l" defTabSz="4320540" rtl="0" eaLnBrk="1" latinLnBrk="0" hangingPunct="1">
      <a:defRPr sz="5700" kern="1200">
        <a:solidFill>
          <a:schemeClr val="tx1"/>
        </a:solidFill>
        <a:latin typeface="+mn-lt"/>
        <a:ea typeface="+mn-ea"/>
        <a:cs typeface="+mn-cs"/>
      </a:defRPr>
    </a:lvl6pPr>
    <a:lvl7pPr marL="12961620" algn="l" defTabSz="4320540" rtl="0" eaLnBrk="1" latinLnBrk="0" hangingPunct="1">
      <a:defRPr sz="5700" kern="1200">
        <a:solidFill>
          <a:schemeClr val="tx1"/>
        </a:solidFill>
        <a:latin typeface="+mn-lt"/>
        <a:ea typeface="+mn-ea"/>
        <a:cs typeface="+mn-cs"/>
      </a:defRPr>
    </a:lvl7pPr>
    <a:lvl8pPr marL="15121890" algn="l" defTabSz="4320540" rtl="0" eaLnBrk="1" latinLnBrk="0" hangingPunct="1">
      <a:defRPr sz="5700" kern="1200">
        <a:solidFill>
          <a:schemeClr val="tx1"/>
        </a:solidFill>
        <a:latin typeface="+mn-lt"/>
        <a:ea typeface="+mn-ea"/>
        <a:cs typeface="+mn-cs"/>
      </a:defRPr>
    </a:lvl8pPr>
    <a:lvl9pPr marL="17282160" algn="l" defTabSz="4320540" rtl="0" eaLnBrk="1" latinLnBrk="0" hangingPunct="1">
      <a:defRPr sz="57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2430304" y="13421680"/>
            <a:ext cx="27543443" cy="9261158"/>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4860608" y="24483060"/>
            <a:ext cx="22682835" cy="11041380"/>
          </a:xfrm>
        </p:spPr>
        <p:txBody>
          <a:bodyPr/>
          <a:lstStyle>
            <a:lvl1pPr marL="0" indent="0" algn="ctr">
              <a:buNone/>
              <a:defRPr>
                <a:solidFill>
                  <a:schemeClr val="tx1">
                    <a:tint val="75000"/>
                  </a:schemeClr>
                </a:solidFill>
              </a:defRPr>
            </a:lvl1pPr>
            <a:lvl2pPr marL="2160270" indent="0" algn="ctr">
              <a:buNone/>
              <a:defRPr>
                <a:solidFill>
                  <a:schemeClr val="tx1">
                    <a:tint val="75000"/>
                  </a:schemeClr>
                </a:solidFill>
              </a:defRPr>
            </a:lvl2pPr>
            <a:lvl3pPr marL="4320540" indent="0" algn="ctr">
              <a:buNone/>
              <a:defRPr>
                <a:solidFill>
                  <a:schemeClr val="tx1">
                    <a:tint val="75000"/>
                  </a:schemeClr>
                </a:solidFill>
              </a:defRPr>
            </a:lvl3pPr>
            <a:lvl4pPr marL="6480810" indent="0" algn="ctr">
              <a:buNone/>
              <a:defRPr>
                <a:solidFill>
                  <a:schemeClr val="tx1">
                    <a:tint val="75000"/>
                  </a:schemeClr>
                </a:solidFill>
              </a:defRPr>
            </a:lvl4pPr>
            <a:lvl5pPr marL="8641080" indent="0" algn="ctr">
              <a:buNone/>
              <a:defRPr>
                <a:solidFill>
                  <a:schemeClr val="tx1">
                    <a:tint val="75000"/>
                  </a:schemeClr>
                </a:solidFill>
              </a:defRPr>
            </a:lvl5pPr>
            <a:lvl6pPr marL="10801350" indent="0" algn="ctr">
              <a:buNone/>
              <a:defRPr>
                <a:solidFill>
                  <a:schemeClr val="tx1">
                    <a:tint val="75000"/>
                  </a:schemeClr>
                </a:solidFill>
              </a:defRPr>
            </a:lvl6pPr>
            <a:lvl7pPr marL="12961620" indent="0" algn="ctr">
              <a:buNone/>
              <a:defRPr>
                <a:solidFill>
                  <a:schemeClr val="tx1">
                    <a:tint val="75000"/>
                  </a:schemeClr>
                </a:solidFill>
              </a:defRPr>
            </a:lvl7pPr>
            <a:lvl8pPr marL="15121890" indent="0" algn="ctr">
              <a:buNone/>
              <a:defRPr>
                <a:solidFill>
                  <a:schemeClr val="tx1">
                    <a:tint val="75000"/>
                  </a:schemeClr>
                </a:solidFill>
              </a:defRPr>
            </a:lvl8pPr>
            <a:lvl9pPr marL="1728216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p>
            <a:fld id="{358C99E1-0E8D-4319-B403-5F1A4CC28E72}" type="datetimeFigureOut">
              <a:rPr lang="tr-TR" smtClean="0"/>
              <a:t>04.06.2013</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86FAD8AA-D649-41F7-AFE9-85B9B3ECB134}" type="slidenum">
              <a:rPr lang="tr-TR" smtClean="0"/>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358C99E1-0E8D-4319-B403-5F1A4CC28E72}" type="datetimeFigureOut">
              <a:rPr lang="tr-TR" smtClean="0"/>
              <a:t>04.06.2013</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86FAD8AA-D649-41F7-AFE9-85B9B3ECB134}"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23492936" y="1730222"/>
            <a:ext cx="7290911" cy="36864608"/>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1620203" y="1730222"/>
            <a:ext cx="21332666" cy="36864608"/>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358C99E1-0E8D-4319-B403-5F1A4CC28E72}" type="datetimeFigureOut">
              <a:rPr lang="tr-TR" smtClean="0"/>
              <a:t>04.06.2013</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86FAD8AA-D649-41F7-AFE9-85B9B3ECB134}"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358C99E1-0E8D-4319-B403-5F1A4CC28E72}" type="datetimeFigureOut">
              <a:rPr lang="tr-TR" smtClean="0"/>
              <a:t>04.06.2013</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86FAD8AA-D649-41F7-AFE9-85B9B3ECB134}"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2559696" y="27763473"/>
            <a:ext cx="27543443" cy="8581073"/>
          </a:xfrm>
        </p:spPr>
        <p:txBody>
          <a:bodyPr anchor="t"/>
          <a:lstStyle>
            <a:lvl1pPr algn="l">
              <a:defRPr sz="189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2559696" y="18312295"/>
            <a:ext cx="27543443" cy="9451178"/>
          </a:xfrm>
        </p:spPr>
        <p:txBody>
          <a:bodyPr anchor="b"/>
          <a:lstStyle>
            <a:lvl1pPr marL="0" indent="0">
              <a:buNone/>
              <a:defRPr sz="9500">
                <a:solidFill>
                  <a:schemeClr val="tx1">
                    <a:tint val="75000"/>
                  </a:schemeClr>
                </a:solidFill>
              </a:defRPr>
            </a:lvl1pPr>
            <a:lvl2pPr marL="2160270" indent="0">
              <a:buNone/>
              <a:defRPr sz="8500">
                <a:solidFill>
                  <a:schemeClr val="tx1">
                    <a:tint val="75000"/>
                  </a:schemeClr>
                </a:solidFill>
              </a:defRPr>
            </a:lvl2pPr>
            <a:lvl3pPr marL="4320540" indent="0">
              <a:buNone/>
              <a:defRPr sz="7600">
                <a:solidFill>
                  <a:schemeClr val="tx1">
                    <a:tint val="75000"/>
                  </a:schemeClr>
                </a:solidFill>
              </a:defRPr>
            </a:lvl3pPr>
            <a:lvl4pPr marL="6480810" indent="0">
              <a:buNone/>
              <a:defRPr sz="6600">
                <a:solidFill>
                  <a:schemeClr val="tx1">
                    <a:tint val="75000"/>
                  </a:schemeClr>
                </a:solidFill>
              </a:defRPr>
            </a:lvl4pPr>
            <a:lvl5pPr marL="8641080" indent="0">
              <a:buNone/>
              <a:defRPr sz="6600">
                <a:solidFill>
                  <a:schemeClr val="tx1">
                    <a:tint val="75000"/>
                  </a:schemeClr>
                </a:solidFill>
              </a:defRPr>
            </a:lvl5pPr>
            <a:lvl6pPr marL="10801350" indent="0">
              <a:buNone/>
              <a:defRPr sz="6600">
                <a:solidFill>
                  <a:schemeClr val="tx1">
                    <a:tint val="75000"/>
                  </a:schemeClr>
                </a:solidFill>
              </a:defRPr>
            </a:lvl6pPr>
            <a:lvl7pPr marL="12961620" indent="0">
              <a:buNone/>
              <a:defRPr sz="6600">
                <a:solidFill>
                  <a:schemeClr val="tx1">
                    <a:tint val="75000"/>
                  </a:schemeClr>
                </a:solidFill>
              </a:defRPr>
            </a:lvl7pPr>
            <a:lvl8pPr marL="15121890" indent="0">
              <a:buNone/>
              <a:defRPr sz="6600">
                <a:solidFill>
                  <a:schemeClr val="tx1">
                    <a:tint val="75000"/>
                  </a:schemeClr>
                </a:solidFill>
              </a:defRPr>
            </a:lvl8pPr>
            <a:lvl9pPr marL="17282160" indent="0">
              <a:buNone/>
              <a:defRPr sz="66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p>
            <a:fld id="{358C99E1-0E8D-4319-B403-5F1A4CC28E72}" type="datetimeFigureOut">
              <a:rPr lang="tr-TR" smtClean="0"/>
              <a:t>04.06.2013</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86FAD8AA-D649-41F7-AFE9-85B9B3ECB134}" type="slidenum">
              <a:rPr lang="tr-TR" smtClean="0"/>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1620202" y="10081263"/>
            <a:ext cx="14311789" cy="28513567"/>
          </a:xfrm>
        </p:spPr>
        <p:txBody>
          <a:bodyPr/>
          <a:lstStyle>
            <a:lvl1pPr>
              <a:defRPr sz="13200"/>
            </a:lvl1pPr>
            <a:lvl2pPr>
              <a:defRPr sz="11300"/>
            </a:lvl2pPr>
            <a:lvl3pPr>
              <a:defRPr sz="9500"/>
            </a:lvl3pPr>
            <a:lvl4pPr>
              <a:defRPr sz="8500"/>
            </a:lvl4pPr>
            <a:lvl5pPr>
              <a:defRPr sz="8500"/>
            </a:lvl5pPr>
            <a:lvl6pPr>
              <a:defRPr sz="8500"/>
            </a:lvl6pPr>
            <a:lvl7pPr>
              <a:defRPr sz="8500"/>
            </a:lvl7pPr>
            <a:lvl8pPr>
              <a:defRPr sz="8500"/>
            </a:lvl8pPr>
            <a:lvl9pPr>
              <a:defRPr sz="85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16472059" y="10081263"/>
            <a:ext cx="14311789" cy="28513567"/>
          </a:xfrm>
        </p:spPr>
        <p:txBody>
          <a:bodyPr/>
          <a:lstStyle>
            <a:lvl1pPr>
              <a:defRPr sz="13200"/>
            </a:lvl1pPr>
            <a:lvl2pPr>
              <a:defRPr sz="11300"/>
            </a:lvl2pPr>
            <a:lvl3pPr>
              <a:defRPr sz="9500"/>
            </a:lvl3pPr>
            <a:lvl4pPr>
              <a:defRPr sz="8500"/>
            </a:lvl4pPr>
            <a:lvl5pPr>
              <a:defRPr sz="8500"/>
            </a:lvl5pPr>
            <a:lvl6pPr>
              <a:defRPr sz="8500"/>
            </a:lvl6pPr>
            <a:lvl7pPr>
              <a:defRPr sz="8500"/>
            </a:lvl7pPr>
            <a:lvl8pPr>
              <a:defRPr sz="8500"/>
            </a:lvl8pPr>
            <a:lvl9pPr>
              <a:defRPr sz="85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p>
            <a:fld id="{358C99E1-0E8D-4319-B403-5F1A4CC28E72}" type="datetimeFigureOut">
              <a:rPr lang="tr-TR" smtClean="0"/>
              <a:t>04.06.2013</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86FAD8AA-D649-41F7-AFE9-85B9B3ECB134}" type="slidenum">
              <a:rPr lang="tr-TR" smtClean="0"/>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1620203" y="9671212"/>
            <a:ext cx="14317416" cy="4030501"/>
          </a:xfrm>
        </p:spPr>
        <p:txBody>
          <a:bodyPr anchor="b"/>
          <a:lstStyle>
            <a:lvl1pPr marL="0" indent="0">
              <a:buNone/>
              <a:defRPr sz="11300" b="1"/>
            </a:lvl1pPr>
            <a:lvl2pPr marL="2160270" indent="0">
              <a:buNone/>
              <a:defRPr sz="9500" b="1"/>
            </a:lvl2pPr>
            <a:lvl3pPr marL="4320540" indent="0">
              <a:buNone/>
              <a:defRPr sz="8500" b="1"/>
            </a:lvl3pPr>
            <a:lvl4pPr marL="6480810" indent="0">
              <a:buNone/>
              <a:defRPr sz="7600" b="1"/>
            </a:lvl4pPr>
            <a:lvl5pPr marL="8641080" indent="0">
              <a:buNone/>
              <a:defRPr sz="7600" b="1"/>
            </a:lvl5pPr>
            <a:lvl6pPr marL="10801350" indent="0">
              <a:buNone/>
              <a:defRPr sz="7600" b="1"/>
            </a:lvl6pPr>
            <a:lvl7pPr marL="12961620" indent="0">
              <a:buNone/>
              <a:defRPr sz="7600" b="1"/>
            </a:lvl7pPr>
            <a:lvl8pPr marL="15121890" indent="0">
              <a:buNone/>
              <a:defRPr sz="7600" b="1"/>
            </a:lvl8pPr>
            <a:lvl9pPr marL="17282160" indent="0">
              <a:buNone/>
              <a:defRPr sz="7600" b="1"/>
            </a:lvl9pPr>
          </a:lstStyle>
          <a:p>
            <a:pPr lvl="0"/>
            <a:r>
              <a:rPr lang="tr-TR" smtClean="0"/>
              <a:t>Asıl metin stillerini düzenlemek için tıklatın</a:t>
            </a:r>
          </a:p>
        </p:txBody>
      </p:sp>
      <p:sp>
        <p:nvSpPr>
          <p:cNvPr id="4" name="3 İçerik Yer Tutucusu"/>
          <p:cNvSpPr>
            <a:spLocks noGrp="1"/>
          </p:cNvSpPr>
          <p:nvPr>
            <p:ph sz="half" idx="2"/>
          </p:nvPr>
        </p:nvSpPr>
        <p:spPr>
          <a:xfrm>
            <a:off x="1620203" y="13701713"/>
            <a:ext cx="14317416" cy="24893114"/>
          </a:xfrm>
        </p:spPr>
        <p:txBody>
          <a:bodyPr/>
          <a:lstStyle>
            <a:lvl1pPr>
              <a:defRPr sz="11300"/>
            </a:lvl1pPr>
            <a:lvl2pPr>
              <a:defRPr sz="9500"/>
            </a:lvl2pPr>
            <a:lvl3pPr>
              <a:defRPr sz="8500"/>
            </a:lvl3pPr>
            <a:lvl4pPr>
              <a:defRPr sz="7600"/>
            </a:lvl4pPr>
            <a:lvl5pPr>
              <a:defRPr sz="7600"/>
            </a:lvl5pPr>
            <a:lvl6pPr>
              <a:defRPr sz="7600"/>
            </a:lvl6pPr>
            <a:lvl7pPr>
              <a:defRPr sz="7600"/>
            </a:lvl7pPr>
            <a:lvl8pPr>
              <a:defRPr sz="7600"/>
            </a:lvl8pPr>
            <a:lvl9pPr>
              <a:defRPr sz="7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16460809" y="9671212"/>
            <a:ext cx="14323040" cy="4030501"/>
          </a:xfrm>
        </p:spPr>
        <p:txBody>
          <a:bodyPr anchor="b"/>
          <a:lstStyle>
            <a:lvl1pPr marL="0" indent="0">
              <a:buNone/>
              <a:defRPr sz="11300" b="1"/>
            </a:lvl1pPr>
            <a:lvl2pPr marL="2160270" indent="0">
              <a:buNone/>
              <a:defRPr sz="9500" b="1"/>
            </a:lvl2pPr>
            <a:lvl3pPr marL="4320540" indent="0">
              <a:buNone/>
              <a:defRPr sz="8500" b="1"/>
            </a:lvl3pPr>
            <a:lvl4pPr marL="6480810" indent="0">
              <a:buNone/>
              <a:defRPr sz="7600" b="1"/>
            </a:lvl4pPr>
            <a:lvl5pPr marL="8641080" indent="0">
              <a:buNone/>
              <a:defRPr sz="7600" b="1"/>
            </a:lvl5pPr>
            <a:lvl6pPr marL="10801350" indent="0">
              <a:buNone/>
              <a:defRPr sz="7600" b="1"/>
            </a:lvl6pPr>
            <a:lvl7pPr marL="12961620" indent="0">
              <a:buNone/>
              <a:defRPr sz="7600" b="1"/>
            </a:lvl7pPr>
            <a:lvl8pPr marL="15121890" indent="0">
              <a:buNone/>
              <a:defRPr sz="7600" b="1"/>
            </a:lvl8pPr>
            <a:lvl9pPr marL="17282160" indent="0">
              <a:buNone/>
              <a:defRPr sz="7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16460809" y="13701713"/>
            <a:ext cx="14323040" cy="24893114"/>
          </a:xfrm>
        </p:spPr>
        <p:txBody>
          <a:bodyPr/>
          <a:lstStyle>
            <a:lvl1pPr>
              <a:defRPr sz="11300"/>
            </a:lvl1pPr>
            <a:lvl2pPr>
              <a:defRPr sz="9500"/>
            </a:lvl2pPr>
            <a:lvl3pPr>
              <a:defRPr sz="8500"/>
            </a:lvl3pPr>
            <a:lvl4pPr>
              <a:defRPr sz="7600"/>
            </a:lvl4pPr>
            <a:lvl5pPr>
              <a:defRPr sz="7600"/>
            </a:lvl5pPr>
            <a:lvl6pPr>
              <a:defRPr sz="7600"/>
            </a:lvl6pPr>
            <a:lvl7pPr>
              <a:defRPr sz="7600"/>
            </a:lvl7pPr>
            <a:lvl8pPr>
              <a:defRPr sz="7600"/>
            </a:lvl8pPr>
            <a:lvl9pPr>
              <a:defRPr sz="7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p>
            <a:fld id="{358C99E1-0E8D-4319-B403-5F1A4CC28E72}" type="datetimeFigureOut">
              <a:rPr lang="tr-TR" smtClean="0"/>
              <a:t>04.06.2013</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86FAD8AA-D649-41F7-AFE9-85B9B3ECB134}" type="slidenum">
              <a:rPr lang="tr-TR" smtClean="0"/>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p>
            <a:fld id="{358C99E1-0E8D-4319-B403-5F1A4CC28E72}" type="datetimeFigureOut">
              <a:rPr lang="tr-TR" smtClean="0"/>
              <a:t>04.06.2013</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86FAD8AA-D649-41F7-AFE9-85B9B3ECB134}"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358C99E1-0E8D-4319-B403-5F1A4CC28E72}" type="datetimeFigureOut">
              <a:rPr lang="tr-TR" smtClean="0"/>
              <a:t>04.06.2013</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86FAD8AA-D649-41F7-AFE9-85B9B3ECB134}"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1620204" y="1720215"/>
            <a:ext cx="10660709" cy="7320915"/>
          </a:xfrm>
        </p:spPr>
        <p:txBody>
          <a:bodyPr anchor="b"/>
          <a:lstStyle>
            <a:lvl1pPr algn="l">
              <a:defRPr sz="9500" b="1"/>
            </a:lvl1pPr>
          </a:lstStyle>
          <a:p>
            <a:r>
              <a:rPr lang="tr-TR" smtClean="0"/>
              <a:t>Asıl başlık stili için tıklatın</a:t>
            </a:r>
            <a:endParaRPr lang="tr-TR"/>
          </a:p>
        </p:txBody>
      </p:sp>
      <p:sp>
        <p:nvSpPr>
          <p:cNvPr id="3" name="2 İçerik Yer Tutucusu"/>
          <p:cNvSpPr>
            <a:spLocks noGrp="1"/>
          </p:cNvSpPr>
          <p:nvPr>
            <p:ph idx="1"/>
          </p:nvPr>
        </p:nvSpPr>
        <p:spPr>
          <a:xfrm>
            <a:off x="12669083" y="1720218"/>
            <a:ext cx="18114764" cy="36874612"/>
          </a:xfrm>
        </p:spPr>
        <p:txBody>
          <a:bodyPr/>
          <a:lstStyle>
            <a:lvl1pPr>
              <a:defRPr sz="15100"/>
            </a:lvl1pPr>
            <a:lvl2pPr>
              <a:defRPr sz="13200"/>
            </a:lvl2pPr>
            <a:lvl3pPr>
              <a:defRPr sz="11300"/>
            </a:lvl3pPr>
            <a:lvl4pPr>
              <a:defRPr sz="9500"/>
            </a:lvl4pPr>
            <a:lvl5pPr>
              <a:defRPr sz="9500"/>
            </a:lvl5pPr>
            <a:lvl6pPr>
              <a:defRPr sz="9500"/>
            </a:lvl6pPr>
            <a:lvl7pPr>
              <a:defRPr sz="9500"/>
            </a:lvl7pPr>
            <a:lvl8pPr>
              <a:defRPr sz="9500"/>
            </a:lvl8pPr>
            <a:lvl9pPr>
              <a:defRPr sz="95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1620204" y="9041133"/>
            <a:ext cx="10660709" cy="29553697"/>
          </a:xfrm>
        </p:spPr>
        <p:txBody>
          <a:bodyPr/>
          <a:lstStyle>
            <a:lvl1pPr marL="0" indent="0">
              <a:buNone/>
              <a:defRPr sz="6600"/>
            </a:lvl1pPr>
            <a:lvl2pPr marL="2160270" indent="0">
              <a:buNone/>
              <a:defRPr sz="5700"/>
            </a:lvl2pPr>
            <a:lvl3pPr marL="4320540" indent="0">
              <a:buNone/>
              <a:defRPr sz="4700"/>
            </a:lvl3pPr>
            <a:lvl4pPr marL="6480810" indent="0">
              <a:buNone/>
              <a:defRPr sz="4300"/>
            </a:lvl4pPr>
            <a:lvl5pPr marL="8641080" indent="0">
              <a:buNone/>
              <a:defRPr sz="4300"/>
            </a:lvl5pPr>
            <a:lvl6pPr marL="10801350" indent="0">
              <a:buNone/>
              <a:defRPr sz="4300"/>
            </a:lvl6pPr>
            <a:lvl7pPr marL="12961620" indent="0">
              <a:buNone/>
              <a:defRPr sz="4300"/>
            </a:lvl7pPr>
            <a:lvl8pPr marL="15121890" indent="0">
              <a:buNone/>
              <a:defRPr sz="4300"/>
            </a:lvl8pPr>
            <a:lvl9pPr marL="17282160" indent="0">
              <a:buNone/>
              <a:defRPr sz="43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358C99E1-0E8D-4319-B403-5F1A4CC28E72}" type="datetimeFigureOut">
              <a:rPr lang="tr-TR" smtClean="0"/>
              <a:t>04.06.2013</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86FAD8AA-D649-41F7-AFE9-85B9B3ECB134}" type="slidenum">
              <a:rPr lang="tr-TR" smtClean="0"/>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6351421" y="30243780"/>
            <a:ext cx="19442430" cy="3570449"/>
          </a:xfrm>
        </p:spPr>
        <p:txBody>
          <a:bodyPr anchor="b"/>
          <a:lstStyle>
            <a:lvl1pPr algn="l">
              <a:defRPr sz="9500" b="1"/>
            </a:lvl1pPr>
          </a:lstStyle>
          <a:p>
            <a:r>
              <a:rPr lang="tr-TR" smtClean="0"/>
              <a:t>Asıl başlık stili için tıklatın</a:t>
            </a:r>
            <a:endParaRPr lang="tr-TR"/>
          </a:p>
        </p:txBody>
      </p:sp>
      <p:sp>
        <p:nvSpPr>
          <p:cNvPr id="3" name="2 Resim Yer Tutucusu"/>
          <p:cNvSpPr>
            <a:spLocks noGrp="1"/>
          </p:cNvSpPr>
          <p:nvPr>
            <p:ph type="pic" idx="1"/>
          </p:nvPr>
        </p:nvSpPr>
        <p:spPr>
          <a:xfrm>
            <a:off x="6351421" y="3860483"/>
            <a:ext cx="19442430" cy="25923240"/>
          </a:xfrm>
        </p:spPr>
        <p:txBody>
          <a:bodyPr/>
          <a:lstStyle>
            <a:lvl1pPr marL="0" indent="0">
              <a:buNone/>
              <a:defRPr sz="15100"/>
            </a:lvl1pPr>
            <a:lvl2pPr marL="2160270" indent="0">
              <a:buNone/>
              <a:defRPr sz="13200"/>
            </a:lvl2pPr>
            <a:lvl3pPr marL="4320540" indent="0">
              <a:buNone/>
              <a:defRPr sz="11300"/>
            </a:lvl3pPr>
            <a:lvl4pPr marL="6480810" indent="0">
              <a:buNone/>
              <a:defRPr sz="9500"/>
            </a:lvl4pPr>
            <a:lvl5pPr marL="8641080" indent="0">
              <a:buNone/>
              <a:defRPr sz="9500"/>
            </a:lvl5pPr>
            <a:lvl6pPr marL="10801350" indent="0">
              <a:buNone/>
              <a:defRPr sz="9500"/>
            </a:lvl6pPr>
            <a:lvl7pPr marL="12961620" indent="0">
              <a:buNone/>
              <a:defRPr sz="9500"/>
            </a:lvl7pPr>
            <a:lvl8pPr marL="15121890" indent="0">
              <a:buNone/>
              <a:defRPr sz="9500"/>
            </a:lvl8pPr>
            <a:lvl9pPr marL="17282160" indent="0">
              <a:buNone/>
              <a:defRPr sz="9500"/>
            </a:lvl9pPr>
          </a:lstStyle>
          <a:p>
            <a:endParaRPr lang="tr-TR"/>
          </a:p>
        </p:txBody>
      </p:sp>
      <p:sp>
        <p:nvSpPr>
          <p:cNvPr id="4" name="3 Metin Yer Tutucusu"/>
          <p:cNvSpPr>
            <a:spLocks noGrp="1"/>
          </p:cNvSpPr>
          <p:nvPr>
            <p:ph type="body" sz="half" idx="2"/>
          </p:nvPr>
        </p:nvSpPr>
        <p:spPr>
          <a:xfrm>
            <a:off x="6351421" y="33814229"/>
            <a:ext cx="19442430" cy="5070631"/>
          </a:xfrm>
        </p:spPr>
        <p:txBody>
          <a:bodyPr/>
          <a:lstStyle>
            <a:lvl1pPr marL="0" indent="0">
              <a:buNone/>
              <a:defRPr sz="6600"/>
            </a:lvl1pPr>
            <a:lvl2pPr marL="2160270" indent="0">
              <a:buNone/>
              <a:defRPr sz="5700"/>
            </a:lvl2pPr>
            <a:lvl3pPr marL="4320540" indent="0">
              <a:buNone/>
              <a:defRPr sz="4700"/>
            </a:lvl3pPr>
            <a:lvl4pPr marL="6480810" indent="0">
              <a:buNone/>
              <a:defRPr sz="4300"/>
            </a:lvl4pPr>
            <a:lvl5pPr marL="8641080" indent="0">
              <a:buNone/>
              <a:defRPr sz="4300"/>
            </a:lvl5pPr>
            <a:lvl6pPr marL="10801350" indent="0">
              <a:buNone/>
              <a:defRPr sz="4300"/>
            </a:lvl6pPr>
            <a:lvl7pPr marL="12961620" indent="0">
              <a:buNone/>
              <a:defRPr sz="4300"/>
            </a:lvl7pPr>
            <a:lvl8pPr marL="15121890" indent="0">
              <a:buNone/>
              <a:defRPr sz="4300"/>
            </a:lvl8pPr>
            <a:lvl9pPr marL="17282160" indent="0">
              <a:buNone/>
              <a:defRPr sz="43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358C99E1-0E8D-4319-B403-5F1A4CC28E72}" type="datetimeFigureOut">
              <a:rPr lang="tr-TR" smtClean="0"/>
              <a:t>04.06.2013</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86FAD8AA-D649-41F7-AFE9-85B9B3ECB134}" type="slidenum">
              <a:rPr lang="tr-TR" smtClean="0"/>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1620203" y="1730219"/>
            <a:ext cx="29163645" cy="7200900"/>
          </a:xfrm>
          <a:prstGeom prst="rect">
            <a:avLst/>
          </a:prstGeom>
        </p:spPr>
        <p:txBody>
          <a:bodyPr vert="horz" lIns="432054" tIns="216027" rIns="432054" bIns="216027" rtlCol="0" anchor="ctr">
            <a:normAutofit/>
          </a:bodyPr>
          <a:lstStyle/>
          <a:p>
            <a:r>
              <a:rPr lang="tr-TR" smtClean="0"/>
              <a:t>Asıl başlık stili için tıklatın</a:t>
            </a:r>
            <a:endParaRPr lang="tr-TR"/>
          </a:p>
        </p:txBody>
      </p:sp>
      <p:sp>
        <p:nvSpPr>
          <p:cNvPr id="3" name="2 Metin Yer Tutucusu"/>
          <p:cNvSpPr>
            <a:spLocks noGrp="1"/>
          </p:cNvSpPr>
          <p:nvPr>
            <p:ph type="body" idx="1"/>
          </p:nvPr>
        </p:nvSpPr>
        <p:spPr>
          <a:xfrm>
            <a:off x="1620203" y="10081263"/>
            <a:ext cx="29163645" cy="28513567"/>
          </a:xfrm>
          <a:prstGeom prst="rect">
            <a:avLst/>
          </a:prstGeom>
        </p:spPr>
        <p:txBody>
          <a:bodyPr vert="horz" lIns="432054" tIns="216027" rIns="432054" bIns="216027"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2"/>
          </p:nvPr>
        </p:nvSpPr>
        <p:spPr>
          <a:xfrm>
            <a:off x="1620203" y="40045008"/>
            <a:ext cx="7560945" cy="2300288"/>
          </a:xfrm>
          <a:prstGeom prst="rect">
            <a:avLst/>
          </a:prstGeom>
        </p:spPr>
        <p:txBody>
          <a:bodyPr vert="horz" lIns="432054" tIns="216027" rIns="432054" bIns="216027" rtlCol="0" anchor="ctr"/>
          <a:lstStyle>
            <a:lvl1pPr algn="l">
              <a:defRPr sz="5700">
                <a:solidFill>
                  <a:schemeClr val="tx1">
                    <a:tint val="75000"/>
                  </a:schemeClr>
                </a:solidFill>
              </a:defRPr>
            </a:lvl1pPr>
          </a:lstStyle>
          <a:p>
            <a:fld id="{358C99E1-0E8D-4319-B403-5F1A4CC28E72}" type="datetimeFigureOut">
              <a:rPr lang="tr-TR" smtClean="0"/>
              <a:t>04.06.2013</a:t>
            </a:fld>
            <a:endParaRPr lang="tr-TR"/>
          </a:p>
        </p:txBody>
      </p:sp>
      <p:sp>
        <p:nvSpPr>
          <p:cNvPr id="5" name="4 Altbilgi Yer Tutucusu"/>
          <p:cNvSpPr>
            <a:spLocks noGrp="1"/>
          </p:cNvSpPr>
          <p:nvPr>
            <p:ph type="ftr" sz="quarter" idx="3"/>
          </p:nvPr>
        </p:nvSpPr>
        <p:spPr>
          <a:xfrm>
            <a:off x="11071384" y="40045008"/>
            <a:ext cx="10261283" cy="2300288"/>
          </a:xfrm>
          <a:prstGeom prst="rect">
            <a:avLst/>
          </a:prstGeom>
        </p:spPr>
        <p:txBody>
          <a:bodyPr vert="horz" lIns="432054" tIns="216027" rIns="432054" bIns="216027" rtlCol="0" anchor="ctr"/>
          <a:lstStyle>
            <a:lvl1pPr algn="ctr">
              <a:defRPr sz="5700">
                <a:solidFill>
                  <a:schemeClr val="tx1">
                    <a:tint val="75000"/>
                  </a:schemeClr>
                </a:solidFill>
              </a:defRPr>
            </a:lvl1pPr>
          </a:lstStyle>
          <a:p>
            <a:endParaRPr lang="tr-TR"/>
          </a:p>
        </p:txBody>
      </p:sp>
      <p:sp>
        <p:nvSpPr>
          <p:cNvPr id="6" name="5 Slayt Numarası Yer Tutucusu"/>
          <p:cNvSpPr>
            <a:spLocks noGrp="1"/>
          </p:cNvSpPr>
          <p:nvPr>
            <p:ph type="sldNum" sz="quarter" idx="4"/>
          </p:nvPr>
        </p:nvSpPr>
        <p:spPr>
          <a:xfrm>
            <a:off x="23222903" y="40045008"/>
            <a:ext cx="7560945" cy="2300288"/>
          </a:xfrm>
          <a:prstGeom prst="rect">
            <a:avLst/>
          </a:prstGeom>
        </p:spPr>
        <p:txBody>
          <a:bodyPr vert="horz" lIns="432054" tIns="216027" rIns="432054" bIns="216027" rtlCol="0" anchor="ctr"/>
          <a:lstStyle>
            <a:lvl1pPr algn="r">
              <a:defRPr sz="5700">
                <a:solidFill>
                  <a:schemeClr val="tx1">
                    <a:tint val="75000"/>
                  </a:schemeClr>
                </a:solidFill>
              </a:defRPr>
            </a:lvl1pPr>
          </a:lstStyle>
          <a:p>
            <a:fld id="{86FAD8AA-D649-41F7-AFE9-85B9B3ECB134}" type="slidenum">
              <a:rPr lang="tr-TR" smtClean="0"/>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20540" rtl="0" eaLnBrk="1" latinLnBrk="0" hangingPunct="1">
        <a:spcBef>
          <a:spcPct val="0"/>
        </a:spcBef>
        <a:buNone/>
        <a:defRPr sz="20800" kern="1200">
          <a:solidFill>
            <a:schemeClr val="tx1"/>
          </a:solidFill>
          <a:latin typeface="+mj-lt"/>
          <a:ea typeface="+mj-ea"/>
          <a:cs typeface="+mj-cs"/>
        </a:defRPr>
      </a:lvl1pPr>
    </p:titleStyle>
    <p:bodyStyle>
      <a:lvl1pPr marL="1620203" indent="-1620203" algn="l" defTabSz="432054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510439" indent="-1350169" algn="l" defTabSz="4320540" rtl="0" eaLnBrk="1" latinLnBrk="0" hangingPunct="1">
        <a:spcBef>
          <a:spcPct val="20000"/>
        </a:spcBef>
        <a:buFont typeface="Arial" pitchFamily="34" charset="0"/>
        <a:buChar char="–"/>
        <a:defRPr sz="13200" kern="1200">
          <a:solidFill>
            <a:schemeClr val="tx1"/>
          </a:solidFill>
          <a:latin typeface="+mn-lt"/>
          <a:ea typeface="+mn-ea"/>
          <a:cs typeface="+mn-cs"/>
        </a:defRPr>
      </a:lvl2pPr>
      <a:lvl3pPr marL="5400675" indent="-1080135" algn="l" defTabSz="432054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6094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72121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8148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404175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20202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36229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tr-TR"/>
      </a:defPPr>
      <a:lvl1pPr marL="0" algn="l" defTabSz="4320540" rtl="0" eaLnBrk="1" latinLnBrk="0" hangingPunct="1">
        <a:defRPr sz="8500" kern="1200">
          <a:solidFill>
            <a:schemeClr val="tx1"/>
          </a:solidFill>
          <a:latin typeface="+mn-lt"/>
          <a:ea typeface="+mn-ea"/>
          <a:cs typeface="+mn-cs"/>
        </a:defRPr>
      </a:lvl1pPr>
      <a:lvl2pPr marL="2160270" algn="l" defTabSz="4320540" rtl="0" eaLnBrk="1" latinLnBrk="0" hangingPunct="1">
        <a:defRPr sz="8500" kern="1200">
          <a:solidFill>
            <a:schemeClr val="tx1"/>
          </a:solidFill>
          <a:latin typeface="+mn-lt"/>
          <a:ea typeface="+mn-ea"/>
          <a:cs typeface="+mn-cs"/>
        </a:defRPr>
      </a:lvl2pPr>
      <a:lvl3pPr marL="4320540" algn="l" defTabSz="4320540" rtl="0" eaLnBrk="1" latinLnBrk="0" hangingPunct="1">
        <a:defRPr sz="8500" kern="1200">
          <a:solidFill>
            <a:schemeClr val="tx1"/>
          </a:solidFill>
          <a:latin typeface="+mn-lt"/>
          <a:ea typeface="+mn-ea"/>
          <a:cs typeface="+mn-cs"/>
        </a:defRPr>
      </a:lvl3pPr>
      <a:lvl4pPr marL="6480810" algn="l" defTabSz="4320540" rtl="0" eaLnBrk="1" latinLnBrk="0" hangingPunct="1">
        <a:defRPr sz="8500" kern="1200">
          <a:solidFill>
            <a:schemeClr val="tx1"/>
          </a:solidFill>
          <a:latin typeface="+mn-lt"/>
          <a:ea typeface="+mn-ea"/>
          <a:cs typeface="+mn-cs"/>
        </a:defRPr>
      </a:lvl4pPr>
      <a:lvl5pPr marL="8641080" algn="l" defTabSz="4320540" rtl="0" eaLnBrk="1" latinLnBrk="0" hangingPunct="1">
        <a:defRPr sz="8500" kern="1200">
          <a:solidFill>
            <a:schemeClr val="tx1"/>
          </a:solidFill>
          <a:latin typeface="+mn-lt"/>
          <a:ea typeface="+mn-ea"/>
          <a:cs typeface="+mn-cs"/>
        </a:defRPr>
      </a:lvl5pPr>
      <a:lvl6pPr marL="10801350" algn="l" defTabSz="4320540" rtl="0" eaLnBrk="1" latinLnBrk="0" hangingPunct="1">
        <a:defRPr sz="8500" kern="1200">
          <a:solidFill>
            <a:schemeClr val="tx1"/>
          </a:solidFill>
          <a:latin typeface="+mn-lt"/>
          <a:ea typeface="+mn-ea"/>
          <a:cs typeface="+mn-cs"/>
        </a:defRPr>
      </a:lvl6pPr>
      <a:lvl7pPr marL="12961620" algn="l" defTabSz="4320540" rtl="0" eaLnBrk="1" latinLnBrk="0" hangingPunct="1">
        <a:defRPr sz="8500" kern="1200">
          <a:solidFill>
            <a:schemeClr val="tx1"/>
          </a:solidFill>
          <a:latin typeface="+mn-lt"/>
          <a:ea typeface="+mn-ea"/>
          <a:cs typeface="+mn-cs"/>
        </a:defRPr>
      </a:lvl7pPr>
      <a:lvl8pPr marL="15121890" algn="l" defTabSz="4320540" rtl="0" eaLnBrk="1" latinLnBrk="0" hangingPunct="1">
        <a:defRPr sz="8500" kern="1200">
          <a:solidFill>
            <a:schemeClr val="tx1"/>
          </a:solidFill>
          <a:latin typeface="+mn-lt"/>
          <a:ea typeface="+mn-ea"/>
          <a:cs typeface="+mn-cs"/>
        </a:defRPr>
      </a:lvl8pPr>
      <a:lvl9pPr marL="17282160" algn="l" defTabSz="4320540"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gif"/><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3 Resim" descr="amblem.gif"/>
          <p:cNvPicPr>
            <a:picLocks noChangeAspect="1"/>
          </p:cNvPicPr>
          <p:nvPr/>
        </p:nvPicPr>
        <p:blipFill>
          <a:blip r:embed="rId2"/>
          <a:stretch>
            <a:fillRect/>
          </a:stretch>
        </p:blipFill>
        <p:spPr>
          <a:xfrm>
            <a:off x="1200045" y="1028556"/>
            <a:ext cx="4029075" cy="3209925"/>
          </a:xfrm>
          <a:prstGeom prst="rect">
            <a:avLst/>
          </a:prstGeom>
        </p:spPr>
      </p:pic>
      <p:pic>
        <p:nvPicPr>
          <p:cNvPr id="5" name="4 Resim" descr="amblem.gif"/>
          <p:cNvPicPr>
            <a:picLocks noChangeAspect="1"/>
          </p:cNvPicPr>
          <p:nvPr/>
        </p:nvPicPr>
        <p:blipFill>
          <a:blip r:embed="rId2"/>
          <a:stretch>
            <a:fillRect/>
          </a:stretch>
        </p:blipFill>
        <p:spPr>
          <a:xfrm>
            <a:off x="26989163" y="1314308"/>
            <a:ext cx="4029075" cy="3209925"/>
          </a:xfrm>
          <a:prstGeom prst="rect">
            <a:avLst/>
          </a:prstGeom>
        </p:spPr>
      </p:pic>
      <p:sp>
        <p:nvSpPr>
          <p:cNvPr id="6" name="5 Metin kutusu"/>
          <p:cNvSpPr txBox="1"/>
          <p:nvPr/>
        </p:nvSpPr>
        <p:spPr>
          <a:xfrm>
            <a:off x="9058225" y="1385746"/>
            <a:ext cx="15859236" cy="4016484"/>
          </a:xfrm>
          <a:prstGeom prst="rect">
            <a:avLst/>
          </a:prstGeom>
          <a:noFill/>
        </p:spPr>
        <p:txBody>
          <a:bodyPr wrap="square" rtlCol="0">
            <a:spAutoFit/>
          </a:bodyPr>
          <a:lstStyle/>
          <a:p>
            <a:pPr algn="ctr"/>
            <a:r>
              <a:rPr lang="tr-TR" b="1" dirty="0" smtClean="0">
                <a:solidFill>
                  <a:srgbClr val="FF0000"/>
                </a:solidFill>
              </a:rPr>
              <a:t>BAŞKENT ÜNİVERSİTESİ</a:t>
            </a:r>
          </a:p>
          <a:p>
            <a:pPr algn="ctr"/>
            <a:r>
              <a:rPr lang="tr-TR" b="1" dirty="0" smtClean="0">
                <a:solidFill>
                  <a:srgbClr val="FF0000"/>
                </a:solidFill>
              </a:rPr>
              <a:t>ELEKTRİK ELEKTRONİK MÜHENDİSLİĞİ</a:t>
            </a:r>
            <a:endParaRPr lang="tr-TR" b="1" dirty="0">
              <a:solidFill>
                <a:srgbClr val="FF0000"/>
              </a:solidFill>
            </a:endParaRPr>
          </a:p>
        </p:txBody>
      </p:sp>
      <p:sp>
        <p:nvSpPr>
          <p:cNvPr id="7" name="6 Metin kutusu"/>
          <p:cNvSpPr txBox="1"/>
          <p:nvPr/>
        </p:nvSpPr>
        <p:spPr>
          <a:xfrm>
            <a:off x="6200705" y="5743464"/>
            <a:ext cx="20931334" cy="2246769"/>
          </a:xfrm>
          <a:prstGeom prst="rect">
            <a:avLst/>
          </a:prstGeom>
          <a:noFill/>
        </p:spPr>
        <p:txBody>
          <a:bodyPr wrap="square" rtlCol="0">
            <a:spAutoFit/>
          </a:bodyPr>
          <a:lstStyle/>
          <a:p>
            <a:pPr algn="ctr"/>
            <a:r>
              <a:rPr lang="tr-TR" sz="14000" b="1" dirty="0" smtClean="0">
                <a:solidFill>
                  <a:schemeClr val="tx1">
                    <a:lumMod val="95000"/>
                    <a:lumOff val="5000"/>
                  </a:schemeClr>
                </a:solidFill>
              </a:rPr>
              <a:t>MODEL ASANSÖR</a:t>
            </a:r>
            <a:endParaRPr lang="tr-TR" sz="14000" b="1" dirty="0">
              <a:solidFill>
                <a:schemeClr val="tx1">
                  <a:lumMod val="95000"/>
                  <a:lumOff val="5000"/>
                </a:schemeClr>
              </a:solidFill>
            </a:endParaRPr>
          </a:p>
        </p:txBody>
      </p:sp>
      <p:sp>
        <p:nvSpPr>
          <p:cNvPr id="8" name="7 Metin kutusu"/>
          <p:cNvSpPr txBox="1"/>
          <p:nvPr/>
        </p:nvSpPr>
        <p:spPr>
          <a:xfrm>
            <a:off x="1985863" y="11601380"/>
            <a:ext cx="28146572" cy="4447371"/>
          </a:xfrm>
          <a:prstGeom prst="rect">
            <a:avLst/>
          </a:prstGeom>
          <a:blipFill dpi="0" rotWithShape="1">
            <a:blip r:embed="rId3">
              <a:alphaModFix amt="60000"/>
            </a:blip>
            <a:srcRect/>
            <a:tile tx="0" ty="0" sx="100000" sy="100000" flip="none" algn="tl"/>
          </a:blipFill>
        </p:spPr>
        <p:txBody>
          <a:bodyPr wrap="square" rtlCol="0">
            <a:spAutoFit/>
          </a:bodyPr>
          <a:lstStyle/>
          <a:p>
            <a:r>
              <a:rPr lang="tr-TR" u="sng" dirty="0" smtClean="0"/>
              <a:t>Amaç</a:t>
            </a:r>
          </a:p>
          <a:p>
            <a:pPr algn="just"/>
            <a:r>
              <a:rPr lang="tr-TR" sz="6600" dirty="0" smtClean="0"/>
              <a:t>Bu projenin amacı; gerçek hayattaki gibi işleyen, 3 katlı bir bina için modellenmiş ve </a:t>
            </a:r>
            <a:r>
              <a:rPr lang="tr-TR" sz="6600" dirty="0" err="1" smtClean="0"/>
              <a:t>mikrodenetleyici</a:t>
            </a:r>
            <a:r>
              <a:rPr lang="tr-TR" sz="6600" dirty="0" smtClean="0"/>
              <a:t> tarafından DC motor aracılığı ile hareketi sağlanan bir asansör yapmaktır.</a:t>
            </a:r>
            <a:endParaRPr lang="tr-TR" sz="6600" dirty="0"/>
          </a:p>
        </p:txBody>
      </p:sp>
      <p:sp>
        <p:nvSpPr>
          <p:cNvPr id="9" name="8 Metin kutusu"/>
          <p:cNvSpPr txBox="1"/>
          <p:nvPr/>
        </p:nvSpPr>
        <p:spPr>
          <a:xfrm>
            <a:off x="9415415" y="8100918"/>
            <a:ext cx="14644790" cy="2708434"/>
          </a:xfrm>
          <a:prstGeom prst="rect">
            <a:avLst/>
          </a:prstGeom>
          <a:noFill/>
        </p:spPr>
        <p:txBody>
          <a:bodyPr wrap="square" rtlCol="0">
            <a:spAutoFit/>
          </a:bodyPr>
          <a:lstStyle/>
          <a:p>
            <a:pPr algn="ctr"/>
            <a:r>
              <a:rPr lang="tr-TR" b="1" dirty="0" smtClean="0"/>
              <a:t>Hazırlayan : Mert ÇELİK</a:t>
            </a:r>
          </a:p>
          <a:p>
            <a:pPr algn="ctr"/>
            <a:r>
              <a:rPr lang="tr-TR" b="1" dirty="0" smtClean="0"/>
              <a:t>Danışman : Dr. Murat ÜÇÜNCÜ</a:t>
            </a:r>
            <a:endParaRPr lang="tr-TR" b="1" dirty="0"/>
          </a:p>
        </p:txBody>
      </p:sp>
      <p:pic>
        <p:nvPicPr>
          <p:cNvPr id="10" name="9 Resim" descr="AKIŞ DİYAGRAMI.png"/>
          <p:cNvPicPr>
            <a:picLocks noChangeAspect="1"/>
          </p:cNvPicPr>
          <p:nvPr/>
        </p:nvPicPr>
        <p:blipFill>
          <a:blip r:embed="rId4"/>
          <a:stretch>
            <a:fillRect/>
          </a:stretch>
        </p:blipFill>
        <p:spPr>
          <a:xfrm>
            <a:off x="19059545" y="18602304"/>
            <a:ext cx="11144328" cy="15859236"/>
          </a:xfrm>
          <a:prstGeom prst="rect">
            <a:avLst/>
          </a:prstGeom>
        </p:spPr>
      </p:pic>
      <p:sp>
        <p:nvSpPr>
          <p:cNvPr id="11" name="10 Metin kutusu"/>
          <p:cNvSpPr txBox="1"/>
          <p:nvPr/>
        </p:nvSpPr>
        <p:spPr>
          <a:xfrm>
            <a:off x="19202421" y="16744916"/>
            <a:ext cx="11001452" cy="1400383"/>
          </a:xfrm>
          <a:prstGeom prst="rect">
            <a:avLst/>
          </a:prstGeom>
          <a:blipFill dpi="0" rotWithShape="1">
            <a:blip r:embed="rId3">
              <a:alphaModFix amt="60000"/>
            </a:blip>
            <a:srcRect/>
            <a:tile tx="0" ty="0" sx="100000" sy="100000" flip="none" algn="tl"/>
          </a:blipFill>
        </p:spPr>
        <p:txBody>
          <a:bodyPr wrap="square" rtlCol="0">
            <a:spAutoFit/>
          </a:bodyPr>
          <a:lstStyle/>
          <a:p>
            <a:r>
              <a:rPr lang="tr-TR" u="sng" dirty="0" smtClean="0"/>
              <a:t>Akış Diyagramı</a:t>
            </a:r>
            <a:endParaRPr lang="tr-TR" u="sng" dirty="0"/>
          </a:p>
        </p:txBody>
      </p:sp>
      <p:sp>
        <p:nvSpPr>
          <p:cNvPr id="12" name="11 Metin kutusu"/>
          <p:cNvSpPr txBox="1"/>
          <p:nvPr/>
        </p:nvSpPr>
        <p:spPr>
          <a:xfrm>
            <a:off x="2057301" y="17387859"/>
            <a:ext cx="15644922" cy="17650986"/>
          </a:xfrm>
          <a:prstGeom prst="rect">
            <a:avLst/>
          </a:prstGeom>
          <a:blipFill dpi="0" rotWithShape="1">
            <a:blip r:embed="rId3">
              <a:alphaModFix amt="60000"/>
            </a:blip>
            <a:srcRect/>
            <a:tile tx="0" ty="0" sx="100000" sy="100000" flip="none" algn="tl"/>
          </a:blipFill>
        </p:spPr>
        <p:txBody>
          <a:bodyPr wrap="square" rtlCol="0">
            <a:spAutoFit/>
          </a:bodyPr>
          <a:lstStyle/>
          <a:p>
            <a:r>
              <a:rPr lang="tr-TR" u="sng" dirty="0" smtClean="0"/>
              <a:t>Asansörün Kontrolü</a:t>
            </a:r>
          </a:p>
          <a:p>
            <a:pPr algn="just"/>
            <a:r>
              <a:rPr lang="tr-TR" sz="6600" dirty="0" smtClean="0"/>
              <a:t>Model Asansör projesinde kontrol için </a:t>
            </a:r>
            <a:r>
              <a:rPr lang="tr-TR" sz="6600" dirty="0" err="1" smtClean="0"/>
              <a:t>Arduino</a:t>
            </a:r>
            <a:r>
              <a:rPr lang="tr-TR" sz="6600" dirty="0" smtClean="0"/>
              <a:t> </a:t>
            </a:r>
            <a:r>
              <a:rPr lang="tr-TR" sz="6600" dirty="0" err="1" smtClean="0"/>
              <a:t>Uno</a:t>
            </a:r>
            <a:r>
              <a:rPr lang="tr-TR" sz="6600" dirty="0" smtClean="0"/>
              <a:t> R3 platformu kullanılmıştır. Bu platform üzerindeki ATmega328 </a:t>
            </a:r>
            <a:r>
              <a:rPr lang="tr-TR" sz="6600" dirty="0" err="1" smtClean="0"/>
              <a:t>mikrodenetleyicisine</a:t>
            </a:r>
            <a:r>
              <a:rPr lang="tr-TR" sz="6600" dirty="0" smtClean="0"/>
              <a:t> yüklenen kod aracılığıyla asansörün kontrolü kullanıcı tarafından gerçekleştirilmiştir. Asansörün hareketi ise, TB6612FNG Motor Sürücü Devresi aracılığıyla </a:t>
            </a:r>
            <a:r>
              <a:rPr lang="tr-TR" sz="6600" dirty="0" err="1" smtClean="0"/>
              <a:t>mikrodenetleyici</a:t>
            </a:r>
            <a:r>
              <a:rPr lang="tr-TR" sz="6600" dirty="0" smtClean="0"/>
              <a:t> tarafından kontrol edilen DC motor ile sağlanmıştır.</a:t>
            </a:r>
          </a:p>
          <a:p>
            <a:r>
              <a:rPr lang="tr-TR" sz="6600" dirty="0" smtClean="0"/>
              <a:t>Kat algılaması</a:t>
            </a:r>
            <a:br>
              <a:rPr lang="tr-TR" sz="6600" dirty="0" smtClean="0"/>
            </a:br>
            <a:r>
              <a:rPr lang="tr-TR" sz="6600" dirty="0" smtClean="0"/>
              <a:t>ise </a:t>
            </a:r>
            <a:r>
              <a:rPr lang="tr-TR" sz="6600" dirty="0" err="1" smtClean="0"/>
              <a:t>Reed</a:t>
            </a:r>
            <a:r>
              <a:rPr lang="tr-TR" sz="6600" dirty="0" smtClean="0"/>
              <a:t> </a:t>
            </a:r>
            <a:br>
              <a:rPr lang="tr-TR" sz="6600" dirty="0" smtClean="0"/>
            </a:br>
            <a:r>
              <a:rPr lang="tr-TR" sz="6600" dirty="0" smtClean="0"/>
              <a:t>manyetik </a:t>
            </a:r>
            <a:br>
              <a:rPr lang="tr-TR" sz="6600" dirty="0" smtClean="0"/>
            </a:br>
            <a:r>
              <a:rPr lang="tr-TR" sz="6600" dirty="0" smtClean="0"/>
              <a:t>anahtarlar ile</a:t>
            </a:r>
            <a:br>
              <a:rPr lang="tr-TR" sz="6600" dirty="0" smtClean="0"/>
            </a:br>
            <a:r>
              <a:rPr lang="tr-TR" sz="6600" dirty="0" smtClean="0"/>
              <a:t>gerçekleşmiştir.</a:t>
            </a:r>
          </a:p>
          <a:p>
            <a:endParaRPr lang="tr-TR" sz="6600" dirty="0"/>
          </a:p>
        </p:txBody>
      </p:sp>
      <p:pic>
        <p:nvPicPr>
          <p:cNvPr id="13" name="12 Resim" descr="Şekil 1.1.jpg"/>
          <p:cNvPicPr>
            <a:picLocks noChangeAspect="1"/>
          </p:cNvPicPr>
          <p:nvPr/>
        </p:nvPicPr>
        <p:blipFill>
          <a:blip r:embed="rId5"/>
          <a:stretch>
            <a:fillRect/>
          </a:stretch>
        </p:blipFill>
        <p:spPr>
          <a:xfrm>
            <a:off x="7558027" y="27746368"/>
            <a:ext cx="9807898" cy="6715172"/>
          </a:xfrm>
          <a:prstGeom prst="rect">
            <a:avLst/>
          </a:prstGeom>
        </p:spPr>
      </p:pic>
      <p:sp>
        <p:nvSpPr>
          <p:cNvPr id="14" name="13 Metin kutusu"/>
          <p:cNvSpPr txBox="1"/>
          <p:nvPr/>
        </p:nvSpPr>
        <p:spPr>
          <a:xfrm>
            <a:off x="2485929" y="35604549"/>
            <a:ext cx="27717944" cy="6478697"/>
          </a:xfrm>
          <a:prstGeom prst="rect">
            <a:avLst/>
          </a:prstGeom>
          <a:blipFill dpi="0" rotWithShape="1">
            <a:blip r:embed="rId3">
              <a:alphaModFix amt="60000"/>
            </a:blip>
            <a:srcRect/>
            <a:tile tx="0" ty="0" sx="100000" sy="100000" flip="none" algn="tl"/>
          </a:blipFill>
        </p:spPr>
        <p:txBody>
          <a:bodyPr wrap="square" rtlCol="0">
            <a:spAutoFit/>
          </a:bodyPr>
          <a:lstStyle/>
          <a:p>
            <a:r>
              <a:rPr lang="tr-TR" u="sng" dirty="0" smtClean="0"/>
              <a:t>Sonuç ve Öneriler</a:t>
            </a:r>
          </a:p>
          <a:p>
            <a:pPr algn="just"/>
            <a:r>
              <a:rPr lang="tr-TR" sz="6600" dirty="0" smtClean="0"/>
              <a:t>Günümüzde oldukça yaygın olarak kullanılan asansör sistemlerinin bir modelinin gerçekleştirilmesi ve bu sebep ile asansör sistemlerinin tanınması, projeden elde edilen en yararlı sonuçtur. Bu sistem mikrofon veya kamera eklenmesi sonucunda gerekli yazılımsal değişikliklerle beraber, ses veya görüntü kontrollü çalışabilecek duruma getirilebilir.</a:t>
            </a:r>
            <a:endParaRPr lang="tr-TR" dirty="0"/>
          </a:p>
        </p:txBody>
      </p:sp>
    </p:spTree>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360</TotalTime>
  <Words>143</Words>
  <Application>Microsoft Office PowerPoint</Application>
  <PresentationFormat>Özel</PresentationFormat>
  <Paragraphs>13</Paragraphs>
  <Slides>1</Slides>
  <Notes>0</Notes>
  <HiddenSlides>0</HiddenSlides>
  <MMClips>0</MMClips>
  <ScaleCrop>false</ScaleCrop>
  <HeadingPairs>
    <vt:vector size="4" baseType="variant">
      <vt:variant>
        <vt:lpstr>Tema</vt:lpstr>
      </vt:variant>
      <vt:variant>
        <vt:i4>1</vt:i4>
      </vt:variant>
      <vt:variant>
        <vt:lpstr>Slayt Başlıkları</vt:lpstr>
      </vt:variant>
      <vt:variant>
        <vt:i4>1</vt:i4>
      </vt:variant>
    </vt:vector>
  </HeadingPairs>
  <TitlesOfParts>
    <vt:vector size="2" baseType="lpstr">
      <vt:lpstr>Ofis Teması</vt:lpstr>
      <vt:lpstr>Slayt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Slayt 1</dc:title>
  <dc:creator>Mert</dc:creator>
  <cp:lastModifiedBy>Mert</cp:lastModifiedBy>
  <cp:revision>37</cp:revision>
  <dcterms:created xsi:type="dcterms:W3CDTF">2013-06-04T18:45:16Z</dcterms:created>
  <dcterms:modified xsi:type="dcterms:W3CDTF">2013-06-05T00:45:49Z</dcterms:modified>
</cp:coreProperties>
</file>