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57" r:id="rId5"/>
    <p:sldId id="259" r:id="rId6"/>
    <p:sldId id="266" r:id="rId7"/>
    <p:sldId id="262" r:id="rId8"/>
    <p:sldId id="260" r:id="rId9"/>
    <p:sldId id="267" r:id="rId10"/>
    <p:sldId id="268" r:id="rId11"/>
    <p:sldId id="272" r:id="rId12"/>
    <p:sldId id="273" r:id="rId13"/>
    <p:sldId id="274" r:id="rId14"/>
    <p:sldId id="271" r:id="rId15"/>
    <p:sldId id="261" r:id="rId16"/>
    <p:sldId id="265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Fermantasyon" TargetMode="External"/><Relationship Id="rId2" Type="http://schemas.openxmlformats.org/officeDocument/2006/relationships/hyperlink" Target="http://www.tgdf.org.tr/turkce/index.php?option=com_content&amp;view=article&amp;id=52&amp;Itemid=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obotiksistem.com/sensor_cesitleri_sicaklik_sensorleri.html" TargetMode="External"/><Relationship Id="rId4" Type="http://schemas.openxmlformats.org/officeDocument/2006/relationships/hyperlink" Target="http://www.biltek.tubitak.gov.tr/merak_ettikleriniz/index.php?kategori_id=1&amp;soru_id=407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357158" y="1142984"/>
            <a:ext cx="8458200" cy="1928826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EEM 491-01 </a:t>
            </a:r>
            <a:br>
              <a:rPr lang="tr-T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Bitirme Projesi I:</a:t>
            </a:r>
            <a:br>
              <a:rPr lang="tr-T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Otomatik Yoğurt Makinesi Tasarımı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14348" y="4500570"/>
            <a:ext cx="8172448" cy="985838"/>
          </a:xfrm>
        </p:spPr>
        <p:txBody>
          <a:bodyPr>
            <a:normAutofit fontScale="77500" lnSpcReduction="20000"/>
          </a:bodyPr>
          <a:lstStyle/>
          <a:p>
            <a:pPr algn="l">
              <a:defRPr/>
            </a:pPr>
            <a:r>
              <a:rPr lang="tr-TR" sz="4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Danışmanı: Prof. Dr. </a:t>
            </a:r>
            <a:r>
              <a:rPr lang="tr-TR" sz="4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Alper URAZ</a:t>
            </a:r>
            <a:endParaRPr lang="tr-TR" sz="4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tr-TR" sz="4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Hazırlayan         : </a:t>
            </a:r>
            <a:r>
              <a:rPr lang="tr-TR" sz="4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Remziye</a:t>
            </a:r>
            <a:r>
              <a:rPr lang="tr-TR" sz="4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Pelin TOSUN</a:t>
            </a:r>
            <a:endParaRPr lang="tr-TR" sz="4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tr-TR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ENTEGRE DEVRE SICAKLIK ALGILAYICI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Yarı iletken entegre devrelerin gelişmesi ile tüm devre sıcaklık algılayıcıları ortaya çıkmıştır.</a:t>
            </a:r>
          </a:p>
          <a:p>
            <a:pPr lvl="2">
              <a:buFont typeface="Wingdings" pitchFamily="2" charset="2"/>
              <a:buChar char="Ø"/>
            </a:pP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Sıcaklığa bağlı gerilim üretenler</a:t>
            </a:r>
          </a:p>
          <a:p>
            <a:pPr lvl="2">
              <a:buNone/>
            </a:pPr>
            <a:endParaRPr lang="tr-TR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LM -35 SICAKLIK 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ALGILAYICI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LM35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Celcius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), sıcaklığa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bağlı gerilim üreten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algılayıcıdır.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LM35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sıcaklık algılayıcısı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besleme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gerilimi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minimum 4V maksimum 30V da , sıcaklık derecesi olarak -55ºC ile +150ºC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arasında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çalışmakta ,çıkış değeri 10mV/ºC , (+/-) 1, 0.5 ºC doğrulukta ölçüm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yapmaktadır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6 Resim" descr="LM3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0438"/>
            <a:ext cx="35719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757610" cy="1049313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PIC 18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452 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İçerik Yer Tutucusu" descr="PIC18F26K20_SOIC_Diagram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214810" y="1000108"/>
            <a:ext cx="4471990" cy="328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757610" cy="46910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MCLR(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Pic’in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içerisindeki programı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resetlemek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içindir.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OSC1,OSC2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Pinleri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Bu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pic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için gerekli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osilatör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kaynaklarının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giriş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pinleridir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  VDD VSS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Pinleri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Besleme ve toprak bacaklarıdır.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RA,B,C,D,E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Pinleri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Her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bir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Port’u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temsil eder. Her bir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portun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belirli sayılarda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pinleri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mevcuttur. 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>
                <a:latin typeface="Times New Roman" pitchFamily="18" charset="0"/>
                <a:cs typeface="Times New Roman" pitchFamily="18" charset="0"/>
              </a:rPr>
              <a:t>Devremizin </a:t>
            </a:r>
            <a:r>
              <a:rPr lang="tr-TR" sz="4000" b="1" dirty="0" err="1" smtClean="0">
                <a:latin typeface="Times New Roman" pitchFamily="18" charset="0"/>
                <a:cs typeface="Times New Roman" pitchFamily="18" charset="0"/>
              </a:rPr>
              <a:t>Proteus</a:t>
            </a:r>
            <a:r>
              <a:rPr lang="tr-TR" sz="4000" b="1" dirty="0" smtClean="0">
                <a:latin typeface="Times New Roman" pitchFamily="18" charset="0"/>
                <a:cs typeface="Times New Roman" pitchFamily="18" charset="0"/>
              </a:rPr>
              <a:t> Çizimi</a:t>
            </a:r>
            <a:endParaRPr lang="tr-TR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İçerik Yer Tutucusu"/>
          <p:cNvPicPr>
            <a:picLocks noGrp="1"/>
          </p:cNvPicPr>
          <p:nvPr>
            <p:ph idx="1"/>
          </p:nvPr>
        </p:nvPicPr>
        <p:blipFill>
          <a:blip r:embed="rId2"/>
          <a:srcRect l="33744" t="13264" r="19354" b="18645"/>
          <a:stretch>
            <a:fillRect/>
          </a:stretch>
        </p:blipFill>
        <p:spPr bwMode="auto">
          <a:xfrm>
            <a:off x="714348" y="1428736"/>
            <a:ext cx="771530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Devremizin Board Kurulumu</a:t>
            </a:r>
            <a:endParaRPr lang="tr-TR" dirty="0"/>
          </a:p>
        </p:txBody>
      </p:sp>
      <p:pic>
        <p:nvPicPr>
          <p:cNvPr id="4" name="3 İçerik Yer Tutucusu" descr="IMG_039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71612"/>
            <a:ext cx="6786610" cy="394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Kap Tasarımı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6 İçerik Yer Tutucusu" descr="PASABAHCE-BORCAM-KAPAKLI-YUVARLAK-TENCERE-59003__51428503_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198" y="4429132"/>
            <a:ext cx="2714644" cy="2214578"/>
          </a:xfrm>
        </p:spPr>
      </p:pic>
      <p:pic>
        <p:nvPicPr>
          <p:cNvPr id="4097" name="Picture 1" descr="C:\Users\Acer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85860"/>
            <a:ext cx="5072098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Kaynakça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4353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tgdf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org.tr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turkce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index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php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?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option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=com_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content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&amp;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view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article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&amp;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=52&amp;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Itemid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=68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http://tr.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wikipedia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.org/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wiki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/Fermantasyon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biltek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tubitak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.gov.tr/merak_ettikleriniz/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index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php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?kategori_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=1&amp;soru_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=4077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robotiksistem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.com/sensor_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cesitleri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sicaklik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sensorleri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.html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http://www.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alldatasheet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.com/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Searchword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=Lm35%20datasheet</a:t>
            </a:r>
          </a:p>
          <a:p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2910" y="642918"/>
            <a:ext cx="7686700" cy="1143000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latin typeface="Times New Roman" pitchFamily="18" charset="0"/>
                <a:cs typeface="Times New Roman" pitchFamily="18" charset="0"/>
              </a:rPr>
              <a:t>Projenin Amacı</a:t>
            </a:r>
            <a:endParaRPr lang="tr-T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57224" y="2714620"/>
            <a:ext cx="7658096" cy="2768601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Uygun sıcaklık ölçüm tekniğini kullanarak</a:t>
            </a:r>
          </a:p>
          <a:p>
            <a:pPr>
              <a:buNone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mikrodenetleç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tabanlı sistem ile yoğurt</a:t>
            </a:r>
          </a:p>
          <a:p>
            <a:pPr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yapımını gerçekleştirmek.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Yapılacak İş ve </a:t>
            </a:r>
            <a:r>
              <a:rPr lang="tr-TR" dirty="0" smtClean="0"/>
              <a:t>İşlemler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643602"/>
          </a:xfrm>
        </p:spPr>
        <p:txBody>
          <a:bodyPr>
            <a:normAutofit/>
          </a:bodyPr>
          <a:lstStyle/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İstenilen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sıcaklığı sağlamak için Var Yok(on-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),Oransal(P),Tümlevsel(I) ve Türevsel(D) denetim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eğlemlerinden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(P,PI,PD,PID) uygulanabilecekleri seçilmeli ve bunlar gerçekleştirilmelidir.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Yoğurt yapım süresi tamamlandığında otomatik olarak devre kesilmelidir.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4000" b="1" dirty="0" smtClean="0">
                <a:latin typeface="Times New Roman" pitchFamily="18" charset="0"/>
                <a:cs typeface="Times New Roman" pitchFamily="18" charset="0"/>
              </a:rPr>
              <a:t>1. Yarıyıl Hedefleri</a:t>
            </a:r>
            <a:endParaRPr lang="tr-T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3757625"/>
          </a:xfrm>
        </p:spPr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Sıcaklık ölçüm teknikleri ve yoğurt yapımının araştırılması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Yoğurt iç kabı ve yalıtılmış dış kabı tasarımının gerçekleştirilmesi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Mikrodenetleç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tabanlı sıcaklık ölçümünün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LCD’de gösterilmesi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Yoğurt Nasıl Yapılır?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Sütün pastörize edilmesi gerekir.</a:t>
            </a: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Yoğurt mayası 43°C-45°C’ de aktifleşir.</a:t>
            </a:r>
          </a:p>
          <a:p>
            <a:pPr>
              <a:buNone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Mayalanma tamamlanana kadar 6-12 saat bekletilir.</a:t>
            </a:r>
          </a:p>
          <a:p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b="1" dirty="0" err="1" smtClean="0">
                <a:latin typeface="Times New Roman" pitchFamily="18" charset="0"/>
                <a:cs typeface="Times New Roman" pitchFamily="18" charset="0"/>
              </a:rPr>
              <a:t>Fermantaston</a:t>
            </a:r>
            <a:endParaRPr lang="tr-T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Bir maddenin bakteriler, mantarlar ve diğer organizmalar aracılığı ile genelde ısı vererek ve köpürerek kimyasal olarak çürümesi olayıdır.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Glikozun Fermantasyonu</a:t>
            </a: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Alkol fermantasyonu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Laktik asit fermantasyonu</a:t>
            </a: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Amino Asit Fermantasyonu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85786" y="285728"/>
            <a:ext cx="7772400" cy="1470025"/>
          </a:xfrm>
        </p:spPr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Sıcaklık Ölçümünün Blok Şeması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286808" cy="4500594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1000100" y="4357694"/>
            <a:ext cx="1843094" cy="1128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Sıcaklık Algılayıcı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3428992" y="4357694"/>
            <a:ext cx="2643206" cy="1143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Mikrodenetleç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6643702" y="4357694"/>
            <a:ext cx="1771656" cy="1143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Gösterge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42976" y="2357430"/>
            <a:ext cx="155734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Yoğurt Kabı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3786182" y="2500306"/>
            <a:ext cx="1928826" cy="1000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Isıtıcı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9 Düz Ok Bağlayıcısı"/>
          <p:cNvCxnSpPr>
            <a:stCxn id="7" idx="2"/>
            <a:endCxn id="4" idx="0"/>
          </p:cNvCxnSpPr>
          <p:nvPr/>
        </p:nvCxnSpPr>
        <p:spPr>
          <a:xfrm rot="5400000">
            <a:off x="1564457" y="400050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>
            <a:stCxn id="4" idx="3"/>
            <a:endCxn id="5" idx="1"/>
          </p:cNvCxnSpPr>
          <p:nvPr/>
        </p:nvCxnSpPr>
        <p:spPr>
          <a:xfrm>
            <a:off x="2843194" y="4922051"/>
            <a:ext cx="585798" cy="7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>
            <a:stCxn id="5" idx="3"/>
            <a:endCxn id="6" idx="1"/>
          </p:cNvCxnSpPr>
          <p:nvPr/>
        </p:nvCxnSpPr>
        <p:spPr>
          <a:xfrm>
            <a:off x="6072198" y="492919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55 Düz Ok Bağlayıcısı"/>
          <p:cNvCxnSpPr>
            <a:stCxn id="5" idx="0"/>
            <a:endCxn id="8" idx="2"/>
          </p:cNvCxnSpPr>
          <p:nvPr/>
        </p:nvCxnSpPr>
        <p:spPr>
          <a:xfrm rot="5400000" flipH="1" flipV="1">
            <a:off x="4321967" y="392906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Düz Ok Bağlayıcısı"/>
          <p:cNvCxnSpPr>
            <a:stCxn id="8" idx="1"/>
            <a:endCxn id="7" idx="3"/>
          </p:cNvCxnSpPr>
          <p:nvPr/>
        </p:nvCxnSpPr>
        <p:spPr>
          <a:xfrm rot="10800000">
            <a:off x="2700318" y="3000372"/>
            <a:ext cx="108586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>
                <a:latin typeface="Times New Roman" pitchFamily="18" charset="0"/>
                <a:cs typeface="Times New Roman" pitchFamily="18" charset="0"/>
              </a:rPr>
              <a:t>Sıcaklık Ölçüm Teknikleri</a:t>
            </a:r>
            <a:endParaRPr lang="tr-T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571472" y="2071678"/>
            <a:ext cx="8229600" cy="4525963"/>
          </a:xfrm>
        </p:spPr>
        <p:txBody>
          <a:bodyPr/>
          <a:lstStyle/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Bimetal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termometre kullanarak,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Isıl çift (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Termokupl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 elemanları ile,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Işınım metodu ile,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Yarı iletken ve entegre sıcaklık algılayıcı ile,</a:t>
            </a:r>
          </a:p>
          <a:p>
            <a:pPr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      Sıcaklık ölçmek.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Sıcaklık Algılayıcı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En çok kullanılan sıcaklık algılayıcılar:</a:t>
            </a: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Isıl çiftler (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termokupl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Termistörler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NTC /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temprature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coefficient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-PTC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ositive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coefficient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Entegre devre sıcaklık algılayıcı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960</TotalTime>
  <Words>343</Words>
  <PresentationFormat>Ekran Gösterisi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EEM 491-01  Bitirme Projesi I: Otomatik Yoğurt Makinesi Tasarımı</vt:lpstr>
      <vt:lpstr>Projenin Amacı</vt:lpstr>
      <vt:lpstr>Yapılacak İş ve İşlemler</vt:lpstr>
      <vt:lpstr>   1. Yarıyıl Hedefleri</vt:lpstr>
      <vt:lpstr>Yoğurt Nasıl Yapılır?</vt:lpstr>
      <vt:lpstr>Fermantaston</vt:lpstr>
      <vt:lpstr>Sıcaklık Ölçümünün Blok Şeması</vt:lpstr>
      <vt:lpstr>Sıcaklık Ölçüm Teknikleri</vt:lpstr>
      <vt:lpstr>Sıcaklık Algılayıcı</vt:lpstr>
      <vt:lpstr>ENTEGRE DEVRE SICAKLIK ALGILAYICI</vt:lpstr>
      <vt:lpstr>LM -35 SICAKLIK ALGILAYICI</vt:lpstr>
      <vt:lpstr>      PIC 18F452 </vt:lpstr>
      <vt:lpstr>Devremizin Proteus Çizimi</vt:lpstr>
      <vt:lpstr>Devremizin Board Kurulumu</vt:lpstr>
      <vt:lpstr>Kap Tasarımı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491-01  Bitirme Projesi I: Y</dc:title>
  <dc:creator>Acer</dc:creator>
  <cp:lastModifiedBy>Acer</cp:lastModifiedBy>
  <cp:revision>104</cp:revision>
  <dcterms:created xsi:type="dcterms:W3CDTF">2013-11-13T09:54:04Z</dcterms:created>
  <dcterms:modified xsi:type="dcterms:W3CDTF">2014-01-14T21:27:51Z</dcterms:modified>
</cp:coreProperties>
</file>