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  <p:sldId id="264" r:id="rId10"/>
    <p:sldId id="265" r:id="rId11"/>
    <p:sldId id="266" r:id="rId12"/>
    <p:sldId id="268" r:id="rId13"/>
    <p:sldId id="270" r:id="rId14"/>
    <p:sldId id="267" r:id="rId15"/>
    <p:sldId id="269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2670-9018-4A86-9D12-3812EF26B3D6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5830-F871-4BDE-AE79-31F6223FEFD4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rf.com/" TargetMode="External"/><Relationship Id="rId2" Type="http://schemas.openxmlformats.org/officeDocument/2006/relationships/hyperlink" Target="http://www.buzz2fon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tclworkers.com/" TargetMode="External"/><Relationship Id="rId4" Type="http://schemas.openxmlformats.org/officeDocument/2006/relationships/hyperlink" Target="http://www.theage.com.au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2428891"/>
          </a:xfrm>
        </p:spPr>
        <p:txBody>
          <a:bodyPr>
            <a:normAutofit/>
          </a:bodyPr>
          <a:lstStyle/>
          <a:p>
            <a:r>
              <a:rPr lang="tr-TR" dirty="0" smtClean="0"/>
              <a:t>EFFECTS OF SMARTPHONES ON TEENAGERS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Gözde DİNÇ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Sexting</a:t>
            </a:r>
            <a:endParaRPr lang="tr-TR" dirty="0"/>
          </a:p>
        </p:txBody>
      </p:sp>
      <p:pic>
        <p:nvPicPr>
          <p:cNvPr id="4" name="3 İçerik Yer Tutucusu" descr="Sexting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8001056" cy="4643470"/>
          </a:xfrm>
        </p:spPr>
      </p:pic>
      <p:sp>
        <p:nvSpPr>
          <p:cNvPr id="5" name="4 Dikdörtgen"/>
          <p:cNvSpPr/>
          <p:nvPr/>
        </p:nvSpPr>
        <p:spPr>
          <a:xfrm>
            <a:off x="3214678" y="6143644"/>
            <a:ext cx="227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info</a:t>
            </a:r>
            <a:r>
              <a:rPr lang="tr-TR" dirty="0" smtClean="0"/>
              <a:t>.</a:t>
            </a:r>
            <a:r>
              <a:rPr lang="tr-TR" dirty="0" err="1" smtClean="0"/>
              <a:t>uknowkids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Sexting</a:t>
            </a:r>
            <a:endParaRPr lang="tr-TR" dirty="0"/>
          </a:p>
        </p:txBody>
      </p:sp>
      <p:pic>
        <p:nvPicPr>
          <p:cNvPr id="4" name="3 İçerik Yer Tutucusu" descr="sexting-co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714488"/>
            <a:ext cx="4214842" cy="4429156"/>
          </a:xfrm>
        </p:spPr>
      </p:pic>
      <p:pic>
        <p:nvPicPr>
          <p:cNvPr id="5" name="4 Resim" descr="Teen-Sexting-image-558X27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14488"/>
            <a:ext cx="4357718" cy="4429156"/>
          </a:xfrm>
          <a:prstGeom prst="rect">
            <a:avLst/>
          </a:prstGeom>
        </p:spPr>
      </p:pic>
      <p:sp>
        <p:nvSpPr>
          <p:cNvPr id="6" name="5 Dikdörtgen"/>
          <p:cNvSpPr/>
          <p:nvPr/>
        </p:nvSpPr>
        <p:spPr>
          <a:xfrm>
            <a:off x="3000364" y="6286520"/>
            <a:ext cx="2606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 www.</a:t>
            </a:r>
            <a:r>
              <a:rPr lang="tr-TR" dirty="0" err="1" smtClean="0"/>
              <a:t>parentdish</a:t>
            </a:r>
            <a:r>
              <a:rPr lang="tr-TR" dirty="0" smtClean="0"/>
              <a:t>.</a:t>
            </a:r>
            <a:r>
              <a:rPr lang="tr-TR" dirty="0" err="1" smtClean="0"/>
              <a:t>co</a:t>
            </a:r>
            <a:r>
              <a:rPr lang="tr-TR" dirty="0" smtClean="0"/>
              <a:t>.</a:t>
            </a:r>
            <a:r>
              <a:rPr lang="tr-TR" dirty="0" err="1" smtClean="0"/>
              <a:t>uk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conclude</a:t>
            </a:r>
            <a:r>
              <a:rPr lang="tr-TR" dirty="0" smtClean="0"/>
              <a:t>..</a:t>
            </a:r>
            <a:endParaRPr lang="tr-TR" dirty="0"/>
          </a:p>
        </p:txBody>
      </p:sp>
      <p:pic>
        <p:nvPicPr>
          <p:cNvPr id="4" name="3 İçerik Yer Tutucusu" descr="tee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714488"/>
            <a:ext cx="7286676" cy="4143404"/>
          </a:xfrm>
        </p:spPr>
      </p:pic>
      <p:sp>
        <p:nvSpPr>
          <p:cNvPr id="5" name="4 Dikdörtgen"/>
          <p:cNvSpPr/>
          <p:nvPr/>
        </p:nvSpPr>
        <p:spPr>
          <a:xfrm>
            <a:off x="3143240" y="6143644"/>
            <a:ext cx="205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err="1" smtClean="0"/>
              <a:t>venturebeat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64360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Sense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 (2010). Do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Phones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Kids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commonsense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Greenfield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S. ‘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Attention Deficit Hyperactivity Disorder (ADHD): The Efficacy of Ritalin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House of Lords (Committee Room </a:t>
            </a: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4A)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16 November 2009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Lenhart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A. (2012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tr-TR" sz="4400" i="1" dirty="0" err="1" smtClean="0">
                <a:latin typeface="Times New Roman" pitchFamily="18" charset="0"/>
                <a:cs typeface="Times New Roman" pitchFamily="18" charset="0"/>
              </a:rPr>
              <a:t>Teens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4400" i="1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tr-TR" sz="4400" i="1" dirty="0" err="1" smtClean="0">
                <a:latin typeface="Times New Roman" pitchFamily="18" charset="0"/>
                <a:cs typeface="Times New Roman" pitchFamily="18" charset="0"/>
              </a:rPr>
              <a:t>Texting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(Project).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PewResearchCenter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4400" i="1" dirty="0" err="1" smtClean="0">
                <a:latin typeface="Times New Roman" pitchFamily="18" charset="0"/>
                <a:cs typeface="Times New Roman" pitchFamily="18" charset="0"/>
              </a:rPr>
              <a:t>Sexual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i="1" dirty="0" err="1" smtClean="0">
                <a:latin typeface="Times New Roman" pitchFamily="18" charset="0"/>
                <a:cs typeface="Times New Roman" pitchFamily="18" charset="0"/>
              </a:rPr>
              <a:t>Addiction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tr-TR" sz="4400" i="1" dirty="0" err="1" smtClean="0">
                <a:latin typeface="Times New Roman" pitchFamily="18" charset="0"/>
                <a:cs typeface="Times New Roman" pitchFamily="18" charset="0"/>
              </a:rPr>
              <a:t>Compulsivity</a:t>
            </a:r>
            <a:r>
              <a:rPr lang="tr-TR" sz="4400" i="1" dirty="0" smtClean="0">
                <a:latin typeface="Times New Roman" pitchFamily="18" charset="0"/>
                <a:cs typeface="Times New Roman" pitchFamily="18" charset="0"/>
              </a:rPr>
              <a:t>, 17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241-246.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Weiss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R. &amp;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Samenow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P. C. (2010).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Phones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Networking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Sexting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Problematic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Sexual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Behaviors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- A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www.buzz2fone.com</a:t>
            </a: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physicsoflearning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.com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www. ten-mobile.com 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www.123rf.com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venturebeat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.com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theage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  <a:hlinkClick r:id="rId4"/>
              </a:rPr>
              <a:t>.com.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au</a:t>
            </a: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archive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</a:rPr>
              <a:t>mises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.org</a:t>
            </a:r>
          </a:p>
          <a:p>
            <a:pPr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</a:t>
            </a:r>
            <a:r>
              <a:rPr lang="tr-TR" sz="4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ptclworkers</a:t>
            </a:r>
            <a:r>
              <a:rPr lang="tr-TR" sz="4400" dirty="0" smtClean="0">
                <a:latin typeface="Times New Roman" pitchFamily="18" charset="0"/>
                <a:cs typeface="Times New Roman" pitchFamily="18" charset="0"/>
                <a:hlinkClick r:id="rId5"/>
              </a:rPr>
              <a:t>.com</a:t>
            </a: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290904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357166"/>
            <a:ext cx="8143932" cy="60722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  </a:t>
            </a:r>
            <a:r>
              <a:rPr lang="tr-TR" dirty="0" err="1" smtClean="0"/>
              <a:t>Introduction</a:t>
            </a:r>
            <a:endParaRPr lang="tr-TR" dirty="0" smtClean="0"/>
          </a:p>
          <a:p>
            <a:pPr>
              <a:buNone/>
            </a:pP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  </a:t>
            </a:r>
            <a:r>
              <a:rPr lang="tr-TR" dirty="0" err="1" smtClean="0"/>
              <a:t>Effects</a:t>
            </a:r>
            <a:r>
              <a:rPr lang="tr-TR" dirty="0" smtClean="0"/>
              <a:t> on </a:t>
            </a:r>
            <a:r>
              <a:rPr lang="tr-TR" dirty="0" err="1" smtClean="0"/>
              <a:t>social</a:t>
            </a:r>
            <a:r>
              <a:rPr lang="tr-TR" dirty="0" smtClean="0"/>
              <a:t> </a:t>
            </a:r>
            <a:r>
              <a:rPr lang="tr-TR" dirty="0" err="1" smtClean="0"/>
              <a:t>relationship</a:t>
            </a:r>
            <a:r>
              <a:rPr lang="tr-TR" dirty="0" smtClean="0"/>
              <a:t> </a:t>
            </a:r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/>
              <a:t>Effects</a:t>
            </a:r>
            <a:r>
              <a:rPr lang="tr-TR" dirty="0" smtClean="0"/>
              <a:t> on </a:t>
            </a:r>
            <a:r>
              <a:rPr lang="tr-TR" dirty="0" err="1" smtClean="0"/>
              <a:t>education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/>
              <a:t>Sexting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/>
              <a:t>Conclusion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Smartphones</a:t>
            </a:r>
            <a:endParaRPr lang="tr-TR" dirty="0"/>
          </a:p>
        </p:txBody>
      </p:sp>
      <p:pic>
        <p:nvPicPr>
          <p:cNvPr id="4" name="3 İçerik Yer Tutucusu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428736"/>
            <a:ext cx="7358114" cy="4214842"/>
          </a:xfrm>
        </p:spPr>
      </p:pic>
      <p:sp>
        <p:nvSpPr>
          <p:cNvPr id="7" name="6 Dikdörtgen"/>
          <p:cNvSpPr/>
          <p:nvPr/>
        </p:nvSpPr>
        <p:spPr>
          <a:xfrm>
            <a:off x="3428992" y="592933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www.buzz2fone.com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Smartphones</a:t>
            </a:r>
            <a:endParaRPr lang="tr-TR" dirty="0"/>
          </a:p>
        </p:txBody>
      </p:sp>
      <p:pic>
        <p:nvPicPr>
          <p:cNvPr id="4" name="3 İçerik Yer Tutucusu" descr="one-billion-apps-hero-200904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857364"/>
            <a:ext cx="4000528" cy="3714775"/>
          </a:xfrm>
        </p:spPr>
      </p:pic>
      <p:sp>
        <p:nvSpPr>
          <p:cNvPr id="5" name="4 Dikdörtgen"/>
          <p:cNvSpPr/>
          <p:nvPr/>
        </p:nvSpPr>
        <p:spPr>
          <a:xfrm>
            <a:off x="3214678" y="6000768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www. ten-mobile.com</a:t>
            </a:r>
            <a:endParaRPr lang="tr-TR" dirty="0"/>
          </a:p>
        </p:txBody>
      </p:sp>
      <p:pic>
        <p:nvPicPr>
          <p:cNvPr id="6" name="5 Resim" descr="smartphone-applications-for-travel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857364"/>
            <a:ext cx="3429024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Effects</a:t>
            </a:r>
            <a:r>
              <a:rPr lang="tr-TR" dirty="0" smtClean="0"/>
              <a:t> on </a:t>
            </a:r>
            <a:r>
              <a:rPr lang="tr-TR" dirty="0" err="1" smtClean="0"/>
              <a:t>Social</a:t>
            </a:r>
            <a:r>
              <a:rPr lang="tr-TR" dirty="0" smtClean="0"/>
              <a:t> </a:t>
            </a:r>
            <a:r>
              <a:rPr lang="tr-TR" dirty="0" err="1" smtClean="0"/>
              <a:t>Relationships</a:t>
            </a:r>
            <a:endParaRPr lang="tr-TR" dirty="0"/>
          </a:p>
        </p:txBody>
      </p:sp>
      <p:pic>
        <p:nvPicPr>
          <p:cNvPr id="4" name="3 İçerik Yer Tutucusu" descr="15335437-teenagers-with-smartpho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000240"/>
            <a:ext cx="3857652" cy="3429024"/>
          </a:xfrm>
        </p:spPr>
      </p:pic>
      <p:sp>
        <p:nvSpPr>
          <p:cNvPr id="5" name="4 Dikdörtgen"/>
          <p:cNvSpPr/>
          <p:nvPr/>
        </p:nvSpPr>
        <p:spPr>
          <a:xfrm>
            <a:off x="642910" y="571501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      www.123rf.com</a:t>
            </a:r>
            <a:endParaRPr lang="tr-TR" dirty="0"/>
          </a:p>
        </p:txBody>
      </p:sp>
      <p:pic>
        <p:nvPicPr>
          <p:cNvPr id="6" name="5 Resim" descr="ipad-art-wide-574992231-420x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000240"/>
            <a:ext cx="4214842" cy="3429024"/>
          </a:xfrm>
          <a:prstGeom prst="rect">
            <a:avLst/>
          </a:prstGeom>
        </p:spPr>
      </p:pic>
      <p:sp>
        <p:nvSpPr>
          <p:cNvPr id="7" name="6 Dikdörtgen"/>
          <p:cNvSpPr/>
          <p:nvPr/>
        </p:nvSpPr>
        <p:spPr>
          <a:xfrm>
            <a:off x="4929190" y="5715016"/>
            <a:ext cx="400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        www.</a:t>
            </a:r>
            <a:r>
              <a:rPr lang="tr-TR" dirty="0" err="1" smtClean="0"/>
              <a:t>theage</a:t>
            </a:r>
            <a:r>
              <a:rPr lang="tr-TR" dirty="0" smtClean="0"/>
              <a:t>.com.</a:t>
            </a:r>
            <a:r>
              <a:rPr lang="tr-TR" dirty="0" err="1" smtClean="0"/>
              <a:t>au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Effects</a:t>
            </a:r>
            <a:r>
              <a:rPr lang="tr-TR" dirty="0" smtClean="0"/>
              <a:t> on </a:t>
            </a:r>
            <a:r>
              <a:rPr lang="tr-TR" dirty="0" err="1" smtClean="0"/>
              <a:t>Social</a:t>
            </a:r>
            <a:r>
              <a:rPr lang="tr-TR" dirty="0" smtClean="0"/>
              <a:t> </a:t>
            </a:r>
            <a:r>
              <a:rPr lang="tr-TR" dirty="0" err="1" smtClean="0"/>
              <a:t>Relationships</a:t>
            </a:r>
            <a:endParaRPr lang="tr-TR" dirty="0"/>
          </a:p>
        </p:txBody>
      </p:sp>
      <p:pic>
        <p:nvPicPr>
          <p:cNvPr id="4" name="3 İçerik Yer Tutucusu" descr="IMG_06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071546"/>
            <a:ext cx="8215370" cy="5143536"/>
          </a:xfrm>
        </p:spPr>
      </p:pic>
      <p:sp>
        <p:nvSpPr>
          <p:cNvPr id="5" name="4 Dikdörtgen"/>
          <p:cNvSpPr/>
          <p:nvPr/>
        </p:nvSpPr>
        <p:spPr>
          <a:xfrm>
            <a:off x="2428860" y="62116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                   </a:t>
            </a:r>
            <a:r>
              <a:rPr lang="tr-TR" dirty="0" err="1" smtClean="0"/>
              <a:t>archive</a:t>
            </a:r>
            <a:r>
              <a:rPr lang="tr-TR" dirty="0" smtClean="0"/>
              <a:t>.</a:t>
            </a:r>
            <a:r>
              <a:rPr lang="tr-TR" dirty="0" err="1" smtClean="0"/>
              <a:t>mises</a:t>
            </a:r>
            <a:r>
              <a:rPr lang="tr-TR" dirty="0" smtClean="0"/>
              <a:t>.org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Effects</a:t>
            </a:r>
            <a:r>
              <a:rPr lang="tr-TR" dirty="0" smtClean="0"/>
              <a:t> on </a:t>
            </a:r>
            <a:r>
              <a:rPr lang="tr-TR" dirty="0" err="1" smtClean="0"/>
              <a:t>Education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3 İçerik Yer Tutucusu" descr="Mobile-Phones-Use-in-Class-Ro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643050"/>
            <a:ext cx="5643601" cy="4286279"/>
          </a:xfrm>
        </p:spPr>
      </p:pic>
      <p:sp>
        <p:nvSpPr>
          <p:cNvPr id="5" name="4 Dikdörtgen"/>
          <p:cNvSpPr/>
          <p:nvPr/>
        </p:nvSpPr>
        <p:spPr>
          <a:xfrm>
            <a:off x="3143240" y="6215082"/>
            <a:ext cx="259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      www.</a:t>
            </a:r>
            <a:r>
              <a:rPr lang="tr-TR" dirty="0" err="1" smtClean="0"/>
              <a:t>ptclworkers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900" dirty="0" err="1" smtClean="0"/>
              <a:t>Effects</a:t>
            </a:r>
            <a:r>
              <a:rPr lang="tr-TR" sz="4900" dirty="0" smtClean="0"/>
              <a:t> on </a:t>
            </a:r>
            <a:r>
              <a:rPr lang="tr-TR" sz="4900" dirty="0" err="1" smtClean="0"/>
              <a:t>Education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3600" dirty="0" err="1" smtClean="0"/>
              <a:t>Inattentivaness</a:t>
            </a:r>
            <a:endParaRPr lang="tr-TR" sz="3600" dirty="0"/>
          </a:p>
        </p:txBody>
      </p:sp>
      <p:pic>
        <p:nvPicPr>
          <p:cNvPr id="4" name="3 İçerik Yer Tutucusu" descr="25908833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4429156" cy="4714908"/>
          </a:xfrm>
        </p:spPr>
      </p:pic>
      <p:pic>
        <p:nvPicPr>
          <p:cNvPr id="5" name="4 Resim" descr="cell-phones-ok-art-gakjik54-1cell-phones-ok-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428736"/>
            <a:ext cx="4071966" cy="4714908"/>
          </a:xfrm>
          <a:prstGeom prst="rect">
            <a:avLst/>
          </a:prstGeom>
        </p:spPr>
      </p:pic>
      <p:sp>
        <p:nvSpPr>
          <p:cNvPr id="6" name="5 Dikdörtgen"/>
          <p:cNvSpPr/>
          <p:nvPr/>
        </p:nvSpPr>
        <p:spPr>
          <a:xfrm>
            <a:off x="3286116" y="6286520"/>
            <a:ext cx="237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/>
              <a:t>physicsoflearning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Cheating</a:t>
            </a:r>
            <a:endParaRPr lang="tr-TR" dirty="0"/>
          </a:p>
        </p:txBody>
      </p:sp>
      <p:pic>
        <p:nvPicPr>
          <p:cNvPr id="4" name="3 İçerik Yer Tutucusu" descr="techchea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4262440" cy="4786346"/>
          </a:xfrm>
        </p:spPr>
      </p:pic>
      <p:sp>
        <p:nvSpPr>
          <p:cNvPr id="5" name="4 Dikdörtgen"/>
          <p:cNvSpPr/>
          <p:nvPr/>
        </p:nvSpPr>
        <p:spPr>
          <a:xfrm>
            <a:off x="1000100" y="6143644"/>
            <a:ext cx="273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www.</a:t>
            </a:r>
            <a:r>
              <a:rPr lang="tr-TR" dirty="0" err="1" smtClean="0"/>
              <a:t>whatteachersaid</a:t>
            </a:r>
            <a:r>
              <a:rPr lang="tr-TR" dirty="0" smtClean="0"/>
              <a:t>.com</a:t>
            </a:r>
            <a:endParaRPr lang="tr-TR" dirty="0"/>
          </a:p>
        </p:txBody>
      </p:sp>
      <p:pic>
        <p:nvPicPr>
          <p:cNvPr id="6" name="5 Resim" descr="meh.ro667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285860"/>
            <a:ext cx="4071966" cy="4857784"/>
          </a:xfrm>
          <a:prstGeom prst="rect">
            <a:avLst/>
          </a:prstGeom>
        </p:spPr>
      </p:pic>
      <p:sp>
        <p:nvSpPr>
          <p:cNvPr id="7" name="6 Dikdörtgen"/>
          <p:cNvSpPr/>
          <p:nvPr/>
        </p:nvSpPr>
        <p:spPr>
          <a:xfrm>
            <a:off x="5643570" y="6286520"/>
            <a:ext cx="203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www.</a:t>
            </a:r>
            <a:r>
              <a:rPr lang="tr-TR" dirty="0" err="1" smtClean="0"/>
              <a:t>digdang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190</Words>
  <Application>Microsoft Office PowerPoint</Application>
  <PresentationFormat>Ekran Gösterisi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EFFECTS OF SMARTPHONES ON TEENAGERS</vt:lpstr>
      <vt:lpstr>Outline</vt:lpstr>
      <vt:lpstr>Smartphones</vt:lpstr>
      <vt:lpstr>Smartphones</vt:lpstr>
      <vt:lpstr>Effects on Social Relationships</vt:lpstr>
      <vt:lpstr>Effects on Social Relationships</vt:lpstr>
      <vt:lpstr> Effects on Education </vt:lpstr>
      <vt:lpstr>Effects on Education Inattentivaness</vt:lpstr>
      <vt:lpstr>Cheating</vt:lpstr>
      <vt:lpstr>Sexting</vt:lpstr>
      <vt:lpstr>Sexting</vt:lpstr>
      <vt:lpstr>To conclude..</vt:lpstr>
      <vt:lpstr>References</vt:lpstr>
      <vt:lpstr>Slayt 14</vt:lpstr>
      <vt:lpstr>Slayt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SMARTPHONES ON TEENAGERS</dc:title>
  <dc:creator>user</dc:creator>
  <cp:lastModifiedBy>user</cp:lastModifiedBy>
  <cp:revision>18</cp:revision>
  <dcterms:created xsi:type="dcterms:W3CDTF">2012-12-18T20:36:01Z</dcterms:created>
  <dcterms:modified xsi:type="dcterms:W3CDTF">2012-12-18T22:15:18Z</dcterms:modified>
</cp:coreProperties>
</file>